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4.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6.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7.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90" r:id="rId2"/>
    <p:sldMasterId id="2147483772" r:id="rId3"/>
    <p:sldMasterId id="2147483824" r:id="rId4"/>
    <p:sldMasterId id="2147483883" r:id="rId5"/>
    <p:sldMasterId id="2147483943" r:id="rId6"/>
    <p:sldMasterId id="2147484001" r:id="rId7"/>
    <p:sldMasterId id="2147484022" r:id="rId8"/>
  </p:sldMasterIdLst>
  <p:notesMasterIdLst>
    <p:notesMasterId r:id="rId30"/>
  </p:notesMasterIdLst>
  <p:sldIdLst>
    <p:sldId id="272" r:id="rId9"/>
    <p:sldId id="274" r:id="rId10"/>
    <p:sldId id="1237" r:id="rId11"/>
    <p:sldId id="1239" r:id="rId12"/>
    <p:sldId id="1438" r:id="rId13"/>
    <p:sldId id="1797" r:id="rId14"/>
    <p:sldId id="394" r:id="rId15"/>
    <p:sldId id="1730" r:id="rId16"/>
    <p:sldId id="1798" r:id="rId17"/>
    <p:sldId id="534" r:id="rId18"/>
    <p:sldId id="1338" r:id="rId19"/>
    <p:sldId id="1496" r:id="rId20"/>
    <p:sldId id="606" r:id="rId21"/>
    <p:sldId id="620" r:id="rId22"/>
    <p:sldId id="1735" r:id="rId23"/>
    <p:sldId id="1800" r:id="rId24"/>
    <p:sldId id="1801" r:id="rId25"/>
    <p:sldId id="1802" r:id="rId26"/>
    <p:sldId id="1803" r:id="rId27"/>
    <p:sldId id="1804" r:id="rId28"/>
    <p:sldId id="26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C41"/>
    <a:srgbClr val="B49D5A"/>
    <a:srgbClr val="2C3A52"/>
    <a:srgbClr val="646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3DCBA-9C3B-4A2B-A87B-2FE13931FCC8}" v="226" dt="2023-02-07T18:40:03.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0"/>
    <p:restoredTop sz="65243" autoAdjust="0"/>
  </p:normalViewPr>
  <p:slideViewPr>
    <p:cSldViewPr snapToGrid="0" snapToObjects="1">
      <p:cViewPr varScale="1">
        <p:scale>
          <a:sx n="74" d="100"/>
          <a:sy n="74" d="100"/>
        </p:scale>
        <p:origin x="17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Plexico" userId="af6d4e28-b11a-43d3-a911-ffcf1b5177dd" providerId="ADAL" clId="{7993DCBA-9C3B-4A2B-A87B-2FE13931FCC8}"/>
    <pc:docChg chg="undo custSel addSld delSld modSld sldOrd">
      <pc:chgData name="Kevin Plexico" userId="af6d4e28-b11a-43d3-a911-ffcf1b5177dd" providerId="ADAL" clId="{7993DCBA-9C3B-4A2B-A87B-2FE13931FCC8}" dt="2023-02-08T21:51:26.495" v="2804" actId="47"/>
      <pc:docMkLst>
        <pc:docMk/>
      </pc:docMkLst>
      <pc:sldChg chg="del">
        <pc:chgData name="Kevin Plexico" userId="af6d4e28-b11a-43d3-a911-ffcf1b5177dd" providerId="ADAL" clId="{7993DCBA-9C3B-4A2B-A87B-2FE13931FCC8}" dt="2023-02-01T21:00:17.663" v="0" actId="47"/>
        <pc:sldMkLst>
          <pc:docMk/>
          <pc:sldMk cId="3071732070" sldId="259"/>
        </pc:sldMkLst>
      </pc:sldChg>
      <pc:sldChg chg="del">
        <pc:chgData name="Kevin Plexico" userId="af6d4e28-b11a-43d3-a911-ffcf1b5177dd" providerId="ADAL" clId="{7993DCBA-9C3B-4A2B-A87B-2FE13931FCC8}" dt="2023-02-08T21:51:26.495" v="2804" actId="47"/>
        <pc:sldMkLst>
          <pc:docMk/>
          <pc:sldMk cId="2029639197" sldId="266"/>
        </pc:sldMkLst>
      </pc:sldChg>
      <pc:sldChg chg="del">
        <pc:chgData name="Kevin Plexico" userId="af6d4e28-b11a-43d3-a911-ffcf1b5177dd" providerId="ADAL" clId="{7993DCBA-9C3B-4A2B-A87B-2FE13931FCC8}" dt="2023-02-01T21:00:17.663" v="0" actId="47"/>
        <pc:sldMkLst>
          <pc:docMk/>
          <pc:sldMk cId="3600866990" sldId="268"/>
        </pc:sldMkLst>
      </pc:sldChg>
      <pc:sldChg chg="del">
        <pc:chgData name="Kevin Plexico" userId="af6d4e28-b11a-43d3-a911-ffcf1b5177dd" providerId="ADAL" clId="{7993DCBA-9C3B-4A2B-A87B-2FE13931FCC8}" dt="2023-02-01T21:00:17.663" v="0" actId="47"/>
        <pc:sldMkLst>
          <pc:docMk/>
          <pc:sldMk cId="4234228287" sldId="269"/>
        </pc:sldMkLst>
      </pc:sldChg>
      <pc:sldChg chg="del">
        <pc:chgData name="Kevin Plexico" userId="af6d4e28-b11a-43d3-a911-ffcf1b5177dd" providerId="ADAL" clId="{7993DCBA-9C3B-4A2B-A87B-2FE13931FCC8}" dt="2023-02-01T21:00:17.663" v="0" actId="47"/>
        <pc:sldMkLst>
          <pc:docMk/>
          <pc:sldMk cId="223305919" sldId="270"/>
        </pc:sldMkLst>
      </pc:sldChg>
      <pc:sldChg chg="del">
        <pc:chgData name="Kevin Plexico" userId="af6d4e28-b11a-43d3-a911-ffcf1b5177dd" providerId="ADAL" clId="{7993DCBA-9C3B-4A2B-A87B-2FE13931FCC8}" dt="2023-02-01T21:00:17.663" v="0" actId="47"/>
        <pc:sldMkLst>
          <pc:docMk/>
          <pc:sldMk cId="4149835614" sldId="271"/>
        </pc:sldMkLst>
      </pc:sldChg>
      <pc:sldChg chg="addSp modSp mod">
        <pc:chgData name="Kevin Plexico" userId="af6d4e28-b11a-43d3-a911-ffcf1b5177dd" providerId="ADAL" clId="{7993DCBA-9C3B-4A2B-A87B-2FE13931FCC8}" dt="2023-02-03T16:17:38.146" v="384" actId="1076"/>
        <pc:sldMkLst>
          <pc:docMk/>
          <pc:sldMk cId="3930218506" sldId="394"/>
        </pc:sldMkLst>
        <pc:picChg chg="add mod">
          <ac:chgData name="Kevin Plexico" userId="af6d4e28-b11a-43d3-a911-ffcf1b5177dd" providerId="ADAL" clId="{7993DCBA-9C3B-4A2B-A87B-2FE13931FCC8}" dt="2023-02-03T16:17:38.146" v="384" actId="1076"/>
          <ac:picMkLst>
            <pc:docMk/>
            <pc:sldMk cId="3930218506" sldId="394"/>
            <ac:picMk id="5" creationId="{FDF83817-617E-DF02-F849-8FFB7423C619}"/>
          </ac:picMkLst>
        </pc:picChg>
      </pc:sldChg>
      <pc:sldChg chg="modSp mod ord">
        <pc:chgData name="Kevin Plexico" userId="af6d4e28-b11a-43d3-a911-ffcf1b5177dd" providerId="ADAL" clId="{7993DCBA-9C3B-4A2B-A87B-2FE13931FCC8}" dt="2023-02-02T15:31:41.920" v="330" actId="20577"/>
        <pc:sldMkLst>
          <pc:docMk/>
          <pc:sldMk cId="2068577027" sldId="534"/>
        </pc:sldMkLst>
        <pc:spChg chg="mod">
          <ac:chgData name="Kevin Plexico" userId="af6d4e28-b11a-43d3-a911-ffcf1b5177dd" providerId="ADAL" clId="{7993DCBA-9C3B-4A2B-A87B-2FE13931FCC8}" dt="2023-02-02T15:31:22.441" v="307" actId="20577"/>
          <ac:spMkLst>
            <pc:docMk/>
            <pc:sldMk cId="2068577027" sldId="534"/>
            <ac:spMk id="4" creationId="{00000000-0000-0000-0000-000000000000}"/>
          </ac:spMkLst>
        </pc:spChg>
        <pc:spChg chg="mod">
          <ac:chgData name="Kevin Plexico" userId="af6d4e28-b11a-43d3-a911-ffcf1b5177dd" providerId="ADAL" clId="{7993DCBA-9C3B-4A2B-A87B-2FE13931FCC8}" dt="2023-02-02T15:31:41.920" v="330" actId="20577"/>
          <ac:spMkLst>
            <pc:docMk/>
            <pc:sldMk cId="2068577027" sldId="534"/>
            <ac:spMk id="18" creationId="{00000000-0000-0000-0000-000000000000}"/>
          </ac:spMkLst>
        </pc:spChg>
      </pc:sldChg>
      <pc:sldChg chg="addSp modSp mod">
        <pc:chgData name="Kevin Plexico" userId="af6d4e28-b11a-43d3-a911-ffcf1b5177dd" providerId="ADAL" clId="{7993DCBA-9C3B-4A2B-A87B-2FE13931FCC8}" dt="2023-02-03T16:17:16.071" v="378" actId="1076"/>
        <pc:sldMkLst>
          <pc:docMk/>
          <pc:sldMk cId="1949171220" sldId="1237"/>
        </pc:sldMkLst>
        <pc:spChg chg="mod">
          <ac:chgData name="Kevin Plexico" userId="af6d4e28-b11a-43d3-a911-ffcf1b5177dd" providerId="ADAL" clId="{7993DCBA-9C3B-4A2B-A87B-2FE13931FCC8}" dt="2023-02-02T18:32:46.270" v="376" actId="1076"/>
          <ac:spMkLst>
            <pc:docMk/>
            <pc:sldMk cId="1949171220" sldId="1237"/>
            <ac:spMk id="5" creationId="{F8AD0242-3445-C247-9030-2880C0BAF280}"/>
          </ac:spMkLst>
        </pc:spChg>
        <pc:picChg chg="add mod">
          <ac:chgData name="Kevin Plexico" userId="af6d4e28-b11a-43d3-a911-ffcf1b5177dd" providerId="ADAL" clId="{7993DCBA-9C3B-4A2B-A87B-2FE13931FCC8}" dt="2023-02-03T16:17:16.071" v="378" actId="1076"/>
          <ac:picMkLst>
            <pc:docMk/>
            <pc:sldMk cId="1949171220" sldId="1237"/>
            <ac:picMk id="20" creationId="{E4BC20CD-392E-97B0-3C90-834D112B95FD}"/>
          </ac:picMkLst>
        </pc:picChg>
      </pc:sldChg>
      <pc:sldChg chg="addSp modSp mod">
        <pc:chgData name="Kevin Plexico" userId="af6d4e28-b11a-43d3-a911-ffcf1b5177dd" providerId="ADAL" clId="{7993DCBA-9C3B-4A2B-A87B-2FE13931FCC8}" dt="2023-02-03T16:17:24.932" v="380" actId="1076"/>
        <pc:sldMkLst>
          <pc:docMk/>
          <pc:sldMk cId="1727319642" sldId="1239"/>
        </pc:sldMkLst>
        <pc:spChg chg="mod">
          <ac:chgData name="Kevin Plexico" userId="af6d4e28-b11a-43d3-a911-ffcf1b5177dd" providerId="ADAL" clId="{7993DCBA-9C3B-4A2B-A87B-2FE13931FCC8}" dt="2023-02-01T21:30:27.668" v="222" actId="20577"/>
          <ac:spMkLst>
            <pc:docMk/>
            <pc:sldMk cId="1727319642" sldId="1239"/>
            <ac:spMk id="51" creationId="{00000000-0000-0000-0000-000000000000}"/>
          </ac:spMkLst>
        </pc:spChg>
        <pc:picChg chg="add mod">
          <ac:chgData name="Kevin Plexico" userId="af6d4e28-b11a-43d3-a911-ffcf1b5177dd" providerId="ADAL" clId="{7993DCBA-9C3B-4A2B-A87B-2FE13931FCC8}" dt="2023-02-03T16:17:24.932" v="380" actId="1076"/>
          <ac:picMkLst>
            <pc:docMk/>
            <pc:sldMk cId="1727319642" sldId="1239"/>
            <ac:picMk id="3" creationId="{366B15CC-D1DC-2E70-F374-C71EFB609778}"/>
          </ac:picMkLst>
        </pc:picChg>
      </pc:sldChg>
      <pc:sldChg chg="addSp modSp mod ord">
        <pc:chgData name="Kevin Plexico" userId="af6d4e28-b11a-43d3-a911-ffcf1b5177dd" providerId="ADAL" clId="{7993DCBA-9C3B-4A2B-A87B-2FE13931FCC8}" dt="2023-02-03T16:17:50.877" v="386" actId="1076"/>
        <pc:sldMkLst>
          <pc:docMk/>
          <pc:sldMk cId="3560820232" sldId="1338"/>
        </pc:sldMkLst>
        <pc:picChg chg="add mod">
          <ac:chgData name="Kevin Plexico" userId="af6d4e28-b11a-43d3-a911-ffcf1b5177dd" providerId="ADAL" clId="{7993DCBA-9C3B-4A2B-A87B-2FE13931FCC8}" dt="2023-02-03T16:17:50.877" v="386" actId="1076"/>
          <ac:picMkLst>
            <pc:docMk/>
            <pc:sldMk cId="3560820232" sldId="1338"/>
            <ac:picMk id="3" creationId="{4F2E71A4-EB33-E23F-365A-6F52862FCA9E}"/>
          </ac:picMkLst>
        </pc:picChg>
      </pc:sldChg>
      <pc:sldChg chg="addSp modSp mod">
        <pc:chgData name="Kevin Plexico" userId="af6d4e28-b11a-43d3-a911-ffcf1b5177dd" providerId="ADAL" clId="{7993DCBA-9C3B-4A2B-A87B-2FE13931FCC8}" dt="2023-02-03T16:17:31.563" v="382" actId="1076"/>
        <pc:sldMkLst>
          <pc:docMk/>
          <pc:sldMk cId="3032795316" sldId="1438"/>
        </pc:sldMkLst>
        <pc:spChg chg="mod">
          <ac:chgData name="Kevin Plexico" userId="af6d4e28-b11a-43d3-a911-ffcf1b5177dd" providerId="ADAL" clId="{7993DCBA-9C3B-4A2B-A87B-2FE13931FCC8}" dt="2023-02-01T21:01:31.745" v="6" actId="1076"/>
          <ac:spMkLst>
            <pc:docMk/>
            <pc:sldMk cId="3032795316" sldId="1438"/>
            <ac:spMk id="6" creationId="{00000000-0000-0000-0000-000000000000}"/>
          </ac:spMkLst>
        </pc:spChg>
        <pc:spChg chg="mod">
          <ac:chgData name="Kevin Plexico" userId="af6d4e28-b11a-43d3-a911-ffcf1b5177dd" providerId="ADAL" clId="{7993DCBA-9C3B-4A2B-A87B-2FE13931FCC8}" dt="2023-02-01T21:01:28.833" v="5" actId="1076"/>
          <ac:spMkLst>
            <pc:docMk/>
            <pc:sldMk cId="3032795316" sldId="1438"/>
            <ac:spMk id="7" creationId="{00000000-0000-0000-0000-000000000000}"/>
          </ac:spMkLst>
        </pc:spChg>
        <pc:picChg chg="add mod">
          <ac:chgData name="Kevin Plexico" userId="af6d4e28-b11a-43d3-a911-ffcf1b5177dd" providerId="ADAL" clId="{7993DCBA-9C3B-4A2B-A87B-2FE13931FCC8}" dt="2023-02-03T16:17:31.563" v="382" actId="1076"/>
          <ac:picMkLst>
            <pc:docMk/>
            <pc:sldMk cId="3032795316" sldId="1438"/>
            <ac:picMk id="4" creationId="{B4A50B64-2E0D-B9A4-CBE5-819801F97A22}"/>
          </ac:picMkLst>
        </pc:picChg>
      </pc:sldChg>
      <pc:sldChg chg="addSp modSp mod ord">
        <pc:chgData name="Kevin Plexico" userId="af6d4e28-b11a-43d3-a911-ffcf1b5177dd" providerId="ADAL" clId="{7993DCBA-9C3B-4A2B-A87B-2FE13931FCC8}" dt="2023-02-03T16:17:56.391" v="388" actId="1076"/>
        <pc:sldMkLst>
          <pc:docMk/>
          <pc:sldMk cId="3226308069" sldId="1496"/>
        </pc:sldMkLst>
        <pc:spChg chg="mod">
          <ac:chgData name="Kevin Plexico" userId="af6d4e28-b11a-43d3-a911-ffcf1b5177dd" providerId="ADAL" clId="{7993DCBA-9C3B-4A2B-A87B-2FE13931FCC8}" dt="2023-02-02T15:32:32.149" v="374" actId="20577"/>
          <ac:spMkLst>
            <pc:docMk/>
            <pc:sldMk cId="3226308069" sldId="1496"/>
            <ac:spMk id="5" creationId="{B11AF651-53F4-2BA0-280B-933496297E08}"/>
          </ac:spMkLst>
        </pc:spChg>
        <pc:graphicFrameChg chg="modGraphic">
          <ac:chgData name="Kevin Plexico" userId="af6d4e28-b11a-43d3-a911-ffcf1b5177dd" providerId="ADAL" clId="{7993DCBA-9C3B-4A2B-A87B-2FE13931FCC8}" dt="2023-02-02T15:32:37.760" v="375" actId="404"/>
          <ac:graphicFrameMkLst>
            <pc:docMk/>
            <pc:sldMk cId="3226308069" sldId="1496"/>
            <ac:graphicFrameMk id="9" creationId="{A0835870-DA7E-660E-072C-A7A6F2A2256B}"/>
          </ac:graphicFrameMkLst>
        </pc:graphicFrameChg>
        <pc:picChg chg="add mod">
          <ac:chgData name="Kevin Plexico" userId="af6d4e28-b11a-43d3-a911-ffcf1b5177dd" providerId="ADAL" clId="{7993DCBA-9C3B-4A2B-A87B-2FE13931FCC8}" dt="2023-02-03T16:17:56.391" v="388" actId="1076"/>
          <ac:picMkLst>
            <pc:docMk/>
            <pc:sldMk cId="3226308069" sldId="1496"/>
            <ac:picMk id="7" creationId="{2F2B93B6-3207-14EF-C1BC-A2363E3965C2}"/>
          </ac:picMkLst>
        </pc:picChg>
      </pc:sldChg>
      <pc:sldChg chg="delSp modSp del mod ord">
        <pc:chgData name="Kevin Plexico" userId="af6d4e28-b11a-43d3-a911-ffcf1b5177dd" providerId="ADAL" clId="{7993DCBA-9C3B-4A2B-A87B-2FE13931FCC8}" dt="2023-02-01T21:29:39.992" v="191"/>
        <pc:sldMkLst>
          <pc:docMk/>
          <pc:sldMk cId="3046933524" sldId="1730"/>
        </pc:sldMkLst>
        <pc:spChg chg="del">
          <ac:chgData name="Kevin Plexico" userId="af6d4e28-b11a-43d3-a911-ffcf1b5177dd" providerId="ADAL" clId="{7993DCBA-9C3B-4A2B-A87B-2FE13931FCC8}" dt="2023-02-01T21:01:18.343" v="4" actId="478"/>
          <ac:spMkLst>
            <pc:docMk/>
            <pc:sldMk cId="3046933524" sldId="1730"/>
            <ac:spMk id="16" creationId="{945FFDC1-CB4F-4F6D-9C46-7B3975754BBF}"/>
          </ac:spMkLst>
        </pc:spChg>
        <pc:picChg chg="mod">
          <ac:chgData name="Kevin Plexico" userId="af6d4e28-b11a-43d3-a911-ffcf1b5177dd" providerId="ADAL" clId="{7993DCBA-9C3B-4A2B-A87B-2FE13931FCC8}" dt="2023-02-01T21:10:17.796" v="11" actId="1076"/>
          <ac:picMkLst>
            <pc:docMk/>
            <pc:sldMk cId="3046933524" sldId="1730"/>
            <ac:picMk id="17" creationId="{D01EB20A-A66B-4D28-9DAA-6F54670141A5}"/>
          </ac:picMkLst>
        </pc:picChg>
        <pc:picChg chg="mod">
          <ac:chgData name="Kevin Plexico" userId="af6d4e28-b11a-43d3-a911-ffcf1b5177dd" providerId="ADAL" clId="{7993DCBA-9C3B-4A2B-A87B-2FE13931FCC8}" dt="2023-02-01T21:01:14.058" v="3" actId="14100"/>
          <ac:picMkLst>
            <pc:docMk/>
            <pc:sldMk cId="3046933524" sldId="1730"/>
            <ac:picMk id="21" creationId="{1CCAEDBB-8DC9-4301-8A3E-596243721559}"/>
          </ac:picMkLst>
        </pc:picChg>
      </pc:sldChg>
      <pc:sldChg chg="addSp modSp mod ord">
        <pc:chgData name="Kevin Plexico" userId="af6d4e28-b11a-43d3-a911-ffcf1b5177dd" providerId="ADAL" clId="{7993DCBA-9C3B-4A2B-A87B-2FE13931FCC8}" dt="2023-02-03T16:18:49.260" v="393" actId="14100"/>
        <pc:sldMkLst>
          <pc:docMk/>
          <pc:sldMk cId="3135304895" sldId="1735"/>
        </pc:sldMkLst>
        <pc:picChg chg="add mod">
          <ac:chgData name="Kevin Plexico" userId="af6d4e28-b11a-43d3-a911-ffcf1b5177dd" providerId="ADAL" clId="{7993DCBA-9C3B-4A2B-A87B-2FE13931FCC8}" dt="2023-02-03T16:18:49.260" v="393" actId="14100"/>
          <ac:picMkLst>
            <pc:docMk/>
            <pc:sldMk cId="3135304895" sldId="1735"/>
            <ac:picMk id="15" creationId="{C0B11C58-2853-D268-4D45-E9AAD0A91AA2}"/>
          </ac:picMkLst>
        </pc:picChg>
      </pc:sldChg>
      <pc:sldChg chg="modSp mod ord">
        <pc:chgData name="Kevin Plexico" userId="af6d4e28-b11a-43d3-a911-ffcf1b5177dd" providerId="ADAL" clId="{7993DCBA-9C3B-4A2B-A87B-2FE13931FCC8}" dt="2023-02-01T21:29:52.251" v="195"/>
        <pc:sldMkLst>
          <pc:docMk/>
          <pc:sldMk cId="781745054" sldId="1797"/>
        </pc:sldMkLst>
        <pc:spChg chg="mod">
          <ac:chgData name="Kevin Plexico" userId="af6d4e28-b11a-43d3-a911-ffcf1b5177dd" providerId="ADAL" clId="{7993DCBA-9C3B-4A2B-A87B-2FE13931FCC8}" dt="2023-02-01T21:07:48.600" v="9" actId="1076"/>
          <ac:spMkLst>
            <pc:docMk/>
            <pc:sldMk cId="781745054" sldId="1797"/>
            <ac:spMk id="4" creationId="{79C316CE-67B7-4760-A428-C72CEA08FFC0}"/>
          </ac:spMkLst>
        </pc:spChg>
        <pc:spChg chg="mod">
          <ac:chgData name="Kevin Plexico" userId="af6d4e28-b11a-43d3-a911-ffcf1b5177dd" providerId="ADAL" clId="{7993DCBA-9C3B-4A2B-A87B-2FE13931FCC8}" dt="2023-02-01T21:07:43.802" v="8" actId="14100"/>
          <ac:spMkLst>
            <pc:docMk/>
            <pc:sldMk cId="781745054" sldId="1797"/>
            <ac:spMk id="11" creationId="{9D84E1DE-D768-49AD-BAD6-1FF47DCE1A86}"/>
          </ac:spMkLst>
        </pc:spChg>
        <pc:picChg chg="mod">
          <ac:chgData name="Kevin Plexico" userId="af6d4e28-b11a-43d3-a911-ffcf1b5177dd" providerId="ADAL" clId="{7993DCBA-9C3B-4A2B-A87B-2FE13931FCC8}" dt="2023-02-01T21:08:23.621" v="10" actId="14100"/>
          <ac:picMkLst>
            <pc:docMk/>
            <pc:sldMk cId="781745054" sldId="1797"/>
            <ac:picMk id="10" creationId="{5EAA371B-02AB-43F4-AEC6-DFC3A8D3C09A}"/>
          </ac:picMkLst>
        </pc:picChg>
        <pc:picChg chg="mod">
          <ac:chgData name="Kevin Plexico" userId="af6d4e28-b11a-43d3-a911-ffcf1b5177dd" providerId="ADAL" clId="{7993DCBA-9C3B-4A2B-A87B-2FE13931FCC8}" dt="2023-02-01T21:10:24.194" v="12" actId="1076"/>
          <ac:picMkLst>
            <pc:docMk/>
            <pc:sldMk cId="781745054" sldId="1797"/>
            <ac:picMk id="16" creationId="{EFAF29A8-EED3-47A1-B187-FA9C3A0F1D8D}"/>
          </ac:picMkLst>
        </pc:picChg>
      </pc:sldChg>
      <pc:sldChg chg="modSp new mod">
        <pc:chgData name="Kevin Plexico" userId="af6d4e28-b11a-43d3-a911-ffcf1b5177dd" providerId="ADAL" clId="{7993DCBA-9C3B-4A2B-A87B-2FE13931FCC8}" dt="2023-02-02T15:29:52.647" v="253" actId="20577"/>
        <pc:sldMkLst>
          <pc:docMk/>
          <pc:sldMk cId="3254665733" sldId="1798"/>
        </pc:sldMkLst>
        <pc:spChg chg="mod">
          <ac:chgData name="Kevin Plexico" userId="af6d4e28-b11a-43d3-a911-ffcf1b5177dd" providerId="ADAL" clId="{7993DCBA-9C3B-4A2B-A87B-2FE13931FCC8}" dt="2023-02-02T15:29:52.647" v="253" actId="20577"/>
          <ac:spMkLst>
            <pc:docMk/>
            <pc:sldMk cId="3254665733" sldId="1798"/>
            <ac:spMk id="5" creationId="{4CF0A2D8-542E-6AA1-4F92-D5BF0B17BB07}"/>
          </ac:spMkLst>
        </pc:spChg>
      </pc:sldChg>
      <pc:sldChg chg="del">
        <pc:chgData name="Kevin Plexico" userId="af6d4e28-b11a-43d3-a911-ffcf1b5177dd" providerId="ADAL" clId="{7993DCBA-9C3B-4A2B-A87B-2FE13931FCC8}" dt="2023-02-03T16:20:10.769" v="403" actId="47"/>
        <pc:sldMkLst>
          <pc:docMk/>
          <pc:sldMk cId="1221635992" sldId="1799"/>
        </pc:sldMkLst>
      </pc:sldChg>
      <pc:sldChg chg="addSp delSp modSp new del mod modClrScheme chgLayout">
        <pc:chgData name="Kevin Plexico" userId="af6d4e28-b11a-43d3-a911-ffcf1b5177dd" providerId="ADAL" clId="{7993DCBA-9C3B-4A2B-A87B-2FE13931FCC8}" dt="2023-02-03T16:19:46.552" v="402" actId="47"/>
        <pc:sldMkLst>
          <pc:docMk/>
          <pc:sldMk cId="2540311148" sldId="1799"/>
        </pc:sldMkLst>
        <pc:spChg chg="mod ord">
          <ac:chgData name="Kevin Plexico" userId="af6d4e28-b11a-43d3-a911-ffcf1b5177dd" providerId="ADAL" clId="{7993DCBA-9C3B-4A2B-A87B-2FE13931FCC8}" dt="2023-02-03T16:19:41.487" v="401" actId="20577"/>
          <ac:spMkLst>
            <pc:docMk/>
            <pc:sldMk cId="2540311148" sldId="1799"/>
            <ac:spMk id="2" creationId="{26D66BCC-9CDA-44BC-E49E-696EEC9C05D5}"/>
          </ac:spMkLst>
        </pc:spChg>
        <pc:spChg chg="mod ord">
          <ac:chgData name="Kevin Plexico" userId="af6d4e28-b11a-43d3-a911-ffcf1b5177dd" providerId="ADAL" clId="{7993DCBA-9C3B-4A2B-A87B-2FE13931FCC8}" dt="2023-02-03T16:19:41.481" v="400" actId="700"/>
          <ac:spMkLst>
            <pc:docMk/>
            <pc:sldMk cId="2540311148" sldId="1799"/>
            <ac:spMk id="3" creationId="{B42AE954-F9D0-CC77-CF43-2B9617B5AA23}"/>
          </ac:spMkLst>
        </pc:spChg>
        <pc:spChg chg="add del">
          <ac:chgData name="Kevin Plexico" userId="af6d4e28-b11a-43d3-a911-ffcf1b5177dd" providerId="ADAL" clId="{7993DCBA-9C3B-4A2B-A87B-2FE13931FCC8}" dt="2023-02-03T16:19:41.481" v="400" actId="700"/>
          <ac:spMkLst>
            <pc:docMk/>
            <pc:sldMk cId="2540311148" sldId="1799"/>
            <ac:spMk id="4" creationId="{0481157B-7AB5-F649-300E-5D30F4FAA235}"/>
          </ac:spMkLst>
        </pc:spChg>
        <pc:spChg chg="mod ord">
          <ac:chgData name="Kevin Plexico" userId="af6d4e28-b11a-43d3-a911-ffcf1b5177dd" providerId="ADAL" clId="{7993DCBA-9C3B-4A2B-A87B-2FE13931FCC8}" dt="2023-02-03T16:19:41.481" v="400" actId="700"/>
          <ac:spMkLst>
            <pc:docMk/>
            <pc:sldMk cId="2540311148" sldId="1799"/>
            <ac:spMk id="5" creationId="{282FF85C-59D7-F9D3-AC40-3E78566D38C6}"/>
          </ac:spMkLst>
        </pc:spChg>
      </pc:sldChg>
      <pc:sldChg chg="addSp delSp modSp mod">
        <pc:chgData name="Kevin Plexico" userId="af6d4e28-b11a-43d3-a911-ffcf1b5177dd" providerId="ADAL" clId="{7993DCBA-9C3B-4A2B-A87B-2FE13931FCC8}" dt="2023-02-03T16:29:24.451" v="1122" actId="20577"/>
        <pc:sldMkLst>
          <pc:docMk/>
          <pc:sldMk cId="3265681005" sldId="1800"/>
        </pc:sldMkLst>
        <pc:spChg chg="mod">
          <ac:chgData name="Kevin Plexico" userId="af6d4e28-b11a-43d3-a911-ffcf1b5177dd" providerId="ADAL" clId="{7993DCBA-9C3B-4A2B-A87B-2FE13931FCC8}" dt="2023-02-03T16:24:23.494" v="642" actId="20577"/>
          <ac:spMkLst>
            <pc:docMk/>
            <pc:sldMk cId="3265681005" sldId="1800"/>
            <ac:spMk id="8" creationId="{00000000-0000-0000-0000-000000000000}"/>
          </ac:spMkLst>
        </pc:spChg>
        <pc:spChg chg="mod">
          <ac:chgData name="Kevin Plexico" userId="af6d4e28-b11a-43d3-a911-ffcf1b5177dd" providerId="ADAL" clId="{7993DCBA-9C3B-4A2B-A87B-2FE13931FCC8}" dt="2023-02-03T16:25:02.797" v="766" actId="20577"/>
          <ac:spMkLst>
            <pc:docMk/>
            <pc:sldMk cId="3265681005" sldId="1800"/>
            <ac:spMk id="10" creationId="{00000000-0000-0000-0000-000000000000}"/>
          </ac:spMkLst>
        </pc:spChg>
        <pc:graphicFrameChg chg="add mod modGraphic">
          <ac:chgData name="Kevin Plexico" userId="af6d4e28-b11a-43d3-a911-ffcf1b5177dd" providerId="ADAL" clId="{7993DCBA-9C3B-4A2B-A87B-2FE13931FCC8}" dt="2023-02-03T16:29:24.451" v="1122" actId="20577"/>
          <ac:graphicFrameMkLst>
            <pc:docMk/>
            <pc:sldMk cId="3265681005" sldId="1800"/>
            <ac:graphicFrameMk id="2" creationId="{8C3E2E2B-0243-6952-BFDC-76BEF8584029}"/>
          </ac:graphicFrameMkLst>
        </pc:graphicFrameChg>
        <pc:picChg chg="del">
          <ac:chgData name="Kevin Plexico" userId="af6d4e28-b11a-43d3-a911-ffcf1b5177dd" providerId="ADAL" clId="{7993DCBA-9C3B-4A2B-A87B-2FE13931FCC8}" dt="2023-02-03T16:20:14.063" v="404" actId="478"/>
          <ac:picMkLst>
            <pc:docMk/>
            <pc:sldMk cId="3265681005" sldId="1800"/>
            <ac:picMk id="3" creationId="{F73F7100-9D48-454D-A7DD-6F926FA9B97C}"/>
          </ac:picMkLst>
        </pc:picChg>
      </pc:sldChg>
      <pc:sldChg chg="modSp mod modTransition">
        <pc:chgData name="Kevin Plexico" userId="af6d4e28-b11a-43d3-a911-ffcf1b5177dd" providerId="ADAL" clId="{7993DCBA-9C3B-4A2B-A87B-2FE13931FCC8}" dt="2023-02-03T16:49:27.531" v="1668" actId="948"/>
        <pc:sldMkLst>
          <pc:docMk/>
          <pc:sldMk cId="237611577" sldId="1801"/>
        </pc:sldMkLst>
        <pc:spChg chg="mod">
          <ac:chgData name="Kevin Plexico" userId="af6d4e28-b11a-43d3-a911-ffcf1b5177dd" providerId="ADAL" clId="{7993DCBA-9C3B-4A2B-A87B-2FE13931FCC8}" dt="2023-02-03T16:30:36.265" v="1176" actId="20577"/>
          <ac:spMkLst>
            <pc:docMk/>
            <pc:sldMk cId="237611577" sldId="1801"/>
            <ac:spMk id="8" creationId="{00000000-0000-0000-0000-000000000000}"/>
          </ac:spMkLst>
        </pc:spChg>
        <pc:spChg chg="mod">
          <ac:chgData name="Kevin Plexico" userId="af6d4e28-b11a-43d3-a911-ffcf1b5177dd" providerId="ADAL" clId="{7993DCBA-9C3B-4A2B-A87B-2FE13931FCC8}" dt="2023-02-03T16:49:27.531" v="1668" actId="948"/>
          <ac:spMkLst>
            <pc:docMk/>
            <pc:sldMk cId="237611577" sldId="1801"/>
            <ac:spMk id="10" creationId="{00000000-0000-0000-0000-000000000000}"/>
          </ac:spMkLst>
        </pc:spChg>
        <pc:graphicFrameChg chg="mod">
          <ac:chgData name="Kevin Plexico" userId="af6d4e28-b11a-43d3-a911-ffcf1b5177dd" providerId="ADAL" clId="{7993DCBA-9C3B-4A2B-A87B-2FE13931FCC8}" dt="2023-02-03T16:30:03.454" v="1160" actId="20577"/>
          <ac:graphicFrameMkLst>
            <pc:docMk/>
            <pc:sldMk cId="237611577" sldId="1801"/>
            <ac:graphicFrameMk id="2" creationId="{8C3E2E2B-0243-6952-BFDC-76BEF8584029}"/>
          </ac:graphicFrameMkLst>
        </pc:graphicFrameChg>
      </pc:sldChg>
      <pc:sldChg chg="addSp delSp modSp del mod">
        <pc:chgData name="Kevin Plexico" userId="af6d4e28-b11a-43d3-a911-ffcf1b5177dd" providerId="ADAL" clId="{7993DCBA-9C3B-4A2B-A87B-2FE13931FCC8}" dt="2023-02-03T16:25:27.328" v="767" actId="47"/>
        <pc:sldMkLst>
          <pc:docMk/>
          <pc:sldMk cId="3890017706" sldId="1801"/>
        </pc:sldMkLst>
        <pc:spChg chg="add mod">
          <ac:chgData name="Kevin Plexico" userId="af6d4e28-b11a-43d3-a911-ffcf1b5177dd" providerId="ADAL" clId="{7993DCBA-9C3B-4A2B-A87B-2FE13931FCC8}" dt="2023-02-03T16:23:29.358" v="624" actId="478"/>
          <ac:spMkLst>
            <pc:docMk/>
            <pc:sldMk cId="3890017706" sldId="1801"/>
            <ac:spMk id="5" creationId="{4E7AD29B-D265-B357-54E9-91CBCA7ECEF8}"/>
          </ac:spMkLst>
        </pc:spChg>
        <pc:spChg chg="del">
          <ac:chgData name="Kevin Plexico" userId="af6d4e28-b11a-43d3-a911-ffcf1b5177dd" providerId="ADAL" clId="{7993DCBA-9C3B-4A2B-A87B-2FE13931FCC8}" dt="2023-02-03T16:23:29.358" v="624" actId="478"/>
          <ac:spMkLst>
            <pc:docMk/>
            <pc:sldMk cId="3890017706" sldId="1801"/>
            <ac:spMk id="10" creationId="{00000000-0000-0000-0000-000000000000}"/>
          </ac:spMkLst>
        </pc:spChg>
      </pc:sldChg>
      <pc:sldChg chg="modSp mod modTransition">
        <pc:chgData name="Kevin Plexico" userId="af6d4e28-b11a-43d3-a911-ffcf1b5177dd" providerId="ADAL" clId="{7993DCBA-9C3B-4A2B-A87B-2FE13931FCC8}" dt="2023-02-08T21:50:28.021" v="2803" actId="20577"/>
        <pc:sldMkLst>
          <pc:docMk/>
          <pc:sldMk cId="1074700648" sldId="1802"/>
        </pc:sldMkLst>
        <pc:spChg chg="mod">
          <ac:chgData name="Kevin Plexico" userId="af6d4e28-b11a-43d3-a911-ffcf1b5177dd" providerId="ADAL" clId="{7993DCBA-9C3B-4A2B-A87B-2FE13931FCC8}" dt="2023-02-08T21:50:28.021" v="2803" actId="20577"/>
          <ac:spMkLst>
            <pc:docMk/>
            <pc:sldMk cId="1074700648" sldId="1802"/>
            <ac:spMk id="10" creationId="{00000000-0000-0000-0000-000000000000}"/>
          </ac:spMkLst>
        </pc:spChg>
        <pc:graphicFrameChg chg="mod">
          <ac:chgData name="Kevin Plexico" userId="af6d4e28-b11a-43d3-a911-ffcf1b5177dd" providerId="ADAL" clId="{7993DCBA-9C3B-4A2B-A87B-2FE13931FCC8}" dt="2023-02-03T16:40:21.831" v="1487"/>
          <ac:graphicFrameMkLst>
            <pc:docMk/>
            <pc:sldMk cId="1074700648" sldId="1802"/>
            <ac:graphicFrameMk id="2" creationId="{8C3E2E2B-0243-6952-BFDC-76BEF8584029}"/>
          </ac:graphicFrameMkLst>
        </pc:graphicFrameChg>
      </pc:sldChg>
      <pc:sldChg chg="modSp mod modTransition">
        <pc:chgData name="Kevin Plexico" userId="af6d4e28-b11a-43d3-a911-ffcf1b5177dd" providerId="ADAL" clId="{7993DCBA-9C3B-4A2B-A87B-2FE13931FCC8}" dt="2023-02-03T16:54:47.738" v="2329" actId="113"/>
        <pc:sldMkLst>
          <pc:docMk/>
          <pc:sldMk cId="440627389" sldId="1803"/>
        </pc:sldMkLst>
        <pc:spChg chg="mod">
          <ac:chgData name="Kevin Plexico" userId="af6d4e28-b11a-43d3-a911-ffcf1b5177dd" providerId="ADAL" clId="{7993DCBA-9C3B-4A2B-A87B-2FE13931FCC8}" dt="2023-02-03T16:40:35.418" v="1507" actId="20577"/>
          <ac:spMkLst>
            <pc:docMk/>
            <pc:sldMk cId="440627389" sldId="1803"/>
            <ac:spMk id="8" creationId="{00000000-0000-0000-0000-000000000000}"/>
          </ac:spMkLst>
        </pc:spChg>
        <pc:spChg chg="mod">
          <ac:chgData name="Kevin Plexico" userId="af6d4e28-b11a-43d3-a911-ffcf1b5177dd" providerId="ADAL" clId="{7993DCBA-9C3B-4A2B-A87B-2FE13931FCC8}" dt="2023-02-03T16:54:47.738" v="2329" actId="113"/>
          <ac:spMkLst>
            <pc:docMk/>
            <pc:sldMk cId="440627389" sldId="1803"/>
            <ac:spMk id="10" creationId="{00000000-0000-0000-0000-000000000000}"/>
          </ac:spMkLst>
        </pc:spChg>
        <pc:graphicFrameChg chg="mod">
          <ac:chgData name="Kevin Plexico" userId="af6d4e28-b11a-43d3-a911-ffcf1b5177dd" providerId="ADAL" clId="{7993DCBA-9C3B-4A2B-A87B-2FE13931FCC8}" dt="2023-02-03T16:40:29.866" v="1490" actId="108"/>
          <ac:graphicFrameMkLst>
            <pc:docMk/>
            <pc:sldMk cId="440627389" sldId="1803"/>
            <ac:graphicFrameMk id="2" creationId="{8C3E2E2B-0243-6952-BFDC-76BEF8584029}"/>
          </ac:graphicFrameMkLst>
        </pc:graphicFrameChg>
      </pc:sldChg>
      <pc:sldChg chg="modSp mod modTransition">
        <pc:chgData name="Kevin Plexico" userId="af6d4e28-b11a-43d3-a911-ffcf1b5177dd" providerId="ADAL" clId="{7993DCBA-9C3B-4A2B-A87B-2FE13931FCC8}" dt="2023-02-03T17:01:44.264" v="2753" actId="20577"/>
        <pc:sldMkLst>
          <pc:docMk/>
          <pc:sldMk cId="1065924593" sldId="1804"/>
        </pc:sldMkLst>
        <pc:spChg chg="mod">
          <ac:chgData name="Kevin Plexico" userId="af6d4e28-b11a-43d3-a911-ffcf1b5177dd" providerId="ADAL" clId="{7993DCBA-9C3B-4A2B-A87B-2FE13931FCC8}" dt="2023-02-03T16:41:01.760" v="1521" actId="20577"/>
          <ac:spMkLst>
            <pc:docMk/>
            <pc:sldMk cId="1065924593" sldId="1804"/>
            <ac:spMk id="8" creationId="{00000000-0000-0000-0000-000000000000}"/>
          </ac:spMkLst>
        </pc:spChg>
        <pc:spChg chg="mod">
          <ac:chgData name="Kevin Plexico" userId="af6d4e28-b11a-43d3-a911-ffcf1b5177dd" providerId="ADAL" clId="{7993DCBA-9C3B-4A2B-A87B-2FE13931FCC8}" dt="2023-02-03T17:01:44.264" v="2753" actId="20577"/>
          <ac:spMkLst>
            <pc:docMk/>
            <pc:sldMk cId="1065924593" sldId="1804"/>
            <ac:spMk id="10" creationId="{00000000-0000-0000-0000-000000000000}"/>
          </ac:spMkLst>
        </pc:spChg>
        <pc:graphicFrameChg chg="mod">
          <ac:chgData name="Kevin Plexico" userId="af6d4e28-b11a-43d3-a911-ffcf1b5177dd" providerId="ADAL" clId="{7993DCBA-9C3B-4A2B-A87B-2FE13931FCC8}" dt="2023-02-03T16:40:56.180" v="1511" actId="108"/>
          <ac:graphicFrameMkLst>
            <pc:docMk/>
            <pc:sldMk cId="1065924593" sldId="1804"/>
            <ac:graphicFrameMk id="2" creationId="{8C3E2E2B-0243-6952-BFDC-76BEF8584029}"/>
          </ac:graphicFrameMkLst>
        </pc:graphicFrameChg>
      </pc:sldChg>
      <pc:sldChg chg="new del modNotesTx">
        <pc:chgData name="Kevin Plexico" userId="af6d4e28-b11a-43d3-a911-ffcf1b5177dd" providerId="ADAL" clId="{7993DCBA-9C3B-4A2B-A87B-2FE13931FCC8}" dt="2023-02-08T21:49:35.151" v="2802" actId="47"/>
        <pc:sldMkLst>
          <pc:docMk/>
          <pc:sldMk cId="3700119838" sldId="1805"/>
        </pc:sldMkLst>
      </pc:sldChg>
      <pc:sldMasterChg chg="delSldLayout">
        <pc:chgData name="Kevin Plexico" userId="af6d4e28-b11a-43d3-a911-ffcf1b5177dd" providerId="ADAL" clId="{7993DCBA-9C3B-4A2B-A87B-2FE13931FCC8}" dt="2023-02-08T21:51:26.495" v="2804" actId="47"/>
        <pc:sldMasterMkLst>
          <pc:docMk/>
          <pc:sldMasterMk cId="2950581156" sldId="2147483667"/>
        </pc:sldMasterMkLst>
        <pc:sldLayoutChg chg="del">
          <pc:chgData name="Kevin Plexico" userId="af6d4e28-b11a-43d3-a911-ffcf1b5177dd" providerId="ADAL" clId="{7993DCBA-9C3B-4A2B-A87B-2FE13931FCC8}" dt="2023-02-01T21:00:17.663" v="0" actId="47"/>
          <pc:sldLayoutMkLst>
            <pc:docMk/>
            <pc:sldMasterMk cId="2950581156" sldId="2147483667"/>
            <pc:sldLayoutMk cId="2073829277" sldId="2147483684"/>
          </pc:sldLayoutMkLst>
        </pc:sldLayoutChg>
        <pc:sldLayoutChg chg="del">
          <pc:chgData name="Kevin Plexico" userId="af6d4e28-b11a-43d3-a911-ffcf1b5177dd" providerId="ADAL" clId="{7993DCBA-9C3B-4A2B-A87B-2FE13931FCC8}" dt="2023-02-08T21:51:26.495" v="2804" actId="47"/>
          <pc:sldLayoutMkLst>
            <pc:docMk/>
            <pc:sldMasterMk cId="2950581156" sldId="2147483667"/>
            <pc:sldLayoutMk cId="3306654289" sldId="2147483686"/>
          </pc:sldLayoutMkLst>
        </pc:sldLayoutChg>
      </pc:sldMasterChg>
      <pc:sldMasterChg chg="delSldLayout">
        <pc:chgData name="Kevin Plexico" userId="af6d4e28-b11a-43d3-a911-ffcf1b5177dd" providerId="ADAL" clId="{7993DCBA-9C3B-4A2B-A87B-2FE13931FCC8}" dt="2023-02-03T16:20:10.769" v="403" actId="47"/>
        <pc:sldMasterMkLst>
          <pc:docMk/>
          <pc:sldMasterMk cId="3701082675" sldId="2147484001"/>
        </pc:sldMasterMkLst>
        <pc:sldLayoutChg chg="del">
          <pc:chgData name="Kevin Plexico" userId="af6d4e28-b11a-43d3-a911-ffcf1b5177dd" providerId="ADAL" clId="{7993DCBA-9C3B-4A2B-A87B-2FE13931FCC8}" dt="2023-02-03T16:20:10.769" v="403" actId="47"/>
          <pc:sldLayoutMkLst>
            <pc:docMk/>
            <pc:sldMasterMk cId="3701082675" sldId="2147484001"/>
            <pc:sldLayoutMk cId="47479523" sldId="214748407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80" b="0" i="0" u="none" strike="noStrike" kern="1200" spc="0" baseline="0">
                <a:solidFill>
                  <a:schemeClr val="bg1">
                    <a:lumMod val="50000"/>
                  </a:schemeClr>
                </a:solidFill>
                <a:latin typeface="+mn-lt"/>
                <a:ea typeface="Segoe UI" panose="020B0502040204020203" pitchFamily="34" charset="0"/>
                <a:cs typeface="Segoe UI" panose="020B0502040204020203" pitchFamily="34" charset="0"/>
              </a:defRPr>
            </a:pPr>
            <a:r>
              <a:rPr lang="en-US" dirty="0"/>
              <a:t>Federal Prime Contracting Small Business Goals, FY 2018 – FY 2022*</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bg1">
                  <a:lumMod val="50000"/>
                </a:schemeClr>
              </a:solidFill>
              <a:latin typeface="+mn-lt"/>
              <a:ea typeface="Segoe UI" panose="020B0502040204020203" pitchFamily="34" charset="0"/>
              <a:cs typeface="Segoe UI" panose="020B0502040204020203" pitchFamily="34" charset="0"/>
            </a:defRPr>
          </a:pPr>
          <a:endParaRPr lang="en-US"/>
        </a:p>
      </c:txPr>
    </c:title>
    <c:autoTitleDeleted val="0"/>
    <c:plotArea>
      <c:layout/>
      <c:barChart>
        <c:barDir val="col"/>
        <c:grouping val="clustered"/>
        <c:varyColors val="0"/>
        <c:ser>
          <c:idx val="0"/>
          <c:order val="0"/>
          <c:tx>
            <c:strRef>
              <c:f>Sheet1!$A$7</c:f>
              <c:strCache>
                <c:ptCount val="1"/>
                <c:pt idx="0">
                  <c:v>FY 2018</c:v>
                </c:pt>
              </c:strCache>
            </c:strRef>
          </c:tx>
          <c:spPr>
            <a:solidFill>
              <a:schemeClr val="accent6">
                <a:tint val="54000"/>
              </a:schemeClr>
            </a:solidFill>
            <a:ln>
              <a:noFill/>
            </a:ln>
            <a:effectLst/>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76-4077-9019-0983521F3F39}"/>
                </c:ext>
              </c:extLst>
            </c:dLbl>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bg1">
                        <a:lumMod val="50000"/>
                      </a:schemeClr>
                    </a:solidFill>
                    <a:latin typeface="+mn-lt"/>
                    <a:ea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Small Business</c:v>
                </c:pt>
                <c:pt idx="1">
                  <c:v>Small Disadvantaged Business (SDB)</c:v>
                </c:pt>
                <c:pt idx="2">
                  <c:v>Woman-Owned Small Business (WOSB)</c:v>
                </c:pt>
                <c:pt idx="3">
                  <c:v>Historically Underutlized Business Zone (HUBZone)</c:v>
                </c:pt>
                <c:pt idx="4">
                  <c:v>Service-Disabled Veteran-Owned Small Business (SDVOSB)</c:v>
                </c:pt>
              </c:strCache>
            </c:strRef>
          </c:cat>
          <c:val>
            <c:numRef>
              <c:f>Sheet1!$B$7:$F$7</c:f>
              <c:numCache>
                <c:formatCode>0.00%</c:formatCode>
                <c:ptCount val="5"/>
                <c:pt idx="0">
                  <c:v>0.2505</c:v>
                </c:pt>
                <c:pt idx="1">
                  <c:v>9.6500000000000002E-2</c:v>
                </c:pt>
                <c:pt idx="2">
                  <c:v>4.7500000000000001E-2</c:v>
                </c:pt>
                <c:pt idx="3">
                  <c:v>2.0500000000000001E-2</c:v>
                </c:pt>
                <c:pt idx="4">
                  <c:v>4.2700000000000002E-2</c:v>
                </c:pt>
              </c:numCache>
            </c:numRef>
          </c:val>
          <c:extLst>
            <c:ext xmlns:c16="http://schemas.microsoft.com/office/drawing/2014/chart" uri="{C3380CC4-5D6E-409C-BE32-E72D297353CC}">
              <c16:uniqueId val="{00000000-1712-4837-9A9B-1DC22C353482}"/>
            </c:ext>
          </c:extLst>
        </c:ser>
        <c:ser>
          <c:idx val="1"/>
          <c:order val="1"/>
          <c:tx>
            <c:strRef>
              <c:f>Sheet1!$A$8</c:f>
              <c:strCache>
                <c:ptCount val="1"/>
                <c:pt idx="0">
                  <c:v>FY 2019</c:v>
                </c:pt>
              </c:strCache>
            </c:strRef>
          </c:tx>
          <c:spPr>
            <a:solidFill>
              <a:schemeClr val="accent6">
                <a:tint val="77000"/>
              </a:schemeClr>
            </a:solidFill>
            <a:ln>
              <a:noFill/>
            </a:ln>
            <a:effectLst/>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776-4077-9019-0983521F3F39}"/>
                </c:ext>
              </c:extLst>
            </c:dLbl>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bg1">
                        <a:lumMod val="50000"/>
                      </a:schemeClr>
                    </a:solidFill>
                    <a:latin typeface="+mn-lt"/>
                    <a:ea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Small Business</c:v>
                </c:pt>
                <c:pt idx="1">
                  <c:v>Small Disadvantaged Business (SDB)</c:v>
                </c:pt>
                <c:pt idx="2">
                  <c:v>Woman-Owned Small Business (WOSB)</c:v>
                </c:pt>
                <c:pt idx="3">
                  <c:v>Historically Underutlized Business Zone (HUBZone)</c:v>
                </c:pt>
                <c:pt idx="4">
                  <c:v>Service-Disabled Veteran-Owned Small Business (SDVOSB)</c:v>
                </c:pt>
              </c:strCache>
            </c:strRef>
          </c:cat>
          <c:val>
            <c:numRef>
              <c:f>Sheet1!$B$8:$F$8</c:f>
              <c:numCache>
                <c:formatCode>0.00%</c:formatCode>
                <c:ptCount val="5"/>
                <c:pt idx="0">
                  <c:v>0.26500000000000001</c:v>
                </c:pt>
                <c:pt idx="1">
                  <c:v>0.10290000000000001</c:v>
                </c:pt>
                <c:pt idx="2">
                  <c:v>5.1900000000000002E-2</c:v>
                </c:pt>
                <c:pt idx="3">
                  <c:v>2.2800000000000001E-2</c:v>
                </c:pt>
                <c:pt idx="4">
                  <c:v>4.3900000000000002E-2</c:v>
                </c:pt>
              </c:numCache>
            </c:numRef>
          </c:val>
          <c:extLst>
            <c:ext xmlns:c16="http://schemas.microsoft.com/office/drawing/2014/chart" uri="{C3380CC4-5D6E-409C-BE32-E72D297353CC}">
              <c16:uniqueId val="{00000001-1712-4837-9A9B-1DC22C353482}"/>
            </c:ext>
          </c:extLst>
        </c:ser>
        <c:ser>
          <c:idx val="2"/>
          <c:order val="2"/>
          <c:tx>
            <c:strRef>
              <c:f>Sheet1!$A$9</c:f>
              <c:strCache>
                <c:ptCount val="1"/>
                <c:pt idx="0">
                  <c:v>FY 2020</c:v>
                </c:pt>
              </c:strCache>
            </c:strRef>
          </c:tx>
          <c:spPr>
            <a:solidFill>
              <a:schemeClr val="accent6"/>
            </a:solidFill>
            <a:ln>
              <a:noFill/>
            </a:ln>
            <a:effectLst/>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776-4077-9019-0983521F3F39}"/>
                </c:ext>
              </c:extLst>
            </c:dLbl>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bg1">
                        <a:lumMod val="50000"/>
                      </a:schemeClr>
                    </a:solidFill>
                    <a:latin typeface="+mn-lt"/>
                    <a:ea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Small Business</c:v>
                </c:pt>
                <c:pt idx="1">
                  <c:v>Small Disadvantaged Business (SDB)</c:v>
                </c:pt>
                <c:pt idx="2">
                  <c:v>Woman-Owned Small Business (WOSB)</c:v>
                </c:pt>
                <c:pt idx="3">
                  <c:v>Historically Underutlized Business Zone (HUBZone)</c:v>
                </c:pt>
                <c:pt idx="4">
                  <c:v>Service-Disabled Veteran-Owned Small Business (SDVOSB)</c:v>
                </c:pt>
              </c:strCache>
            </c:strRef>
          </c:cat>
          <c:val>
            <c:numRef>
              <c:f>Sheet1!$B$9:$F$9</c:f>
              <c:numCache>
                <c:formatCode>0.00%</c:formatCode>
                <c:ptCount val="5"/>
                <c:pt idx="0">
                  <c:v>0.26019999999999999</c:v>
                </c:pt>
                <c:pt idx="1">
                  <c:v>0.10539999999999999</c:v>
                </c:pt>
                <c:pt idx="2">
                  <c:v>4.8500000000000001E-2</c:v>
                </c:pt>
                <c:pt idx="3">
                  <c:v>2.4400000000000002E-2</c:v>
                </c:pt>
                <c:pt idx="4">
                  <c:v>4.2799999999999998E-2</c:v>
                </c:pt>
              </c:numCache>
            </c:numRef>
          </c:val>
          <c:extLst>
            <c:ext xmlns:c16="http://schemas.microsoft.com/office/drawing/2014/chart" uri="{C3380CC4-5D6E-409C-BE32-E72D297353CC}">
              <c16:uniqueId val="{00000002-1712-4837-9A9B-1DC22C353482}"/>
            </c:ext>
          </c:extLst>
        </c:ser>
        <c:ser>
          <c:idx val="3"/>
          <c:order val="3"/>
          <c:tx>
            <c:strRef>
              <c:f>Sheet1!$A$10</c:f>
              <c:strCache>
                <c:ptCount val="1"/>
                <c:pt idx="0">
                  <c:v>FY 2021</c:v>
                </c:pt>
              </c:strCache>
            </c:strRef>
          </c:tx>
          <c:spPr>
            <a:solidFill>
              <a:schemeClr val="accent6">
                <a:shade val="76000"/>
              </a:schemeClr>
            </a:solidFill>
            <a:ln>
              <a:noFill/>
            </a:ln>
            <a:effectLst/>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776-4077-9019-0983521F3F39}"/>
                </c:ext>
              </c:extLst>
            </c:dLbl>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bg1">
                        <a:lumMod val="50000"/>
                      </a:schemeClr>
                    </a:solidFill>
                    <a:latin typeface="+mn-lt"/>
                    <a:ea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Small Business</c:v>
                </c:pt>
                <c:pt idx="1">
                  <c:v>Small Disadvantaged Business (SDB)</c:v>
                </c:pt>
                <c:pt idx="2">
                  <c:v>Woman-Owned Small Business (WOSB)</c:v>
                </c:pt>
                <c:pt idx="3">
                  <c:v>Historically Underutlized Business Zone (HUBZone)</c:v>
                </c:pt>
                <c:pt idx="4">
                  <c:v>Service-Disabled Veteran-Owned Small Business (SDVOSB)</c:v>
                </c:pt>
              </c:strCache>
            </c:strRef>
          </c:cat>
          <c:val>
            <c:numRef>
              <c:f>Sheet1!$B$10:$F$10</c:f>
              <c:numCache>
                <c:formatCode>0.00%</c:formatCode>
                <c:ptCount val="5"/>
                <c:pt idx="0">
                  <c:v>0.27229999999999999</c:v>
                </c:pt>
                <c:pt idx="1">
                  <c:v>0.1101</c:v>
                </c:pt>
                <c:pt idx="2">
                  <c:v>4.6300000000000001E-2</c:v>
                </c:pt>
                <c:pt idx="3">
                  <c:v>2.53E-2</c:v>
                </c:pt>
                <c:pt idx="4">
                  <c:v>4.41E-2</c:v>
                </c:pt>
              </c:numCache>
            </c:numRef>
          </c:val>
          <c:extLst>
            <c:ext xmlns:c16="http://schemas.microsoft.com/office/drawing/2014/chart" uri="{C3380CC4-5D6E-409C-BE32-E72D297353CC}">
              <c16:uniqueId val="{00000003-1712-4837-9A9B-1DC22C353482}"/>
            </c:ext>
          </c:extLst>
        </c:ser>
        <c:ser>
          <c:idx val="4"/>
          <c:order val="4"/>
          <c:tx>
            <c:strRef>
              <c:f>Sheet1!$A$11</c:f>
              <c:strCache>
                <c:ptCount val="1"/>
                <c:pt idx="0">
                  <c:v>FY 2022</c:v>
                </c:pt>
              </c:strCache>
            </c:strRef>
          </c:tx>
          <c:spPr>
            <a:solidFill>
              <a:schemeClr val="accent6">
                <a:shade val="53000"/>
              </a:schemeClr>
            </a:solidFill>
            <a:ln>
              <a:noFill/>
            </a:ln>
            <a:effectLst/>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76-4077-9019-0983521F3F39}"/>
                </c:ext>
              </c:extLst>
            </c:dLbl>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bg1">
                        <a:lumMod val="50000"/>
                      </a:schemeClr>
                    </a:solidFill>
                    <a:latin typeface="+mn-lt"/>
                    <a:ea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Small Business</c:v>
                </c:pt>
                <c:pt idx="1">
                  <c:v>Small Disadvantaged Business (SDB)</c:v>
                </c:pt>
                <c:pt idx="2">
                  <c:v>Woman-Owned Small Business (WOSB)</c:v>
                </c:pt>
                <c:pt idx="3">
                  <c:v>Historically Underutlized Business Zone (HUBZone)</c:v>
                </c:pt>
                <c:pt idx="4">
                  <c:v>Service-Disabled Veteran-Owned Small Business (SDVOSB)</c:v>
                </c:pt>
              </c:strCache>
            </c:strRef>
          </c:cat>
          <c:val>
            <c:numRef>
              <c:f>Sheet1!$B$11:$F$11</c:f>
              <c:numCache>
                <c:formatCode>0.00%</c:formatCode>
                <c:ptCount val="5"/>
                <c:pt idx="0">
                  <c:v>0.25428000000000001</c:v>
                </c:pt>
                <c:pt idx="1">
                  <c:v>0.111509</c:v>
                </c:pt>
                <c:pt idx="2">
                  <c:v>4.3499999999999997E-2</c:v>
                </c:pt>
                <c:pt idx="3">
                  <c:v>2.5399999999999999E-2</c:v>
                </c:pt>
                <c:pt idx="4">
                  <c:v>4.4600000000000001E-2</c:v>
                </c:pt>
              </c:numCache>
            </c:numRef>
          </c:val>
          <c:extLst>
            <c:ext xmlns:c16="http://schemas.microsoft.com/office/drawing/2014/chart" uri="{C3380CC4-5D6E-409C-BE32-E72D297353CC}">
              <c16:uniqueId val="{00000000-151A-42C0-BF1E-701D50DF70E5}"/>
            </c:ext>
          </c:extLst>
        </c:ser>
        <c:dLbls>
          <c:showLegendKey val="0"/>
          <c:showVal val="0"/>
          <c:showCatName val="0"/>
          <c:showSerName val="0"/>
          <c:showPercent val="0"/>
          <c:showBubbleSize val="0"/>
        </c:dLbls>
        <c:gapWidth val="219"/>
        <c:axId val="547960552"/>
        <c:axId val="547950360"/>
      </c:barChart>
      <c:catAx>
        <c:axId val="547960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Segoe UI" panose="020B0502040204020203" pitchFamily="34" charset="0"/>
                <a:cs typeface="Segoe UI" panose="020B0502040204020203" pitchFamily="34" charset="0"/>
              </a:defRPr>
            </a:pPr>
            <a:endParaRPr lang="en-US"/>
          </a:p>
        </c:txPr>
        <c:crossAx val="547950360"/>
        <c:crosses val="autoZero"/>
        <c:auto val="1"/>
        <c:lblAlgn val="ctr"/>
        <c:lblOffset val="100"/>
        <c:noMultiLvlLbl val="0"/>
      </c:catAx>
      <c:valAx>
        <c:axId val="547950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Segoe UI" panose="020B0502040204020203" pitchFamily="34" charset="0"/>
                <a:cs typeface="Segoe UI" panose="020B0502040204020203" pitchFamily="34" charset="0"/>
              </a:defRPr>
            </a:pPr>
            <a:endParaRPr lang="en-US"/>
          </a:p>
        </c:txPr>
        <c:crossAx val="547960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mn-lt"/>
              <a:ea typeface="Segoe UI" panose="020B0502040204020203" pitchFamily="34" charset="0"/>
              <a:cs typeface="Segoe UI" panose="020B0502040204020203" pitchFamily="34" charset="0"/>
            </a:defRPr>
          </a:pPr>
          <a:endParaRPr lang="en-US"/>
        </a:p>
      </c:txPr>
    </c:legend>
    <c:plotVisOnly val="1"/>
    <c:dispBlanksAs val="gap"/>
    <c:showDLblsOverMax val="0"/>
  </c:chart>
  <c:spPr>
    <a:noFill/>
    <a:ln>
      <a:noFill/>
    </a:ln>
    <a:effectLst/>
  </c:spPr>
  <c:txPr>
    <a:bodyPr/>
    <a:lstStyle/>
    <a:p>
      <a:pPr>
        <a:defRPr sz="1400">
          <a:solidFill>
            <a:schemeClr val="bg1">
              <a:lumMod val="50000"/>
            </a:schemeClr>
          </a:solidFill>
          <a:latin typeface="+mn-lt"/>
          <a:ea typeface="Segoe UI" panose="020B0502040204020203" pitchFamily="34" charset="0"/>
          <a:cs typeface="Segoe UI" panose="020B05020402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Sheet1!$A$2:$A$40</c:f>
              <c:numCache>
                <c:formatCode>General</c:formatCode>
                <c:ptCount val="39"/>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numCache>
            </c:numRef>
          </c:cat>
          <c:val>
            <c:numRef>
              <c:f>Sheet1!$B$2:$B$40</c:f>
              <c:numCache>
                <c:formatCode>"$"#,##0</c:formatCode>
                <c:ptCount val="39"/>
                <c:pt idx="0">
                  <c:v>37849979</c:v>
                </c:pt>
                <c:pt idx="1">
                  <c:v>148955308</c:v>
                </c:pt>
                <c:pt idx="2">
                  <c:v>193140774</c:v>
                </c:pt>
                <c:pt idx="3">
                  <c:v>302535708</c:v>
                </c:pt>
                <c:pt idx="4">
                  <c:v>268177799</c:v>
                </c:pt>
                <c:pt idx="5">
                  <c:v>389523245</c:v>
                </c:pt>
                <c:pt idx="6">
                  <c:v>393463322</c:v>
                </c:pt>
                <c:pt idx="7">
                  <c:v>447566980</c:v>
                </c:pt>
                <c:pt idx="8">
                  <c:v>449176821</c:v>
                </c:pt>
                <c:pt idx="9">
                  <c:v>517216900</c:v>
                </c:pt>
                <c:pt idx="10">
                  <c:v>623411634</c:v>
                </c:pt>
                <c:pt idx="11">
                  <c:v>595805899</c:v>
                </c:pt>
                <c:pt idx="12">
                  <c:v>948045891</c:v>
                </c:pt>
                <c:pt idx="13">
                  <c:v>914709862</c:v>
                </c:pt>
                <c:pt idx="14">
                  <c:v>1122731707</c:v>
                </c:pt>
                <c:pt idx="15">
                  <c:v>1058204577</c:v>
                </c:pt>
                <c:pt idx="16">
                  <c:v>1163480738</c:v>
                </c:pt>
                <c:pt idx="17">
                  <c:v>1110499194</c:v>
                </c:pt>
                <c:pt idx="18">
                  <c:v>1226509574</c:v>
                </c:pt>
                <c:pt idx="19">
                  <c:v>1579678974</c:v>
                </c:pt>
                <c:pt idx="20">
                  <c:v>1843147113</c:v>
                </c:pt>
                <c:pt idx="21">
                  <c:v>2479745996</c:v>
                </c:pt>
                <c:pt idx="22">
                  <c:v>2370059290</c:v>
                </c:pt>
                <c:pt idx="23">
                  <c:v>2516201411</c:v>
                </c:pt>
                <c:pt idx="24">
                  <c:v>1941843589</c:v>
                </c:pt>
                <c:pt idx="25">
                  <c:v>2361567618</c:v>
                </c:pt>
                <c:pt idx="26">
                  <c:v>2386789282</c:v>
                </c:pt>
                <c:pt idx="27">
                  <c:v>2598319040</c:v>
                </c:pt>
                <c:pt idx="28">
                  <c:v>2312870672</c:v>
                </c:pt>
                <c:pt idx="29">
                  <c:v>2269857862</c:v>
                </c:pt>
                <c:pt idx="30">
                  <c:v>2131153394</c:v>
                </c:pt>
                <c:pt idx="31">
                  <c:v>2344013282</c:v>
                </c:pt>
                <c:pt idx="32">
                  <c:v>2502941429</c:v>
                </c:pt>
                <c:pt idx="33">
                  <c:v>2690065855</c:v>
                </c:pt>
                <c:pt idx="34">
                  <c:v>3172525854</c:v>
                </c:pt>
                <c:pt idx="35">
                  <c:v>2824884692</c:v>
                </c:pt>
                <c:pt idx="36">
                  <c:v>3631749001</c:v>
                </c:pt>
                <c:pt idx="37">
                  <c:v>3734764767</c:v>
                </c:pt>
                <c:pt idx="38">
                  <c:v>3082661083</c:v>
                </c:pt>
              </c:numCache>
            </c:numRef>
          </c:val>
          <c:smooth val="0"/>
          <c:extLst>
            <c:ext xmlns:c16="http://schemas.microsoft.com/office/drawing/2014/chart" uri="{C3380CC4-5D6E-409C-BE32-E72D297353CC}">
              <c16:uniqueId val="{00000000-52C7-4F80-951E-7624C637124A}"/>
            </c:ext>
          </c:extLst>
        </c:ser>
        <c:dLbls>
          <c:showLegendKey val="0"/>
          <c:showVal val="0"/>
          <c:showCatName val="0"/>
          <c:showSerName val="0"/>
          <c:showPercent val="0"/>
          <c:showBubbleSize val="0"/>
        </c:dLbls>
        <c:marker val="1"/>
        <c:smooth val="0"/>
        <c:axId val="692277304"/>
        <c:axId val="692279928"/>
      </c:lineChart>
      <c:catAx>
        <c:axId val="69227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95959"/>
                </a:solidFill>
                <a:latin typeface="+mn-lt"/>
                <a:ea typeface="+mn-ea"/>
                <a:cs typeface="+mn-cs"/>
              </a:defRPr>
            </a:pPr>
            <a:endParaRPr lang="en-US"/>
          </a:p>
        </c:txPr>
        <c:crossAx val="692279928"/>
        <c:crosses val="autoZero"/>
        <c:auto val="1"/>
        <c:lblAlgn val="ctr"/>
        <c:lblOffset val="100"/>
        <c:noMultiLvlLbl val="0"/>
      </c:catAx>
      <c:valAx>
        <c:axId val="692279928"/>
        <c:scaling>
          <c:orientation val="minMax"/>
        </c:scaling>
        <c:delete val="0"/>
        <c:axPos val="l"/>
        <c:majorGridlines>
          <c:spPr>
            <a:ln w="9525" cap="flat" cmpd="sng" algn="ctr">
              <a:solidFill>
                <a:schemeClr val="tx1">
                  <a:lumMod val="50000"/>
                  <a:lumOff val="50000"/>
                </a:schemeClr>
              </a:solidFill>
              <a:round/>
            </a:ln>
            <a:effectLst/>
          </c:spPr>
        </c:majorGridlines>
        <c:minorGridlines>
          <c:spPr>
            <a:ln w="9525" cap="flat" cmpd="sng" algn="ctr">
              <a:solidFill>
                <a:schemeClr val="tx1">
                  <a:lumMod val="10000"/>
                  <a:lumOff val="90000"/>
                </a:schemeClr>
              </a:solidFill>
              <a:round/>
            </a:ln>
            <a:effectLst/>
          </c:spPr>
        </c:min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595959"/>
                </a:solidFill>
                <a:latin typeface="+mn-lt"/>
                <a:ea typeface="+mn-ea"/>
                <a:cs typeface="+mn-cs"/>
              </a:defRPr>
            </a:pPr>
            <a:endParaRPr lang="en-US"/>
          </a:p>
        </c:txPr>
        <c:crossAx val="692277304"/>
        <c:crosses val="autoZero"/>
        <c:crossBetween val="between"/>
        <c:dispUnits>
          <c:builtInUnit val="millions"/>
          <c:dispUnitsLbl>
            <c:layout>
              <c:manualLayout>
                <c:xMode val="edge"/>
                <c:yMode val="edge"/>
                <c:x val="1.7200434184760981E-2"/>
                <c:y val="0.41069208959117698"/>
              </c:manualLayout>
            </c:layout>
            <c:tx>
              <c:rich>
                <a:bodyPr rot="-5400000" spcFirstLastPara="1" vertOverflow="ellipsis" vert="horz" wrap="square" anchor="t" anchorCtr="0"/>
                <a:lstStyle/>
                <a:p>
                  <a:pPr>
                    <a:defRPr sz="1330" b="0" i="0" u="none" strike="noStrike" kern="1200" baseline="0">
                      <a:solidFill>
                        <a:srgbClr val="595959"/>
                      </a:solidFill>
                      <a:latin typeface="+mn-lt"/>
                      <a:ea typeface="+mn-ea"/>
                      <a:cs typeface="+mn-cs"/>
                    </a:defRPr>
                  </a:pPr>
                  <a:r>
                    <a:rPr lang="en-US" b="0" dirty="0">
                      <a:solidFill>
                        <a:srgbClr val="595959"/>
                      </a:solidFill>
                    </a:rPr>
                    <a:t>$M</a:t>
                  </a:r>
                </a:p>
              </c:rich>
            </c:tx>
            <c:spPr>
              <a:noFill/>
              <a:ln>
                <a:noFill/>
              </a:ln>
              <a:effectLst/>
            </c:spPr>
            <c:txPr>
              <a:bodyPr rot="-5400000" spcFirstLastPara="1" vertOverflow="ellipsis" vert="horz" wrap="square" anchor="t" anchorCtr="0"/>
              <a:lstStyle/>
              <a:p>
                <a:pPr>
                  <a:defRPr sz="1330" b="0" i="0" u="none" strike="noStrike" kern="1200" baseline="0">
                    <a:solidFill>
                      <a:srgbClr val="595959"/>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25E050-5C7B-41C4-AA07-C7D71A88811F}"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AB4D5FE-0D43-4934-9DCF-451DBC3B0EDB}">
      <dgm:prSet custT="1"/>
      <dgm:spPr>
        <a:solidFill>
          <a:srgbClr val="FFFF99"/>
        </a:solidFill>
        <a:ln>
          <a:noFill/>
        </a:ln>
      </dgm:spPr>
      <dgm:t>
        <a:bodyPr/>
        <a:lstStyle/>
        <a:p>
          <a:r>
            <a:rPr lang="en-US" sz="1200" dirty="0"/>
            <a:t>Use both existing and open market contracts to reach a mix of new entrant and seasoned 8(a) and other SDBs. </a:t>
          </a:r>
        </a:p>
      </dgm:t>
    </dgm:pt>
    <dgm:pt modelId="{9CC2657B-A272-4F06-B5F1-D01F870E44ED}" type="parTrans" cxnId="{1D7E44BD-6563-42B2-A5EE-C682D022BEDC}">
      <dgm:prSet/>
      <dgm:spPr/>
      <dgm:t>
        <a:bodyPr/>
        <a:lstStyle/>
        <a:p>
          <a:endParaRPr lang="en-US" sz="1200"/>
        </a:p>
      </dgm:t>
    </dgm:pt>
    <dgm:pt modelId="{FC004EA2-2B36-4936-8D4D-13E9A24A6BB6}" type="sibTrans" cxnId="{1D7E44BD-6563-42B2-A5EE-C682D022BEDC}">
      <dgm:prSet/>
      <dgm:spPr/>
      <dgm:t>
        <a:bodyPr/>
        <a:lstStyle/>
        <a:p>
          <a:endParaRPr lang="en-US" sz="1200"/>
        </a:p>
      </dgm:t>
    </dgm:pt>
    <dgm:pt modelId="{634EEB24-C7C5-412F-B462-47A90C2B760D}">
      <dgm:prSet custT="1"/>
      <dgm:spPr>
        <a:solidFill>
          <a:srgbClr val="FFFF99"/>
        </a:solidFill>
        <a:ln>
          <a:noFill/>
        </a:ln>
      </dgm:spPr>
      <dgm:t>
        <a:bodyPr/>
        <a:lstStyle/>
        <a:p>
          <a:r>
            <a:rPr lang="en-US" sz="1200" dirty="0"/>
            <a:t>Review acquisitions under the simplified acquisition threshold (SAT). </a:t>
          </a:r>
        </a:p>
      </dgm:t>
    </dgm:pt>
    <dgm:pt modelId="{8113112E-99CC-4375-9FD0-1B9B71277CC9}" type="parTrans" cxnId="{A97E7D45-B45F-4BC2-BB12-71CE5305BCFD}">
      <dgm:prSet/>
      <dgm:spPr/>
      <dgm:t>
        <a:bodyPr/>
        <a:lstStyle/>
        <a:p>
          <a:endParaRPr lang="en-US" sz="1200"/>
        </a:p>
      </dgm:t>
    </dgm:pt>
    <dgm:pt modelId="{18D81B6C-E36E-453E-BF66-D69581CFB0BC}" type="sibTrans" cxnId="{A97E7D45-B45F-4BC2-BB12-71CE5305BCFD}">
      <dgm:prSet/>
      <dgm:spPr/>
      <dgm:t>
        <a:bodyPr/>
        <a:lstStyle/>
        <a:p>
          <a:endParaRPr lang="en-US" sz="1200"/>
        </a:p>
      </dgm:t>
    </dgm:pt>
    <dgm:pt modelId="{9E454E7C-44A2-47F1-B4CD-BE5F0E53C794}">
      <dgm:prSet custT="1"/>
      <dgm:spPr>
        <a:solidFill>
          <a:schemeClr val="accent4">
            <a:lumMod val="20000"/>
            <a:lumOff val="80000"/>
          </a:schemeClr>
        </a:solidFill>
        <a:ln>
          <a:noFill/>
        </a:ln>
      </dgm:spPr>
      <dgm:t>
        <a:bodyPr/>
        <a:lstStyle/>
        <a:p>
          <a:r>
            <a:rPr lang="en-US" sz="1200" dirty="0"/>
            <a:t>Find Firms in SBA’s DSBS.gov by NAICS.</a:t>
          </a:r>
        </a:p>
      </dgm:t>
    </dgm:pt>
    <dgm:pt modelId="{5E09198E-B4A6-4FAE-9A9B-FB9DD7392DBB}" type="parTrans" cxnId="{7DA77EE1-6137-4C86-AB3F-2533B79F4925}">
      <dgm:prSet/>
      <dgm:spPr/>
      <dgm:t>
        <a:bodyPr/>
        <a:lstStyle/>
        <a:p>
          <a:endParaRPr lang="en-US" sz="1200"/>
        </a:p>
      </dgm:t>
    </dgm:pt>
    <dgm:pt modelId="{007C34D2-A514-422F-8A8A-34AA82007583}" type="sibTrans" cxnId="{7DA77EE1-6137-4C86-AB3F-2533B79F4925}">
      <dgm:prSet/>
      <dgm:spPr/>
      <dgm:t>
        <a:bodyPr/>
        <a:lstStyle/>
        <a:p>
          <a:endParaRPr lang="en-US" sz="1200"/>
        </a:p>
      </dgm:t>
    </dgm:pt>
    <dgm:pt modelId="{B35C7C4C-0314-4034-B195-9E4A93A6D435}">
      <dgm:prSet custT="1"/>
      <dgm:spPr>
        <a:solidFill>
          <a:schemeClr val="accent4">
            <a:lumMod val="20000"/>
            <a:lumOff val="80000"/>
          </a:schemeClr>
        </a:solidFill>
        <a:ln>
          <a:noFill/>
        </a:ln>
      </dgm:spPr>
      <dgm:t>
        <a:bodyPr/>
        <a:lstStyle/>
        <a:p>
          <a:r>
            <a:rPr lang="en-US" sz="1200" dirty="0"/>
            <a:t>Consider WOSB set-asides or HUBZone set-asides. </a:t>
          </a:r>
        </a:p>
      </dgm:t>
    </dgm:pt>
    <dgm:pt modelId="{4E588FFF-88C3-47E2-B050-0CF1F2C1C466}" type="parTrans" cxnId="{AAD956A0-C3EC-4FD9-B73D-47E494833C4D}">
      <dgm:prSet/>
      <dgm:spPr/>
      <dgm:t>
        <a:bodyPr/>
        <a:lstStyle/>
        <a:p>
          <a:endParaRPr lang="en-US" sz="1200"/>
        </a:p>
      </dgm:t>
    </dgm:pt>
    <dgm:pt modelId="{150E065D-F429-4642-98A5-3C41929BB2C4}" type="sibTrans" cxnId="{AAD956A0-C3EC-4FD9-B73D-47E494833C4D}">
      <dgm:prSet/>
      <dgm:spPr/>
      <dgm:t>
        <a:bodyPr/>
        <a:lstStyle/>
        <a:p>
          <a:endParaRPr lang="en-US" sz="1200"/>
        </a:p>
      </dgm:t>
    </dgm:pt>
    <dgm:pt modelId="{4B756A7F-F3EF-4DAD-9FB3-BA31EEFC552E}">
      <dgm:prSet custT="1"/>
      <dgm:spPr>
        <a:solidFill>
          <a:schemeClr val="accent4">
            <a:lumMod val="20000"/>
            <a:lumOff val="80000"/>
          </a:schemeClr>
        </a:solidFill>
        <a:ln>
          <a:noFill/>
        </a:ln>
      </dgm:spPr>
      <dgm:t>
        <a:bodyPr/>
        <a:lstStyle/>
        <a:p>
          <a:r>
            <a:rPr lang="en-US" sz="1200" dirty="0"/>
            <a:t>Use innovative buying practices.</a:t>
          </a:r>
        </a:p>
      </dgm:t>
    </dgm:pt>
    <dgm:pt modelId="{A9556750-9C20-442D-9CF5-640543284390}" type="parTrans" cxnId="{E410F389-F3A6-43BA-BA23-96EF9BF40FD7}">
      <dgm:prSet/>
      <dgm:spPr/>
      <dgm:t>
        <a:bodyPr/>
        <a:lstStyle/>
        <a:p>
          <a:endParaRPr lang="en-US" sz="1200"/>
        </a:p>
      </dgm:t>
    </dgm:pt>
    <dgm:pt modelId="{C14EF8D0-C16D-4283-B495-84C33680F491}" type="sibTrans" cxnId="{E410F389-F3A6-43BA-BA23-96EF9BF40FD7}">
      <dgm:prSet/>
      <dgm:spPr/>
      <dgm:t>
        <a:bodyPr/>
        <a:lstStyle/>
        <a:p>
          <a:endParaRPr lang="en-US" sz="1200"/>
        </a:p>
      </dgm:t>
    </dgm:pt>
    <dgm:pt modelId="{AB651EE9-06E6-4D16-A1AE-5DAA30B4EC3B}">
      <dgm:prSet custT="1"/>
      <dgm:spPr>
        <a:solidFill>
          <a:schemeClr val="accent4">
            <a:lumMod val="20000"/>
            <a:lumOff val="80000"/>
          </a:schemeClr>
        </a:solidFill>
        <a:ln>
          <a:noFill/>
        </a:ln>
      </dgm:spPr>
      <dgm:t>
        <a:bodyPr/>
        <a:lstStyle/>
        <a:p>
          <a:r>
            <a:rPr lang="en-US" sz="1200" dirty="0"/>
            <a:t>Work with SBA’s Procurement Center Representatives. </a:t>
          </a:r>
        </a:p>
      </dgm:t>
    </dgm:pt>
    <dgm:pt modelId="{DB193D49-B2F3-4635-9C47-985F379C93DD}" type="parTrans" cxnId="{02D0AAA4-CCDB-4916-877C-D73D5DAE022D}">
      <dgm:prSet/>
      <dgm:spPr/>
      <dgm:t>
        <a:bodyPr/>
        <a:lstStyle/>
        <a:p>
          <a:endParaRPr lang="en-US" sz="1200"/>
        </a:p>
      </dgm:t>
    </dgm:pt>
    <dgm:pt modelId="{5ED6538B-AC9F-464A-B104-727A4DA6DC60}" type="sibTrans" cxnId="{02D0AAA4-CCDB-4916-877C-D73D5DAE022D}">
      <dgm:prSet/>
      <dgm:spPr/>
      <dgm:t>
        <a:bodyPr/>
        <a:lstStyle/>
        <a:p>
          <a:endParaRPr lang="en-US" sz="1200"/>
        </a:p>
      </dgm:t>
    </dgm:pt>
    <dgm:pt modelId="{80862B69-0B0D-417C-ADF0-039EC398F1EE}">
      <dgm:prSet custT="1"/>
      <dgm:spPr>
        <a:solidFill>
          <a:schemeClr val="accent4">
            <a:lumMod val="20000"/>
            <a:lumOff val="80000"/>
          </a:schemeClr>
        </a:solidFill>
        <a:ln>
          <a:noFill/>
        </a:ln>
      </dgm:spPr>
      <dgm:t>
        <a:bodyPr/>
        <a:lstStyle/>
        <a:p>
          <a:r>
            <a:rPr lang="en-US" sz="1200" dirty="0"/>
            <a:t>Proactively use the “Acquisition 360” survey &amp; meet with new SDBs. </a:t>
          </a:r>
        </a:p>
      </dgm:t>
    </dgm:pt>
    <dgm:pt modelId="{BB202351-792A-44E2-AA6D-003B5B083EC3}" type="parTrans" cxnId="{03B5986A-395A-40F3-853E-8EBBB4B82E23}">
      <dgm:prSet/>
      <dgm:spPr/>
      <dgm:t>
        <a:bodyPr/>
        <a:lstStyle/>
        <a:p>
          <a:endParaRPr lang="en-US" sz="1200"/>
        </a:p>
      </dgm:t>
    </dgm:pt>
    <dgm:pt modelId="{35935779-4A61-4F21-87DD-79E178AD63BC}" type="sibTrans" cxnId="{03B5986A-395A-40F3-853E-8EBBB4B82E23}">
      <dgm:prSet/>
      <dgm:spPr/>
      <dgm:t>
        <a:bodyPr/>
        <a:lstStyle/>
        <a:p>
          <a:endParaRPr lang="en-US" sz="1200"/>
        </a:p>
      </dgm:t>
    </dgm:pt>
    <dgm:pt modelId="{A72B6639-039B-45CD-975A-FD98CA2D9BE4}">
      <dgm:prSet custT="1"/>
      <dgm:spPr>
        <a:solidFill>
          <a:schemeClr val="accent4">
            <a:lumMod val="20000"/>
            <a:lumOff val="80000"/>
          </a:schemeClr>
        </a:solidFill>
        <a:ln>
          <a:noFill/>
        </a:ln>
      </dgm:spPr>
      <dgm:t>
        <a:bodyPr/>
        <a:lstStyle/>
        <a:p>
          <a:r>
            <a:rPr lang="en-US" sz="1100" dirty="0"/>
            <a:t>Maximize opportunities for SDBs when using the General Services Administration’s Federal Supply Schedule (FSS) program.</a:t>
          </a:r>
        </a:p>
      </dgm:t>
    </dgm:pt>
    <dgm:pt modelId="{84507DD2-5175-4B40-91CC-85B928804B87}" type="parTrans" cxnId="{F4EB2F6B-3420-4E33-A86C-E2A1E635315D}">
      <dgm:prSet/>
      <dgm:spPr/>
      <dgm:t>
        <a:bodyPr/>
        <a:lstStyle/>
        <a:p>
          <a:endParaRPr lang="en-US"/>
        </a:p>
      </dgm:t>
    </dgm:pt>
    <dgm:pt modelId="{E077ADA1-40FD-4703-9844-7F0663335EFB}" type="sibTrans" cxnId="{F4EB2F6B-3420-4E33-A86C-E2A1E635315D}">
      <dgm:prSet/>
      <dgm:spPr/>
      <dgm:t>
        <a:bodyPr/>
        <a:lstStyle/>
        <a:p>
          <a:endParaRPr lang="en-US"/>
        </a:p>
      </dgm:t>
    </dgm:pt>
    <dgm:pt modelId="{60C96792-0DF4-4C79-A2B0-245D55402FC7}">
      <dgm:prSet/>
      <dgm:spPr>
        <a:solidFill>
          <a:schemeClr val="accent4">
            <a:lumMod val="20000"/>
            <a:lumOff val="80000"/>
          </a:schemeClr>
        </a:solidFill>
        <a:ln>
          <a:noFill/>
        </a:ln>
      </dgm:spPr>
      <dgm:t>
        <a:bodyPr/>
        <a:lstStyle/>
        <a:p>
          <a:r>
            <a:rPr lang="en-US" dirty="0"/>
            <a:t>Use the category management Quick Decision Dashboard and the Small Business Dashboard to quickly identify the many existing contracts that provide access to SDB contractors. </a:t>
          </a:r>
        </a:p>
      </dgm:t>
    </dgm:pt>
    <dgm:pt modelId="{30450598-7549-454C-8CA5-219DDE1CDBFC}" type="parTrans" cxnId="{85E849D5-8288-456D-B92F-920E2F818C0E}">
      <dgm:prSet/>
      <dgm:spPr/>
      <dgm:t>
        <a:bodyPr/>
        <a:lstStyle/>
        <a:p>
          <a:endParaRPr lang="en-US"/>
        </a:p>
      </dgm:t>
    </dgm:pt>
    <dgm:pt modelId="{86547D0B-D6D3-45D1-87C7-D91455FE08AB}" type="sibTrans" cxnId="{85E849D5-8288-456D-B92F-920E2F818C0E}">
      <dgm:prSet/>
      <dgm:spPr/>
      <dgm:t>
        <a:bodyPr/>
        <a:lstStyle/>
        <a:p>
          <a:endParaRPr lang="en-US"/>
        </a:p>
      </dgm:t>
    </dgm:pt>
    <dgm:pt modelId="{16497A5E-E35E-4120-B11F-93D3176CB597}">
      <dgm:prSet custT="1"/>
      <dgm:spPr>
        <a:solidFill>
          <a:schemeClr val="accent3">
            <a:lumMod val="40000"/>
            <a:lumOff val="60000"/>
          </a:schemeClr>
        </a:solidFill>
        <a:ln>
          <a:noFill/>
        </a:ln>
      </dgm:spPr>
      <dgm:t>
        <a:bodyPr/>
        <a:lstStyle/>
        <a:p>
          <a:r>
            <a:rPr lang="en-US" sz="1200" b="1" dirty="0"/>
            <a:t>Take advantage of GSA’s new 8(a) STARS III government-wide acquisition contract. </a:t>
          </a:r>
        </a:p>
      </dgm:t>
    </dgm:pt>
    <dgm:pt modelId="{A6A892A8-D1ED-4C58-A505-4AEFD3B66318}" type="parTrans" cxnId="{AA2BB783-5E7C-48E3-8161-83263BC4FEDE}">
      <dgm:prSet/>
      <dgm:spPr/>
      <dgm:t>
        <a:bodyPr/>
        <a:lstStyle/>
        <a:p>
          <a:endParaRPr lang="en-US"/>
        </a:p>
      </dgm:t>
    </dgm:pt>
    <dgm:pt modelId="{560BD208-B58F-4351-A8B5-D10C0C38D697}" type="sibTrans" cxnId="{AA2BB783-5E7C-48E3-8161-83263BC4FEDE}">
      <dgm:prSet/>
      <dgm:spPr/>
      <dgm:t>
        <a:bodyPr/>
        <a:lstStyle/>
        <a:p>
          <a:endParaRPr lang="en-US"/>
        </a:p>
      </dgm:t>
    </dgm:pt>
    <dgm:pt modelId="{7E352A58-401A-4DAC-B196-AFC39AA73920}">
      <dgm:prSet/>
      <dgm:spPr>
        <a:solidFill>
          <a:schemeClr val="accent3">
            <a:lumMod val="40000"/>
            <a:lumOff val="60000"/>
          </a:schemeClr>
        </a:solidFill>
        <a:ln>
          <a:noFill/>
        </a:ln>
      </dgm:spPr>
      <dgm:t>
        <a:bodyPr/>
        <a:lstStyle/>
        <a:p>
          <a:r>
            <a:rPr lang="en-US" b="1" dirty="0"/>
            <a:t>Review SBA’s 8(a) no-contracts list of eligible firms. </a:t>
          </a:r>
        </a:p>
      </dgm:t>
    </dgm:pt>
    <dgm:pt modelId="{D449A023-754D-4190-9BBD-1282C8F93DA3}" type="parTrans" cxnId="{E9084841-A585-452A-A8EF-9214A41BB051}">
      <dgm:prSet/>
      <dgm:spPr/>
      <dgm:t>
        <a:bodyPr/>
        <a:lstStyle/>
        <a:p>
          <a:endParaRPr lang="en-US"/>
        </a:p>
      </dgm:t>
    </dgm:pt>
    <dgm:pt modelId="{7966A4E7-F7B4-40B8-8665-E137704D32A2}" type="sibTrans" cxnId="{E9084841-A585-452A-A8EF-9214A41BB051}">
      <dgm:prSet/>
      <dgm:spPr/>
      <dgm:t>
        <a:bodyPr/>
        <a:lstStyle/>
        <a:p>
          <a:endParaRPr lang="en-US"/>
        </a:p>
      </dgm:t>
    </dgm:pt>
    <dgm:pt modelId="{9C772387-27AA-4864-A70C-9CC834D6170B}">
      <dgm:prSet/>
      <dgm:spPr>
        <a:solidFill>
          <a:schemeClr val="accent3">
            <a:lumMod val="40000"/>
            <a:lumOff val="60000"/>
          </a:schemeClr>
        </a:solidFill>
        <a:ln>
          <a:noFill/>
        </a:ln>
      </dgm:spPr>
      <dgm:t>
        <a:bodyPr/>
        <a:lstStyle/>
        <a:p>
          <a:r>
            <a:rPr lang="en-US" b="1" dirty="0"/>
            <a:t>Use 8(a) sole-source authority, or seek approvals from SBA to run competitions among8(a) firms, for contracts below the 8(a) competitive threshold. </a:t>
          </a:r>
        </a:p>
      </dgm:t>
    </dgm:pt>
    <dgm:pt modelId="{828CEF4B-6556-4BAB-BEB8-7AA880940C9F}" type="parTrans" cxnId="{D7E9E1B0-C909-4EAE-8621-C93BB9CD1836}">
      <dgm:prSet/>
      <dgm:spPr/>
      <dgm:t>
        <a:bodyPr/>
        <a:lstStyle/>
        <a:p>
          <a:endParaRPr lang="en-US"/>
        </a:p>
      </dgm:t>
    </dgm:pt>
    <dgm:pt modelId="{89327233-FD58-4927-A8BB-9EC6DF917BCE}" type="sibTrans" cxnId="{D7E9E1B0-C909-4EAE-8621-C93BB9CD1836}">
      <dgm:prSet/>
      <dgm:spPr/>
      <dgm:t>
        <a:bodyPr/>
        <a:lstStyle/>
        <a:p>
          <a:endParaRPr lang="en-US"/>
        </a:p>
      </dgm:t>
    </dgm:pt>
    <dgm:pt modelId="{82069F31-EF57-4381-B32E-91668434E50C}">
      <dgm:prSet/>
      <dgm:spPr>
        <a:solidFill>
          <a:schemeClr val="accent3">
            <a:lumMod val="40000"/>
            <a:lumOff val="60000"/>
          </a:schemeClr>
        </a:solidFill>
        <a:ln>
          <a:noFill/>
        </a:ln>
      </dgm:spPr>
      <dgm:t>
        <a:bodyPr/>
        <a:lstStyle/>
        <a:p>
          <a:r>
            <a:rPr lang="en-US" b="1" dirty="0"/>
            <a:t>Leverage an 8(a) contractor for a construction project. </a:t>
          </a:r>
        </a:p>
      </dgm:t>
    </dgm:pt>
    <dgm:pt modelId="{468596A8-70CB-4F70-A616-CA197D459445}" type="parTrans" cxnId="{4F8B290D-E010-47A0-8F18-F33E4E87C71F}">
      <dgm:prSet/>
      <dgm:spPr/>
      <dgm:t>
        <a:bodyPr/>
        <a:lstStyle/>
        <a:p>
          <a:endParaRPr lang="en-US"/>
        </a:p>
      </dgm:t>
    </dgm:pt>
    <dgm:pt modelId="{D1D8E4E6-D3AA-4DA4-9271-5FB3E1DB4598}" type="sibTrans" cxnId="{4F8B290D-E010-47A0-8F18-F33E4E87C71F}">
      <dgm:prSet/>
      <dgm:spPr/>
      <dgm:t>
        <a:bodyPr/>
        <a:lstStyle/>
        <a:p>
          <a:endParaRPr lang="en-US"/>
        </a:p>
      </dgm:t>
    </dgm:pt>
    <dgm:pt modelId="{8689EC0E-696E-4D0A-BB61-DB3B105D66A4}">
      <dgm:prSet/>
      <dgm:spPr>
        <a:solidFill>
          <a:schemeClr val="accent3">
            <a:lumMod val="40000"/>
            <a:lumOff val="60000"/>
          </a:schemeClr>
        </a:solidFill>
        <a:ln>
          <a:noFill/>
        </a:ln>
      </dgm:spPr>
      <dgm:t>
        <a:bodyPr/>
        <a:lstStyle/>
        <a:p>
          <a:r>
            <a:rPr lang="en-US" b="1" dirty="0"/>
            <a:t>Consider software development requirements that might be suitable for the 8(a)program. </a:t>
          </a:r>
          <a:endParaRPr lang="en-US" b="1"/>
        </a:p>
      </dgm:t>
    </dgm:pt>
    <dgm:pt modelId="{5D79D80A-D7E2-41C9-8E48-0FC3F599B507}" type="parTrans" cxnId="{E0F5FD1D-0399-4784-8ABE-C56ECD4F2114}">
      <dgm:prSet/>
      <dgm:spPr/>
      <dgm:t>
        <a:bodyPr/>
        <a:lstStyle/>
        <a:p>
          <a:endParaRPr lang="en-US"/>
        </a:p>
      </dgm:t>
    </dgm:pt>
    <dgm:pt modelId="{7AAC2483-25A3-4D21-ABC4-50DB1F48877B}" type="sibTrans" cxnId="{E0F5FD1D-0399-4784-8ABE-C56ECD4F2114}">
      <dgm:prSet/>
      <dgm:spPr/>
      <dgm:t>
        <a:bodyPr/>
        <a:lstStyle/>
        <a:p>
          <a:endParaRPr lang="en-US"/>
        </a:p>
      </dgm:t>
    </dgm:pt>
    <dgm:pt modelId="{B5E90AD5-CED9-429E-BE1D-E3E8CFA01219}" type="pres">
      <dgm:prSet presAssocID="{0225E050-5C7B-41C4-AA07-C7D71A88811F}" presName="diagram" presStyleCnt="0">
        <dgm:presLayoutVars>
          <dgm:dir/>
          <dgm:resizeHandles val="exact"/>
        </dgm:presLayoutVars>
      </dgm:prSet>
      <dgm:spPr/>
    </dgm:pt>
    <dgm:pt modelId="{4A401B8A-F824-450E-BD89-6E3CDCD38534}" type="pres">
      <dgm:prSet presAssocID="{16497A5E-E35E-4120-B11F-93D3176CB597}" presName="node" presStyleLbl="node1" presStyleIdx="0" presStyleCnt="14">
        <dgm:presLayoutVars>
          <dgm:bulletEnabled val="1"/>
        </dgm:presLayoutVars>
      </dgm:prSet>
      <dgm:spPr/>
    </dgm:pt>
    <dgm:pt modelId="{FB5FEEAC-4FAC-4FC3-A9F3-E6048B14EBA4}" type="pres">
      <dgm:prSet presAssocID="{560BD208-B58F-4351-A8B5-D10C0C38D697}" presName="sibTrans" presStyleCnt="0"/>
      <dgm:spPr/>
    </dgm:pt>
    <dgm:pt modelId="{E77D151D-638D-432D-96B1-45341DB61F5A}" type="pres">
      <dgm:prSet presAssocID="{7E352A58-401A-4DAC-B196-AFC39AA73920}" presName="node" presStyleLbl="node1" presStyleIdx="1" presStyleCnt="14">
        <dgm:presLayoutVars>
          <dgm:bulletEnabled val="1"/>
        </dgm:presLayoutVars>
      </dgm:prSet>
      <dgm:spPr/>
    </dgm:pt>
    <dgm:pt modelId="{6B9C687F-D906-411D-8D77-80B455AF17A0}" type="pres">
      <dgm:prSet presAssocID="{7966A4E7-F7B4-40B8-8665-E137704D32A2}" presName="sibTrans" presStyleCnt="0"/>
      <dgm:spPr/>
    </dgm:pt>
    <dgm:pt modelId="{B590AEE5-E72D-4D9F-A4B2-F240DEB2AC37}" type="pres">
      <dgm:prSet presAssocID="{9C772387-27AA-4864-A70C-9CC834D6170B}" presName="node" presStyleLbl="node1" presStyleIdx="2" presStyleCnt="14">
        <dgm:presLayoutVars>
          <dgm:bulletEnabled val="1"/>
        </dgm:presLayoutVars>
      </dgm:prSet>
      <dgm:spPr/>
    </dgm:pt>
    <dgm:pt modelId="{99FA3B8D-5F79-4D3E-AD6E-B3C79EACB388}" type="pres">
      <dgm:prSet presAssocID="{89327233-FD58-4927-A8BB-9EC6DF917BCE}" presName="sibTrans" presStyleCnt="0"/>
      <dgm:spPr/>
    </dgm:pt>
    <dgm:pt modelId="{560F01F5-60F6-402B-946C-FE253B3A5490}" type="pres">
      <dgm:prSet presAssocID="{82069F31-EF57-4381-B32E-91668434E50C}" presName="node" presStyleLbl="node1" presStyleIdx="3" presStyleCnt="14">
        <dgm:presLayoutVars>
          <dgm:bulletEnabled val="1"/>
        </dgm:presLayoutVars>
      </dgm:prSet>
      <dgm:spPr/>
    </dgm:pt>
    <dgm:pt modelId="{013F099B-E08E-4A32-8EF2-588A3119ACF5}" type="pres">
      <dgm:prSet presAssocID="{D1D8E4E6-D3AA-4DA4-9271-5FB3E1DB4598}" presName="sibTrans" presStyleCnt="0"/>
      <dgm:spPr/>
    </dgm:pt>
    <dgm:pt modelId="{D8C191B7-E810-44C2-BA82-B8B381E0EA06}" type="pres">
      <dgm:prSet presAssocID="{8689EC0E-696E-4D0A-BB61-DB3B105D66A4}" presName="node" presStyleLbl="node1" presStyleIdx="4" presStyleCnt="14">
        <dgm:presLayoutVars>
          <dgm:bulletEnabled val="1"/>
        </dgm:presLayoutVars>
      </dgm:prSet>
      <dgm:spPr/>
    </dgm:pt>
    <dgm:pt modelId="{82AD32F3-85DE-4922-914E-5442D4F1644C}" type="pres">
      <dgm:prSet presAssocID="{7AAC2483-25A3-4D21-ABC4-50DB1F48877B}" presName="sibTrans" presStyleCnt="0"/>
      <dgm:spPr/>
    </dgm:pt>
    <dgm:pt modelId="{9AF064CB-6AB2-48B1-920C-B0EEBA83D144}" type="pres">
      <dgm:prSet presAssocID="{5AB4D5FE-0D43-4934-9DCF-451DBC3B0EDB}" presName="node" presStyleLbl="node1" presStyleIdx="5" presStyleCnt="14">
        <dgm:presLayoutVars>
          <dgm:bulletEnabled val="1"/>
        </dgm:presLayoutVars>
      </dgm:prSet>
      <dgm:spPr/>
    </dgm:pt>
    <dgm:pt modelId="{ED3BDECE-76B5-4A13-9544-260EE6B67DE8}" type="pres">
      <dgm:prSet presAssocID="{FC004EA2-2B36-4936-8D4D-13E9A24A6BB6}" presName="sibTrans" presStyleCnt="0"/>
      <dgm:spPr/>
    </dgm:pt>
    <dgm:pt modelId="{C6DAB1A5-0C12-41CF-889D-971F4669A6F0}" type="pres">
      <dgm:prSet presAssocID="{634EEB24-C7C5-412F-B462-47A90C2B760D}" presName="node" presStyleLbl="node1" presStyleIdx="6" presStyleCnt="14">
        <dgm:presLayoutVars>
          <dgm:bulletEnabled val="1"/>
        </dgm:presLayoutVars>
      </dgm:prSet>
      <dgm:spPr/>
    </dgm:pt>
    <dgm:pt modelId="{80A59D57-E7A2-4875-9779-CB4524D733A5}" type="pres">
      <dgm:prSet presAssocID="{18D81B6C-E36E-453E-BF66-D69581CFB0BC}" presName="sibTrans" presStyleCnt="0"/>
      <dgm:spPr/>
    </dgm:pt>
    <dgm:pt modelId="{9C01500E-9B7E-4F4D-8099-1E93543886D8}" type="pres">
      <dgm:prSet presAssocID="{A72B6639-039B-45CD-975A-FD98CA2D9BE4}" presName="node" presStyleLbl="node1" presStyleIdx="7" presStyleCnt="14">
        <dgm:presLayoutVars>
          <dgm:bulletEnabled val="1"/>
        </dgm:presLayoutVars>
      </dgm:prSet>
      <dgm:spPr/>
    </dgm:pt>
    <dgm:pt modelId="{F35DDE4A-20E2-434E-ACCA-AF4F680E2F89}" type="pres">
      <dgm:prSet presAssocID="{E077ADA1-40FD-4703-9844-7F0663335EFB}" presName="sibTrans" presStyleCnt="0"/>
      <dgm:spPr/>
    </dgm:pt>
    <dgm:pt modelId="{0D4C0CCC-27D1-4B5A-BB4C-D1FD10E26702}" type="pres">
      <dgm:prSet presAssocID="{60C96792-0DF4-4C79-A2B0-245D55402FC7}" presName="node" presStyleLbl="node1" presStyleIdx="8" presStyleCnt="14">
        <dgm:presLayoutVars>
          <dgm:bulletEnabled val="1"/>
        </dgm:presLayoutVars>
      </dgm:prSet>
      <dgm:spPr/>
    </dgm:pt>
    <dgm:pt modelId="{CE24FB87-41E0-4A1E-8C57-E7E622997351}" type="pres">
      <dgm:prSet presAssocID="{86547D0B-D6D3-45D1-87C7-D91455FE08AB}" presName="sibTrans" presStyleCnt="0"/>
      <dgm:spPr/>
    </dgm:pt>
    <dgm:pt modelId="{72E88112-DF4F-4EA6-85C4-8B3E46AFF485}" type="pres">
      <dgm:prSet presAssocID="{9E454E7C-44A2-47F1-B4CD-BE5F0E53C794}" presName="node" presStyleLbl="node1" presStyleIdx="9" presStyleCnt="14">
        <dgm:presLayoutVars>
          <dgm:bulletEnabled val="1"/>
        </dgm:presLayoutVars>
      </dgm:prSet>
      <dgm:spPr/>
    </dgm:pt>
    <dgm:pt modelId="{88DEC76B-B0F4-479A-BE22-9EFE90A83C4C}" type="pres">
      <dgm:prSet presAssocID="{007C34D2-A514-422F-8A8A-34AA82007583}" presName="sibTrans" presStyleCnt="0"/>
      <dgm:spPr/>
    </dgm:pt>
    <dgm:pt modelId="{37CC66AA-5C7A-4DD3-8EEA-81B94AEEED50}" type="pres">
      <dgm:prSet presAssocID="{B35C7C4C-0314-4034-B195-9E4A93A6D435}" presName="node" presStyleLbl="node1" presStyleIdx="10" presStyleCnt="14">
        <dgm:presLayoutVars>
          <dgm:bulletEnabled val="1"/>
        </dgm:presLayoutVars>
      </dgm:prSet>
      <dgm:spPr/>
    </dgm:pt>
    <dgm:pt modelId="{742B036A-35F7-4100-B031-9CBE1634413D}" type="pres">
      <dgm:prSet presAssocID="{150E065D-F429-4642-98A5-3C41929BB2C4}" presName="sibTrans" presStyleCnt="0"/>
      <dgm:spPr/>
    </dgm:pt>
    <dgm:pt modelId="{A4EB18E9-796C-46BF-AFF4-37848E8B0870}" type="pres">
      <dgm:prSet presAssocID="{4B756A7F-F3EF-4DAD-9FB3-BA31EEFC552E}" presName="node" presStyleLbl="node1" presStyleIdx="11" presStyleCnt="14">
        <dgm:presLayoutVars>
          <dgm:bulletEnabled val="1"/>
        </dgm:presLayoutVars>
      </dgm:prSet>
      <dgm:spPr/>
    </dgm:pt>
    <dgm:pt modelId="{17DBB5EF-CA7F-4000-9889-90F4A1703D26}" type="pres">
      <dgm:prSet presAssocID="{C14EF8D0-C16D-4283-B495-84C33680F491}" presName="sibTrans" presStyleCnt="0"/>
      <dgm:spPr/>
    </dgm:pt>
    <dgm:pt modelId="{97D7CAC0-D6E0-484E-864D-9EE6B727DE10}" type="pres">
      <dgm:prSet presAssocID="{AB651EE9-06E6-4D16-A1AE-5DAA30B4EC3B}" presName="node" presStyleLbl="node1" presStyleIdx="12" presStyleCnt="14">
        <dgm:presLayoutVars>
          <dgm:bulletEnabled val="1"/>
        </dgm:presLayoutVars>
      </dgm:prSet>
      <dgm:spPr/>
    </dgm:pt>
    <dgm:pt modelId="{F04511F1-A9C0-41D1-9347-29E4A38FC563}" type="pres">
      <dgm:prSet presAssocID="{5ED6538B-AC9F-464A-B104-727A4DA6DC60}" presName="sibTrans" presStyleCnt="0"/>
      <dgm:spPr/>
    </dgm:pt>
    <dgm:pt modelId="{FC90FB55-AF4D-4D51-8EAC-7697E429D540}" type="pres">
      <dgm:prSet presAssocID="{80862B69-0B0D-417C-ADF0-039EC398F1EE}" presName="node" presStyleLbl="node1" presStyleIdx="13" presStyleCnt="14">
        <dgm:presLayoutVars>
          <dgm:bulletEnabled val="1"/>
        </dgm:presLayoutVars>
      </dgm:prSet>
      <dgm:spPr/>
    </dgm:pt>
  </dgm:ptLst>
  <dgm:cxnLst>
    <dgm:cxn modelId="{4F8B290D-E010-47A0-8F18-F33E4E87C71F}" srcId="{0225E050-5C7B-41C4-AA07-C7D71A88811F}" destId="{82069F31-EF57-4381-B32E-91668434E50C}" srcOrd="3" destOrd="0" parTransId="{468596A8-70CB-4F70-A616-CA197D459445}" sibTransId="{D1D8E4E6-D3AA-4DA4-9271-5FB3E1DB4598}"/>
    <dgm:cxn modelId="{1A9AAF10-E86B-41FC-8C0A-C86972DEDF74}" type="presOf" srcId="{A72B6639-039B-45CD-975A-FD98CA2D9BE4}" destId="{9C01500E-9B7E-4F4D-8099-1E93543886D8}" srcOrd="0" destOrd="0" presId="urn:microsoft.com/office/officeart/2005/8/layout/default"/>
    <dgm:cxn modelId="{B5AF3816-4F45-4A6A-BF3A-181F568E9499}" type="presOf" srcId="{AB651EE9-06E6-4D16-A1AE-5DAA30B4EC3B}" destId="{97D7CAC0-D6E0-484E-864D-9EE6B727DE10}" srcOrd="0" destOrd="0" presId="urn:microsoft.com/office/officeart/2005/8/layout/default"/>
    <dgm:cxn modelId="{E0F5FD1D-0399-4784-8ABE-C56ECD4F2114}" srcId="{0225E050-5C7B-41C4-AA07-C7D71A88811F}" destId="{8689EC0E-696E-4D0A-BB61-DB3B105D66A4}" srcOrd="4" destOrd="0" parTransId="{5D79D80A-D7E2-41C9-8E48-0FC3F599B507}" sibTransId="{7AAC2483-25A3-4D21-ABC4-50DB1F48877B}"/>
    <dgm:cxn modelId="{E9084841-A585-452A-A8EF-9214A41BB051}" srcId="{0225E050-5C7B-41C4-AA07-C7D71A88811F}" destId="{7E352A58-401A-4DAC-B196-AFC39AA73920}" srcOrd="1" destOrd="0" parTransId="{D449A023-754D-4190-9BBD-1282C8F93DA3}" sibTransId="{7966A4E7-F7B4-40B8-8665-E137704D32A2}"/>
    <dgm:cxn modelId="{7C125762-A12A-4D13-B534-D6C4A749CBF9}" type="presOf" srcId="{5AB4D5FE-0D43-4934-9DCF-451DBC3B0EDB}" destId="{9AF064CB-6AB2-48B1-920C-B0EEBA83D144}" srcOrd="0" destOrd="0" presId="urn:microsoft.com/office/officeart/2005/8/layout/default"/>
    <dgm:cxn modelId="{57A4F162-FCBB-40C9-AEE2-A66B07C34146}" type="presOf" srcId="{16497A5E-E35E-4120-B11F-93D3176CB597}" destId="{4A401B8A-F824-450E-BD89-6E3CDCD38534}" srcOrd="0" destOrd="0" presId="urn:microsoft.com/office/officeart/2005/8/layout/default"/>
    <dgm:cxn modelId="{A97E7D45-B45F-4BC2-BB12-71CE5305BCFD}" srcId="{0225E050-5C7B-41C4-AA07-C7D71A88811F}" destId="{634EEB24-C7C5-412F-B462-47A90C2B760D}" srcOrd="6" destOrd="0" parTransId="{8113112E-99CC-4375-9FD0-1B9B71277CC9}" sibTransId="{18D81B6C-E36E-453E-BF66-D69581CFB0BC}"/>
    <dgm:cxn modelId="{03B5986A-395A-40F3-853E-8EBBB4B82E23}" srcId="{0225E050-5C7B-41C4-AA07-C7D71A88811F}" destId="{80862B69-0B0D-417C-ADF0-039EC398F1EE}" srcOrd="13" destOrd="0" parTransId="{BB202351-792A-44E2-AA6D-003B5B083EC3}" sibTransId="{35935779-4A61-4F21-87DD-79E178AD63BC}"/>
    <dgm:cxn modelId="{F4EB2F6B-3420-4E33-A86C-E2A1E635315D}" srcId="{0225E050-5C7B-41C4-AA07-C7D71A88811F}" destId="{A72B6639-039B-45CD-975A-FD98CA2D9BE4}" srcOrd="7" destOrd="0" parTransId="{84507DD2-5175-4B40-91CC-85B928804B87}" sibTransId="{E077ADA1-40FD-4703-9844-7F0663335EFB}"/>
    <dgm:cxn modelId="{72D99381-A55F-4F30-B4FF-FAF5FA7A1865}" type="presOf" srcId="{80862B69-0B0D-417C-ADF0-039EC398F1EE}" destId="{FC90FB55-AF4D-4D51-8EAC-7697E429D540}" srcOrd="0" destOrd="0" presId="urn:microsoft.com/office/officeart/2005/8/layout/default"/>
    <dgm:cxn modelId="{C42E4F82-3626-4039-B590-48C1F947433B}" type="presOf" srcId="{60C96792-0DF4-4C79-A2B0-245D55402FC7}" destId="{0D4C0CCC-27D1-4B5A-BB4C-D1FD10E26702}" srcOrd="0" destOrd="0" presId="urn:microsoft.com/office/officeart/2005/8/layout/default"/>
    <dgm:cxn modelId="{AA2BB783-5E7C-48E3-8161-83263BC4FEDE}" srcId="{0225E050-5C7B-41C4-AA07-C7D71A88811F}" destId="{16497A5E-E35E-4120-B11F-93D3176CB597}" srcOrd="0" destOrd="0" parTransId="{A6A892A8-D1ED-4C58-A505-4AEFD3B66318}" sibTransId="{560BD208-B58F-4351-A8B5-D10C0C38D697}"/>
    <dgm:cxn modelId="{E410F389-F3A6-43BA-BA23-96EF9BF40FD7}" srcId="{0225E050-5C7B-41C4-AA07-C7D71A88811F}" destId="{4B756A7F-F3EF-4DAD-9FB3-BA31EEFC552E}" srcOrd="11" destOrd="0" parTransId="{A9556750-9C20-442D-9CF5-640543284390}" sibTransId="{C14EF8D0-C16D-4283-B495-84C33680F491}"/>
    <dgm:cxn modelId="{912A2E8E-3E72-40CB-B8DC-5E602D99BBE5}" type="presOf" srcId="{9E454E7C-44A2-47F1-B4CD-BE5F0E53C794}" destId="{72E88112-DF4F-4EA6-85C4-8B3E46AFF485}" srcOrd="0" destOrd="0" presId="urn:microsoft.com/office/officeart/2005/8/layout/default"/>
    <dgm:cxn modelId="{C3FB2E95-4F78-4E23-BA36-42C57CAD0640}" type="presOf" srcId="{634EEB24-C7C5-412F-B462-47A90C2B760D}" destId="{C6DAB1A5-0C12-41CF-889D-971F4669A6F0}" srcOrd="0" destOrd="0" presId="urn:microsoft.com/office/officeart/2005/8/layout/default"/>
    <dgm:cxn modelId="{E34AC797-6B29-42CB-B0F5-3CD65AB99A13}" type="presOf" srcId="{0225E050-5C7B-41C4-AA07-C7D71A88811F}" destId="{B5E90AD5-CED9-429E-BE1D-E3E8CFA01219}" srcOrd="0" destOrd="0" presId="urn:microsoft.com/office/officeart/2005/8/layout/default"/>
    <dgm:cxn modelId="{AAD956A0-C3EC-4FD9-B73D-47E494833C4D}" srcId="{0225E050-5C7B-41C4-AA07-C7D71A88811F}" destId="{B35C7C4C-0314-4034-B195-9E4A93A6D435}" srcOrd="10" destOrd="0" parTransId="{4E588FFF-88C3-47E2-B050-0CF1F2C1C466}" sibTransId="{150E065D-F429-4642-98A5-3C41929BB2C4}"/>
    <dgm:cxn modelId="{02D0AAA4-CCDB-4916-877C-D73D5DAE022D}" srcId="{0225E050-5C7B-41C4-AA07-C7D71A88811F}" destId="{AB651EE9-06E6-4D16-A1AE-5DAA30B4EC3B}" srcOrd="12" destOrd="0" parTransId="{DB193D49-B2F3-4635-9C47-985F379C93DD}" sibTransId="{5ED6538B-AC9F-464A-B104-727A4DA6DC60}"/>
    <dgm:cxn modelId="{D7E9E1B0-C909-4EAE-8621-C93BB9CD1836}" srcId="{0225E050-5C7B-41C4-AA07-C7D71A88811F}" destId="{9C772387-27AA-4864-A70C-9CC834D6170B}" srcOrd="2" destOrd="0" parTransId="{828CEF4B-6556-4BAB-BEB8-7AA880940C9F}" sibTransId="{89327233-FD58-4927-A8BB-9EC6DF917BCE}"/>
    <dgm:cxn modelId="{C47006B3-AB6E-4526-BA2C-94FE4EEA5F84}" type="presOf" srcId="{8689EC0E-696E-4D0A-BB61-DB3B105D66A4}" destId="{D8C191B7-E810-44C2-BA82-B8B381E0EA06}" srcOrd="0" destOrd="0" presId="urn:microsoft.com/office/officeart/2005/8/layout/default"/>
    <dgm:cxn modelId="{1D7E44BD-6563-42B2-A5EE-C682D022BEDC}" srcId="{0225E050-5C7B-41C4-AA07-C7D71A88811F}" destId="{5AB4D5FE-0D43-4934-9DCF-451DBC3B0EDB}" srcOrd="5" destOrd="0" parTransId="{9CC2657B-A272-4F06-B5F1-D01F870E44ED}" sibTransId="{FC004EA2-2B36-4936-8D4D-13E9A24A6BB6}"/>
    <dgm:cxn modelId="{9FDD19C1-333C-436D-B1BD-6F75E9647D50}" type="presOf" srcId="{9C772387-27AA-4864-A70C-9CC834D6170B}" destId="{B590AEE5-E72D-4D9F-A4B2-F240DEB2AC37}" srcOrd="0" destOrd="0" presId="urn:microsoft.com/office/officeart/2005/8/layout/default"/>
    <dgm:cxn modelId="{F72153D2-B27A-4442-A09F-3D0EED0E3BA6}" type="presOf" srcId="{4B756A7F-F3EF-4DAD-9FB3-BA31EEFC552E}" destId="{A4EB18E9-796C-46BF-AFF4-37848E8B0870}" srcOrd="0" destOrd="0" presId="urn:microsoft.com/office/officeart/2005/8/layout/default"/>
    <dgm:cxn modelId="{85E849D5-8288-456D-B92F-920E2F818C0E}" srcId="{0225E050-5C7B-41C4-AA07-C7D71A88811F}" destId="{60C96792-0DF4-4C79-A2B0-245D55402FC7}" srcOrd="8" destOrd="0" parTransId="{30450598-7549-454C-8CA5-219DDE1CDBFC}" sibTransId="{86547D0B-D6D3-45D1-87C7-D91455FE08AB}"/>
    <dgm:cxn modelId="{77C5A0D9-BB20-48D9-86D0-4F28F8339AEF}" type="presOf" srcId="{82069F31-EF57-4381-B32E-91668434E50C}" destId="{560F01F5-60F6-402B-946C-FE253B3A5490}" srcOrd="0" destOrd="0" presId="urn:microsoft.com/office/officeart/2005/8/layout/default"/>
    <dgm:cxn modelId="{5B054BE1-3893-480D-ACBD-A54001C9EF3E}" type="presOf" srcId="{B35C7C4C-0314-4034-B195-9E4A93A6D435}" destId="{37CC66AA-5C7A-4DD3-8EEA-81B94AEEED50}" srcOrd="0" destOrd="0" presId="urn:microsoft.com/office/officeart/2005/8/layout/default"/>
    <dgm:cxn modelId="{7DA77EE1-6137-4C86-AB3F-2533B79F4925}" srcId="{0225E050-5C7B-41C4-AA07-C7D71A88811F}" destId="{9E454E7C-44A2-47F1-B4CD-BE5F0E53C794}" srcOrd="9" destOrd="0" parTransId="{5E09198E-B4A6-4FAE-9A9B-FB9DD7392DBB}" sibTransId="{007C34D2-A514-422F-8A8A-34AA82007583}"/>
    <dgm:cxn modelId="{8D3904FD-789A-418B-92C3-B6B3A9F625AF}" type="presOf" srcId="{7E352A58-401A-4DAC-B196-AFC39AA73920}" destId="{E77D151D-638D-432D-96B1-45341DB61F5A}" srcOrd="0" destOrd="0" presId="urn:microsoft.com/office/officeart/2005/8/layout/default"/>
    <dgm:cxn modelId="{E76D5878-BDF3-4855-9354-B9258BC6EBE6}" type="presParOf" srcId="{B5E90AD5-CED9-429E-BE1D-E3E8CFA01219}" destId="{4A401B8A-F824-450E-BD89-6E3CDCD38534}" srcOrd="0" destOrd="0" presId="urn:microsoft.com/office/officeart/2005/8/layout/default"/>
    <dgm:cxn modelId="{87F7BAAE-48FF-4ADC-B04F-3C118EE02BF0}" type="presParOf" srcId="{B5E90AD5-CED9-429E-BE1D-E3E8CFA01219}" destId="{FB5FEEAC-4FAC-4FC3-A9F3-E6048B14EBA4}" srcOrd="1" destOrd="0" presId="urn:microsoft.com/office/officeart/2005/8/layout/default"/>
    <dgm:cxn modelId="{C37BEE70-7335-49EB-B8BE-8BBD830D2185}" type="presParOf" srcId="{B5E90AD5-CED9-429E-BE1D-E3E8CFA01219}" destId="{E77D151D-638D-432D-96B1-45341DB61F5A}" srcOrd="2" destOrd="0" presId="urn:microsoft.com/office/officeart/2005/8/layout/default"/>
    <dgm:cxn modelId="{FC942347-BCB7-4999-B113-405018FA2E6C}" type="presParOf" srcId="{B5E90AD5-CED9-429E-BE1D-E3E8CFA01219}" destId="{6B9C687F-D906-411D-8D77-80B455AF17A0}" srcOrd="3" destOrd="0" presId="urn:microsoft.com/office/officeart/2005/8/layout/default"/>
    <dgm:cxn modelId="{B2F75BE1-86E0-4D9D-A9E5-559F1A2F5C7E}" type="presParOf" srcId="{B5E90AD5-CED9-429E-BE1D-E3E8CFA01219}" destId="{B590AEE5-E72D-4D9F-A4B2-F240DEB2AC37}" srcOrd="4" destOrd="0" presId="urn:microsoft.com/office/officeart/2005/8/layout/default"/>
    <dgm:cxn modelId="{ABE3B1B2-E444-410B-8461-9CEF1AAA34DE}" type="presParOf" srcId="{B5E90AD5-CED9-429E-BE1D-E3E8CFA01219}" destId="{99FA3B8D-5F79-4D3E-AD6E-B3C79EACB388}" srcOrd="5" destOrd="0" presId="urn:microsoft.com/office/officeart/2005/8/layout/default"/>
    <dgm:cxn modelId="{8D64BCD8-FD0B-4C12-8658-511395DBCF73}" type="presParOf" srcId="{B5E90AD5-CED9-429E-BE1D-E3E8CFA01219}" destId="{560F01F5-60F6-402B-946C-FE253B3A5490}" srcOrd="6" destOrd="0" presId="urn:microsoft.com/office/officeart/2005/8/layout/default"/>
    <dgm:cxn modelId="{94E8FB0C-5B0A-4365-923A-240CA5DB7D96}" type="presParOf" srcId="{B5E90AD5-CED9-429E-BE1D-E3E8CFA01219}" destId="{013F099B-E08E-4A32-8EF2-588A3119ACF5}" srcOrd="7" destOrd="0" presId="urn:microsoft.com/office/officeart/2005/8/layout/default"/>
    <dgm:cxn modelId="{AAA105A1-6F1D-4B3A-AFCC-5423E441DE5A}" type="presParOf" srcId="{B5E90AD5-CED9-429E-BE1D-E3E8CFA01219}" destId="{D8C191B7-E810-44C2-BA82-B8B381E0EA06}" srcOrd="8" destOrd="0" presId="urn:microsoft.com/office/officeart/2005/8/layout/default"/>
    <dgm:cxn modelId="{EB98F749-EE5D-4021-B71B-5D9566CCB31B}" type="presParOf" srcId="{B5E90AD5-CED9-429E-BE1D-E3E8CFA01219}" destId="{82AD32F3-85DE-4922-914E-5442D4F1644C}" srcOrd="9" destOrd="0" presId="urn:microsoft.com/office/officeart/2005/8/layout/default"/>
    <dgm:cxn modelId="{355D627E-23EE-48AC-807D-9B6DA22D4451}" type="presParOf" srcId="{B5E90AD5-CED9-429E-BE1D-E3E8CFA01219}" destId="{9AF064CB-6AB2-48B1-920C-B0EEBA83D144}" srcOrd="10" destOrd="0" presId="urn:microsoft.com/office/officeart/2005/8/layout/default"/>
    <dgm:cxn modelId="{60AFCA21-9507-43B8-900A-5DEC678B9E4D}" type="presParOf" srcId="{B5E90AD5-CED9-429E-BE1D-E3E8CFA01219}" destId="{ED3BDECE-76B5-4A13-9544-260EE6B67DE8}" srcOrd="11" destOrd="0" presId="urn:microsoft.com/office/officeart/2005/8/layout/default"/>
    <dgm:cxn modelId="{8578871C-099C-4329-A383-2BF59199253A}" type="presParOf" srcId="{B5E90AD5-CED9-429E-BE1D-E3E8CFA01219}" destId="{C6DAB1A5-0C12-41CF-889D-971F4669A6F0}" srcOrd="12" destOrd="0" presId="urn:microsoft.com/office/officeart/2005/8/layout/default"/>
    <dgm:cxn modelId="{CBC8ED84-E811-41BA-AB3E-CC1FCEC3774C}" type="presParOf" srcId="{B5E90AD5-CED9-429E-BE1D-E3E8CFA01219}" destId="{80A59D57-E7A2-4875-9779-CB4524D733A5}" srcOrd="13" destOrd="0" presId="urn:microsoft.com/office/officeart/2005/8/layout/default"/>
    <dgm:cxn modelId="{38FBD7D9-DCBC-40A5-B4AC-8E995A69BCE6}" type="presParOf" srcId="{B5E90AD5-CED9-429E-BE1D-E3E8CFA01219}" destId="{9C01500E-9B7E-4F4D-8099-1E93543886D8}" srcOrd="14" destOrd="0" presId="urn:microsoft.com/office/officeart/2005/8/layout/default"/>
    <dgm:cxn modelId="{0638E40B-A1E1-4C25-AF57-869476DDDD8E}" type="presParOf" srcId="{B5E90AD5-CED9-429E-BE1D-E3E8CFA01219}" destId="{F35DDE4A-20E2-434E-ACCA-AF4F680E2F89}" srcOrd="15" destOrd="0" presId="urn:microsoft.com/office/officeart/2005/8/layout/default"/>
    <dgm:cxn modelId="{ED0F6F70-D9F4-489D-B5A0-DC0D552516ED}" type="presParOf" srcId="{B5E90AD5-CED9-429E-BE1D-E3E8CFA01219}" destId="{0D4C0CCC-27D1-4B5A-BB4C-D1FD10E26702}" srcOrd="16" destOrd="0" presId="urn:microsoft.com/office/officeart/2005/8/layout/default"/>
    <dgm:cxn modelId="{A96A7CCC-EEF9-413B-A4A2-AFFE21679FD7}" type="presParOf" srcId="{B5E90AD5-CED9-429E-BE1D-E3E8CFA01219}" destId="{CE24FB87-41E0-4A1E-8C57-E7E622997351}" srcOrd="17" destOrd="0" presId="urn:microsoft.com/office/officeart/2005/8/layout/default"/>
    <dgm:cxn modelId="{18B0503A-F09D-4799-A662-A4DE3E253422}" type="presParOf" srcId="{B5E90AD5-CED9-429E-BE1D-E3E8CFA01219}" destId="{72E88112-DF4F-4EA6-85C4-8B3E46AFF485}" srcOrd="18" destOrd="0" presId="urn:microsoft.com/office/officeart/2005/8/layout/default"/>
    <dgm:cxn modelId="{7F5E044B-7AD1-4F31-AF6E-18A3A0F49D74}" type="presParOf" srcId="{B5E90AD5-CED9-429E-BE1D-E3E8CFA01219}" destId="{88DEC76B-B0F4-479A-BE22-9EFE90A83C4C}" srcOrd="19" destOrd="0" presId="urn:microsoft.com/office/officeart/2005/8/layout/default"/>
    <dgm:cxn modelId="{BFEC462B-D98F-4241-927F-A8DA43773617}" type="presParOf" srcId="{B5E90AD5-CED9-429E-BE1D-E3E8CFA01219}" destId="{37CC66AA-5C7A-4DD3-8EEA-81B94AEEED50}" srcOrd="20" destOrd="0" presId="urn:microsoft.com/office/officeart/2005/8/layout/default"/>
    <dgm:cxn modelId="{C2445CB7-88FF-4631-A538-0CB7280645E2}" type="presParOf" srcId="{B5E90AD5-CED9-429E-BE1D-E3E8CFA01219}" destId="{742B036A-35F7-4100-B031-9CBE1634413D}" srcOrd="21" destOrd="0" presId="urn:microsoft.com/office/officeart/2005/8/layout/default"/>
    <dgm:cxn modelId="{794806CE-94CF-4CCF-A128-36BEEA50A235}" type="presParOf" srcId="{B5E90AD5-CED9-429E-BE1D-E3E8CFA01219}" destId="{A4EB18E9-796C-46BF-AFF4-37848E8B0870}" srcOrd="22" destOrd="0" presId="urn:microsoft.com/office/officeart/2005/8/layout/default"/>
    <dgm:cxn modelId="{6642811D-87F4-4B1E-B0F5-71846F088912}" type="presParOf" srcId="{B5E90AD5-CED9-429E-BE1D-E3E8CFA01219}" destId="{17DBB5EF-CA7F-4000-9889-90F4A1703D26}" srcOrd="23" destOrd="0" presId="urn:microsoft.com/office/officeart/2005/8/layout/default"/>
    <dgm:cxn modelId="{D397415A-2669-48E3-A9BC-607A955CD815}" type="presParOf" srcId="{B5E90AD5-CED9-429E-BE1D-E3E8CFA01219}" destId="{97D7CAC0-D6E0-484E-864D-9EE6B727DE10}" srcOrd="24" destOrd="0" presId="urn:microsoft.com/office/officeart/2005/8/layout/default"/>
    <dgm:cxn modelId="{69625E49-0317-4AB1-AF2D-200378798FAD}" type="presParOf" srcId="{B5E90AD5-CED9-429E-BE1D-E3E8CFA01219}" destId="{F04511F1-A9C0-41D1-9347-29E4A38FC563}" srcOrd="25" destOrd="0" presId="urn:microsoft.com/office/officeart/2005/8/layout/default"/>
    <dgm:cxn modelId="{2DA357D6-3656-406E-8A3F-E299D6642C77}" type="presParOf" srcId="{B5E90AD5-CED9-429E-BE1D-E3E8CFA01219}" destId="{FC90FB55-AF4D-4D51-8EAC-7697E429D540}"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15E7E8-D6DC-4E74-8BBB-6E50AD949FCD}" type="doc">
      <dgm:prSet loTypeId="urn:microsoft.com/office/officeart/2005/8/layout/matrix1" loCatId="matrix" qsTypeId="urn:microsoft.com/office/officeart/2005/8/quickstyle/simple2" qsCatId="simple" csTypeId="urn:microsoft.com/office/officeart/2005/8/colors/accent6_2" csCatId="accent6" phldr="1"/>
      <dgm:spPr/>
      <dgm:t>
        <a:bodyPr/>
        <a:lstStyle/>
        <a:p>
          <a:endParaRPr lang="en-US"/>
        </a:p>
      </dgm:t>
    </dgm:pt>
    <dgm:pt modelId="{7A300186-C1F5-4F3C-B719-0BC108B8399D}">
      <dgm:prSet phldrT="[Text]"/>
      <dgm:spPr/>
      <dgm:t>
        <a:bodyPr/>
        <a:lstStyle/>
        <a:p>
          <a:r>
            <a:rPr lang="en-US" dirty="0"/>
            <a:t>Strategic Foundation</a:t>
          </a:r>
        </a:p>
      </dgm:t>
    </dgm:pt>
    <dgm:pt modelId="{6854ECD3-734E-4B51-BFDC-49A664A722D3}" type="parTrans" cxnId="{A88E5716-5F14-4F59-BFEA-4D0FCF2BD9AC}">
      <dgm:prSet/>
      <dgm:spPr/>
      <dgm:t>
        <a:bodyPr/>
        <a:lstStyle/>
        <a:p>
          <a:endParaRPr lang="en-US"/>
        </a:p>
      </dgm:t>
    </dgm:pt>
    <dgm:pt modelId="{BC37B39E-6777-42C7-8730-55993F51D642}" type="sibTrans" cxnId="{A88E5716-5F14-4F59-BFEA-4D0FCF2BD9AC}">
      <dgm:prSet/>
      <dgm:spPr/>
      <dgm:t>
        <a:bodyPr/>
        <a:lstStyle/>
        <a:p>
          <a:endParaRPr lang="en-US"/>
        </a:p>
      </dgm:t>
    </dgm:pt>
    <dgm:pt modelId="{0C87348C-7609-45F5-A876-B083D7C03CE6}">
      <dgm:prSet phldrT="[Text]"/>
      <dgm:spPr/>
      <dgm:t>
        <a:bodyPr/>
        <a:lstStyle/>
        <a:p>
          <a:r>
            <a:rPr lang="en-US" dirty="0"/>
            <a:t>Capabilities</a:t>
          </a:r>
        </a:p>
      </dgm:t>
    </dgm:pt>
    <dgm:pt modelId="{9C7615D2-9CC9-4D6F-9E52-883F5D5D57FB}" type="parTrans" cxnId="{225C392C-D8E2-414B-8D12-8EDE43A9AB07}">
      <dgm:prSet/>
      <dgm:spPr/>
      <dgm:t>
        <a:bodyPr/>
        <a:lstStyle/>
        <a:p>
          <a:endParaRPr lang="en-US"/>
        </a:p>
      </dgm:t>
    </dgm:pt>
    <dgm:pt modelId="{829ED18B-C867-4608-901A-D1285BE4CA45}" type="sibTrans" cxnId="{225C392C-D8E2-414B-8D12-8EDE43A9AB07}">
      <dgm:prSet/>
      <dgm:spPr/>
      <dgm:t>
        <a:bodyPr/>
        <a:lstStyle/>
        <a:p>
          <a:endParaRPr lang="en-US"/>
        </a:p>
      </dgm:t>
    </dgm:pt>
    <dgm:pt modelId="{41F4982E-0C4C-45FC-B7F5-3A3708ACE351}">
      <dgm:prSet phldrT="[Text]"/>
      <dgm:spPr/>
      <dgm:t>
        <a:bodyPr/>
        <a:lstStyle/>
        <a:p>
          <a:r>
            <a:rPr lang="en-US" dirty="0"/>
            <a:t>Customers</a:t>
          </a:r>
        </a:p>
      </dgm:t>
    </dgm:pt>
    <dgm:pt modelId="{1A0045E8-E152-491D-960E-E2147A0F94EC}" type="parTrans" cxnId="{41567105-65E7-4E9B-9C71-D6E44688707E}">
      <dgm:prSet/>
      <dgm:spPr/>
      <dgm:t>
        <a:bodyPr/>
        <a:lstStyle/>
        <a:p>
          <a:endParaRPr lang="en-US"/>
        </a:p>
      </dgm:t>
    </dgm:pt>
    <dgm:pt modelId="{73BE344B-9598-41B5-8CC4-DA0AFBB1906D}" type="sibTrans" cxnId="{41567105-65E7-4E9B-9C71-D6E44688707E}">
      <dgm:prSet/>
      <dgm:spPr/>
      <dgm:t>
        <a:bodyPr/>
        <a:lstStyle/>
        <a:p>
          <a:endParaRPr lang="en-US"/>
        </a:p>
      </dgm:t>
    </dgm:pt>
    <dgm:pt modelId="{25B1AAD5-107C-4504-912F-71E1E937A6DF}">
      <dgm:prSet phldrT="[Text]"/>
      <dgm:spPr/>
      <dgm:t>
        <a:bodyPr/>
        <a:lstStyle/>
        <a:p>
          <a:r>
            <a:rPr lang="en-US" dirty="0"/>
            <a:t>Compliance</a:t>
          </a:r>
        </a:p>
      </dgm:t>
    </dgm:pt>
    <dgm:pt modelId="{87445398-104F-4DA6-861B-495F8038737F}" type="parTrans" cxnId="{8D827FB0-E7EB-42AA-80A5-8034747D0C13}">
      <dgm:prSet/>
      <dgm:spPr/>
      <dgm:t>
        <a:bodyPr/>
        <a:lstStyle/>
        <a:p>
          <a:endParaRPr lang="en-US"/>
        </a:p>
      </dgm:t>
    </dgm:pt>
    <dgm:pt modelId="{C2622C09-3547-420E-AFF9-9F75BD47C61B}" type="sibTrans" cxnId="{8D827FB0-E7EB-42AA-80A5-8034747D0C13}">
      <dgm:prSet/>
      <dgm:spPr/>
      <dgm:t>
        <a:bodyPr/>
        <a:lstStyle/>
        <a:p>
          <a:endParaRPr lang="en-US"/>
        </a:p>
      </dgm:t>
    </dgm:pt>
    <dgm:pt modelId="{F47E35D8-C6EC-4FEC-AD3D-0421DDC3EB66}">
      <dgm:prSet phldrT="[Text]"/>
      <dgm:spPr/>
      <dgm:t>
        <a:bodyPr/>
        <a:lstStyle/>
        <a:p>
          <a:r>
            <a:rPr lang="en-US" dirty="0"/>
            <a:t>Contract Vehicles</a:t>
          </a:r>
        </a:p>
      </dgm:t>
    </dgm:pt>
    <dgm:pt modelId="{D74E6D8C-FE3E-4AEC-BCB9-7AA8C147FBFE}" type="parTrans" cxnId="{0B912E68-372D-45A0-B25E-1F2EF11405AF}">
      <dgm:prSet/>
      <dgm:spPr/>
      <dgm:t>
        <a:bodyPr/>
        <a:lstStyle/>
        <a:p>
          <a:endParaRPr lang="en-US"/>
        </a:p>
      </dgm:t>
    </dgm:pt>
    <dgm:pt modelId="{393ECFDC-C7EA-441A-B599-68D04384F651}" type="sibTrans" cxnId="{0B912E68-372D-45A0-B25E-1F2EF11405AF}">
      <dgm:prSet/>
      <dgm:spPr/>
      <dgm:t>
        <a:bodyPr/>
        <a:lstStyle/>
        <a:p>
          <a:endParaRPr lang="en-US"/>
        </a:p>
      </dgm:t>
    </dgm:pt>
    <dgm:pt modelId="{84233AFA-1E68-4918-9C33-1688DEF38F11}" type="pres">
      <dgm:prSet presAssocID="{2F15E7E8-D6DC-4E74-8BBB-6E50AD949FCD}" presName="diagram" presStyleCnt="0">
        <dgm:presLayoutVars>
          <dgm:chMax val="1"/>
          <dgm:dir/>
          <dgm:animLvl val="ctr"/>
          <dgm:resizeHandles val="exact"/>
        </dgm:presLayoutVars>
      </dgm:prSet>
      <dgm:spPr/>
    </dgm:pt>
    <dgm:pt modelId="{643F61BA-46DC-48AA-806D-04019D68B3C2}" type="pres">
      <dgm:prSet presAssocID="{2F15E7E8-D6DC-4E74-8BBB-6E50AD949FCD}" presName="matrix" presStyleCnt="0"/>
      <dgm:spPr/>
    </dgm:pt>
    <dgm:pt modelId="{63286C6B-3FC2-4C3D-9256-7B1685821E37}" type="pres">
      <dgm:prSet presAssocID="{2F15E7E8-D6DC-4E74-8BBB-6E50AD949FCD}" presName="tile1" presStyleLbl="node1" presStyleIdx="0" presStyleCnt="4"/>
      <dgm:spPr/>
    </dgm:pt>
    <dgm:pt modelId="{5AA5F1BE-126B-4F00-9684-4173398EE598}" type="pres">
      <dgm:prSet presAssocID="{2F15E7E8-D6DC-4E74-8BBB-6E50AD949FCD}" presName="tile1text" presStyleLbl="node1" presStyleIdx="0" presStyleCnt="4">
        <dgm:presLayoutVars>
          <dgm:chMax val="0"/>
          <dgm:chPref val="0"/>
          <dgm:bulletEnabled val="1"/>
        </dgm:presLayoutVars>
      </dgm:prSet>
      <dgm:spPr/>
    </dgm:pt>
    <dgm:pt modelId="{E2F7A446-9BC5-43E7-84B3-B07B4615CC41}" type="pres">
      <dgm:prSet presAssocID="{2F15E7E8-D6DC-4E74-8BBB-6E50AD949FCD}" presName="tile2" presStyleLbl="node1" presStyleIdx="1" presStyleCnt="4"/>
      <dgm:spPr/>
    </dgm:pt>
    <dgm:pt modelId="{D567BC4E-3036-4A3B-B437-F73B6FA53C7D}" type="pres">
      <dgm:prSet presAssocID="{2F15E7E8-D6DC-4E74-8BBB-6E50AD949FCD}" presName="tile2text" presStyleLbl="node1" presStyleIdx="1" presStyleCnt="4">
        <dgm:presLayoutVars>
          <dgm:chMax val="0"/>
          <dgm:chPref val="0"/>
          <dgm:bulletEnabled val="1"/>
        </dgm:presLayoutVars>
      </dgm:prSet>
      <dgm:spPr/>
    </dgm:pt>
    <dgm:pt modelId="{801D66B1-B0FD-4130-888E-0B7B9708189D}" type="pres">
      <dgm:prSet presAssocID="{2F15E7E8-D6DC-4E74-8BBB-6E50AD949FCD}" presName="tile3" presStyleLbl="node1" presStyleIdx="2" presStyleCnt="4"/>
      <dgm:spPr/>
    </dgm:pt>
    <dgm:pt modelId="{C23721A1-6D62-4BC4-B1B0-96F9CAC6A0C9}" type="pres">
      <dgm:prSet presAssocID="{2F15E7E8-D6DC-4E74-8BBB-6E50AD949FCD}" presName="tile3text" presStyleLbl="node1" presStyleIdx="2" presStyleCnt="4">
        <dgm:presLayoutVars>
          <dgm:chMax val="0"/>
          <dgm:chPref val="0"/>
          <dgm:bulletEnabled val="1"/>
        </dgm:presLayoutVars>
      </dgm:prSet>
      <dgm:spPr/>
    </dgm:pt>
    <dgm:pt modelId="{80F6E605-0F30-47A5-A48B-3849001764BF}" type="pres">
      <dgm:prSet presAssocID="{2F15E7E8-D6DC-4E74-8BBB-6E50AD949FCD}" presName="tile4" presStyleLbl="node1" presStyleIdx="3" presStyleCnt="4"/>
      <dgm:spPr/>
    </dgm:pt>
    <dgm:pt modelId="{2BE24529-B232-4578-87A8-120F9C3BC5C4}" type="pres">
      <dgm:prSet presAssocID="{2F15E7E8-D6DC-4E74-8BBB-6E50AD949FCD}" presName="tile4text" presStyleLbl="node1" presStyleIdx="3" presStyleCnt="4">
        <dgm:presLayoutVars>
          <dgm:chMax val="0"/>
          <dgm:chPref val="0"/>
          <dgm:bulletEnabled val="1"/>
        </dgm:presLayoutVars>
      </dgm:prSet>
      <dgm:spPr/>
    </dgm:pt>
    <dgm:pt modelId="{D0F90C32-0E9D-4ABB-808A-EFC77BF6E042}" type="pres">
      <dgm:prSet presAssocID="{2F15E7E8-D6DC-4E74-8BBB-6E50AD949FCD}" presName="centerTile" presStyleLbl="fgShp" presStyleIdx="0" presStyleCnt="1">
        <dgm:presLayoutVars>
          <dgm:chMax val="0"/>
          <dgm:chPref val="0"/>
        </dgm:presLayoutVars>
      </dgm:prSet>
      <dgm:spPr/>
    </dgm:pt>
  </dgm:ptLst>
  <dgm:cxnLst>
    <dgm:cxn modelId="{41567105-65E7-4E9B-9C71-D6E44688707E}" srcId="{7A300186-C1F5-4F3C-B719-0BC108B8399D}" destId="{41F4982E-0C4C-45FC-B7F5-3A3708ACE351}" srcOrd="1" destOrd="0" parTransId="{1A0045E8-E152-491D-960E-E2147A0F94EC}" sibTransId="{73BE344B-9598-41B5-8CC4-DA0AFBB1906D}"/>
    <dgm:cxn modelId="{A2F0E813-1F42-4155-A2A0-F4C38AF3BE59}" type="presOf" srcId="{41F4982E-0C4C-45FC-B7F5-3A3708ACE351}" destId="{D567BC4E-3036-4A3B-B437-F73B6FA53C7D}" srcOrd="1" destOrd="0" presId="urn:microsoft.com/office/officeart/2005/8/layout/matrix1"/>
    <dgm:cxn modelId="{A88E5716-5F14-4F59-BFEA-4D0FCF2BD9AC}" srcId="{2F15E7E8-D6DC-4E74-8BBB-6E50AD949FCD}" destId="{7A300186-C1F5-4F3C-B719-0BC108B8399D}" srcOrd="0" destOrd="0" parTransId="{6854ECD3-734E-4B51-BFDC-49A664A722D3}" sibTransId="{BC37B39E-6777-42C7-8730-55993F51D642}"/>
    <dgm:cxn modelId="{225C392C-D8E2-414B-8D12-8EDE43A9AB07}" srcId="{7A300186-C1F5-4F3C-B719-0BC108B8399D}" destId="{0C87348C-7609-45F5-A876-B083D7C03CE6}" srcOrd="0" destOrd="0" parTransId="{9C7615D2-9CC9-4D6F-9E52-883F5D5D57FB}" sibTransId="{829ED18B-C867-4608-901A-D1285BE4CA45}"/>
    <dgm:cxn modelId="{A3124336-F89C-4B16-B4AA-65DC13C7EDC6}" type="presOf" srcId="{F47E35D8-C6EC-4FEC-AD3D-0421DDC3EB66}" destId="{80F6E605-0F30-47A5-A48B-3849001764BF}" srcOrd="0" destOrd="0" presId="urn:microsoft.com/office/officeart/2005/8/layout/matrix1"/>
    <dgm:cxn modelId="{6C4E3440-AD11-469B-A41D-924CC66B99E6}" type="presOf" srcId="{0C87348C-7609-45F5-A876-B083D7C03CE6}" destId="{63286C6B-3FC2-4C3D-9256-7B1685821E37}" srcOrd="0" destOrd="0" presId="urn:microsoft.com/office/officeart/2005/8/layout/matrix1"/>
    <dgm:cxn modelId="{0B912E68-372D-45A0-B25E-1F2EF11405AF}" srcId="{7A300186-C1F5-4F3C-B719-0BC108B8399D}" destId="{F47E35D8-C6EC-4FEC-AD3D-0421DDC3EB66}" srcOrd="3" destOrd="0" parTransId="{D74E6D8C-FE3E-4AEC-BCB9-7AA8C147FBFE}" sibTransId="{393ECFDC-C7EA-441A-B599-68D04384F651}"/>
    <dgm:cxn modelId="{67720C88-5246-4874-83B1-996D6FE9A64A}" type="presOf" srcId="{2F15E7E8-D6DC-4E74-8BBB-6E50AD949FCD}" destId="{84233AFA-1E68-4918-9C33-1688DEF38F11}" srcOrd="0" destOrd="0" presId="urn:microsoft.com/office/officeart/2005/8/layout/matrix1"/>
    <dgm:cxn modelId="{2F56CA95-502D-4727-8346-5E579A020D30}" type="presOf" srcId="{7A300186-C1F5-4F3C-B719-0BC108B8399D}" destId="{D0F90C32-0E9D-4ABB-808A-EFC77BF6E042}" srcOrd="0" destOrd="0" presId="urn:microsoft.com/office/officeart/2005/8/layout/matrix1"/>
    <dgm:cxn modelId="{AE286FA3-7980-465E-AB72-71570A86AAE4}" type="presOf" srcId="{41F4982E-0C4C-45FC-B7F5-3A3708ACE351}" destId="{E2F7A446-9BC5-43E7-84B3-B07B4615CC41}" srcOrd="0" destOrd="0" presId="urn:microsoft.com/office/officeart/2005/8/layout/matrix1"/>
    <dgm:cxn modelId="{8D827FB0-E7EB-42AA-80A5-8034747D0C13}" srcId="{7A300186-C1F5-4F3C-B719-0BC108B8399D}" destId="{25B1AAD5-107C-4504-912F-71E1E937A6DF}" srcOrd="2" destOrd="0" parTransId="{87445398-104F-4DA6-861B-495F8038737F}" sibTransId="{C2622C09-3547-420E-AFF9-9F75BD47C61B}"/>
    <dgm:cxn modelId="{867DE4BA-F0F9-4873-8A57-AF0FE1271105}" type="presOf" srcId="{25B1AAD5-107C-4504-912F-71E1E937A6DF}" destId="{801D66B1-B0FD-4130-888E-0B7B9708189D}" srcOrd="0" destOrd="0" presId="urn:microsoft.com/office/officeart/2005/8/layout/matrix1"/>
    <dgm:cxn modelId="{D83FB9C4-765A-45A6-88BC-42F99A4F568D}" type="presOf" srcId="{0C87348C-7609-45F5-A876-B083D7C03CE6}" destId="{5AA5F1BE-126B-4F00-9684-4173398EE598}" srcOrd="1" destOrd="0" presId="urn:microsoft.com/office/officeart/2005/8/layout/matrix1"/>
    <dgm:cxn modelId="{EF884FE2-62C7-4874-816E-3462250E6F33}" type="presOf" srcId="{F47E35D8-C6EC-4FEC-AD3D-0421DDC3EB66}" destId="{2BE24529-B232-4578-87A8-120F9C3BC5C4}" srcOrd="1" destOrd="0" presId="urn:microsoft.com/office/officeart/2005/8/layout/matrix1"/>
    <dgm:cxn modelId="{1A50E0FA-E73B-446E-B823-D218583AB380}" type="presOf" srcId="{25B1AAD5-107C-4504-912F-71E1E937A6DF}" destId="{C23721A1-6D62-4BC4-B1B0-96F9CAC6A0C9}" srcOrd="1" destOrd="0" presId="urn:microsoft.com/office/officeart/2005/8/layout/matrix1"/>
    <dgm:cxn modelId="{F227BAEF-D215-4A81-B169-A98D62A37579}" type="presParOf" srcId="{84233AFA-1E68-4918-9C33-1688DEF38F11}" destId="{643F61BA-46DC-48AA-806D-04019D68B3C2}" srcOrd="0" destOrd="0" presId="urn:microsoft.com/office/officeart/2005/8/layout/matrix1"/>
    <dgm:cxn modelId="{3BC87916-92C0-48D7-8F05-3A9731A0CE2C}" type="presParOf" srcId="{643F61BA-46DC-48AA-806D-04019D68B3C2}" destId="{63286C6B-3FC2-4C3D-9256-7B1685821E37}" srcOrd="0" destOrd="0" presId="urn:microsoft.com/office/officeart/2005/8/layout/matrix1"/>
    <dgm:cxn modelId="{053816E8-CD68-4E74-A910-8882164D38AA}" type="presParOf" srcId="{643F61BA-46DC-48AA-806D-04019D68B3C2}" destId="{5AA5F1BE-126B-4F00-9684-4173398EE598}" srcOrd="1" destOrd="0" presId="urn:microsoft.com/office/officeart/2005/8/layout/matrix1"/>
    <dgm:cxn modelId="{FC0FEF95-0504-48F8-A51B-24F78113125A}" type="presParOf" srcId="{643F61BA-46DC-48AA-806D-04019D68B3C2}" destId="{E2F7A446-9BC5-43E7-84B3-B07B4615CC41}" srcOrd="2" destOrd="0" presId="urn:microsoft.com/office/officeart/2005/8/layout/matrix1"/>
    <dgm:cxn modelId="{FC22A082-AE09-4382-89A4-D666C188D15B}" type="presParOf" srcId="{643F61BA-46DC-48AA-806D-04019D68B3C2}" destId="{D567BC4E-3036-4A3B-B437-F73B6FA53C7D}" srcOrd="3" destOrd="0" presId="urn:microsoft.com/office/officeart/2005/8/layout/matrix1"/>
    <dgm:cxn modelId="{9F3E5520-3E68-42C8-9B41-38252F30E5BC}" type="presParOf" srcId="{643F61BA-46DC-48AA-806D-04019D68B3C2}" destId="{801D66B1-B0FD-4130-888E-0B7B9708189D}" srcOrd="4" destOrd="0" presId="urn:microsoft.com/office/officeart/2005/8/layout/matrix1"/>
    <dgm:cxn modelId="{443B7FEB-1024-4F08-9F2E-456E609559B6}" type="presParOf" srcId="{643F61BA-46DC-48AA-806D-04019D68B3C2}" destId="{C23721A1-6D62-4BC4-B1B0-96F9CAC6A0C9}" srcOrd="5" destOrd="0" presId="urn:microsoft.com/office/officeart/2005/8/layout/matrix1"/>
    <dgm:cxn modelId="{20264901-C2D8-4951-BC05-094B93AA8F85}" type="presParOf" srcId="{643F61BA-46DC-48AA-806D-04019D68B3C2}" destId="{80F6E605-0F30-47A5-A48B-3849001764BF}" srcOrd="6" destOrd="0" presId="urn:microsoft.com/office/officeart/2005/8/layout/matrix1"/>
    <dgm:cxn modelId="{14691CA8-7F9B-4496-B627-9A5596915E66}" type="presParOf" srcId="{643F61BA-46DC-48AA-806D-04019D68B3C2}" destId="{2BE24529-B232-4578-87A8-120F9C3BC5C4}" srcOrd="7" destOrd="0" presId="urn:microsoft.com/office/officeart/2005/8/layout/matrix1"/>
    <dgm:cxn modelId="{237DB1CF-2026-4A21-AB7B-1687628BA5C2}" type="presParOf" srcId="{84233AFA-1E68-4918-9C33-1688DEF38F11}" destId="{D0F90C32-0E9D-4ABB-808A-EFC77BF6E04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15E7E8-D6DC-4E74-8BBB-6E50AD949FCD}" type="doc">
      <dgm:prSet loTypeId="urn:microsoft.com/office/officeart/2005/8/layout/matrix1" loCatId="matrix" qsTypeId="urn:microsoft.com/office/officeart/2005/8/quickstyle/simple2" qsCatId="simple" csTypeId="urn:microsoft.com/office/officeart/2005/8/colors/accent6_2" csCatId="accent6" phldr="1"/>
      <dgm:spPr/>
      <dgm:t>
        <a:bodyPr/>
        <a:lstStyle/>
        <a:p>
          <a:endParaRPr lang="en-US"/>
        </a:p>
      </dgm:t>
    </dgm:pt>
    <dgm:pt modelId="{7A300186-C1F5-4F3C-B719-0BC108B8399D}">
      <dgm:prSet phldrT="[Text]"/>
      <dgm:spPr/>
      <dgm:t>
        <a:bodyPr/>
        <a:lstStyle/>
        <a:p>
          <a:r>
            <a:rPr lang="en-US" dirty="0"/>
            <a:t>Strategic Foundation</a:t>
          </a:r>
        </a:p>
      </dgm:t>
    </dgm:pt>
    <dgm:pt modelId="{6854ECD3-734E-4B51-BFDC-49A664A722D3}" type="parTrans" cxnId="{A88E5716-5F14-4F59-BFEA-4D0FCF2BD9AC}">
      <dgm:prSet/>
      <dgm:spPr/>
      <dgm:t>
        <a:bodyPr/>
        <a:lstStyle/>
        <a:p>
          <a:endParaRPr lang="en-US"/>
        </a:p>
      </dgm:t>
    </dgm:pt>
    <dgm:pt modelId="{BC37B39E-6777-42C7-8730-55993F51D642}" type="sibTrans" cxnId="{A88E5716-5F14-4F59-BFEA-4D0FCF2BD9AC}">
      <dgm:prSet/>
      <dgm:spPr/>
      <dgm:t>
        <a:bodyPr/>
        <a:lstStyle/>
        <a:p>
          <a:endParaRPr lang="en-US"/>
        </a:p>
      </dgm:t>
    </dgm:pt>
    <dgm:pt modelId="{0C87348C-7609-45F5-A876-B083D7C03CE6}">
      <dgm:prSet phldrT="[Text]"/>
      <dgm:spPr>
        <a:solidFill>
          <a:schemeClr val="accent6">
            <a:lumMod val="60000"/>
            <a:lumOff val="40000"/>
          </a:schemeClr>
        </a:solidFill>
        <a:effectLst>
          <a:outerShdw blurRad="50800" dist="38100" dir="13500000" algn="br" rotWithShape="0">
            <a:prstClr val="black">
              <a:alpha val="40000"/>
            </a:prstClr>
          </a:outerShdw>
        </a:effectLst>
      </dgm:spPr>
      <dgm:t>
        <a:bodyPr/>
        <a:lstStyle/>
        <a:p>
          <a:r>
            <a:rPr lang="en-US" dirty="0"/>
            <a:t>Capabilities</a:t>
          </a:r>
        </a:p>
      </dgm:t>
    </dgm:pt>
    <dgm:pt modelId="{9C7615D2-9CC9-4D6F-9E52-883F5D5D57FB}" type="parTrans" cxnId="{225C392C-D8E2-414B-8D12-8EDE43A9AB07}">
      <dgm:prSet/>
      <dgm:spPr/>
      <dgm:t>
        <a:bodyPr/>
        <a:lstStyle/>
        <a:p>
          <a:endParaRPr lang="en-US"/>
        </a:p>
      </dgm:t>
    </dgm:pt>
    <dgm:pt modelId="{829ED18B-C867-4608-901A-D1285BE4CA45}" type="sibTrans" cxnId="{225C392C-D8E2-414B-8D12-8EDE43A9AB07}">
      <dgm:prSet/>
      <dgm:spPr/>
      <dgm:t>
        <a:bodyPr/>
        <a:lstStyle/>
        <a:p>
          <a:endParaRPr lang="en-US"/>
        </a:p>
      </dgm:t>
    </dgm:pt>
    <dgm:pt modelId="{41F4982E-0C4C-45FC-B7F5-3A3708ACE351}">
      <dgm:prSet phldrT="[Text]"/>
      <dgm:spPr/>
      <dgm:t>
        <a:bodyPr/>
        <a:lstStyle/>
        <a:p>
          <a:r>
            <a:rPr lang="en-US" dirty="0"/>
            <a:t>Customers</a:t>
          </a:r>
        </a:p>
      </dgm:t>
    </dgm:pt>
    <dgm:pt modelId="{1A0045E8-E152-491D-960E-E2147A0F94EC}" type="parTrans" cxnId="{41567105-65E7-4E9B-9C71-D6E44688707E}">
      <dgm:prSet/>
      <dgm:spPr/>
      <dgm:t>
        <a:bodyPr/>
        <a:lstStyle/>
        <a:p>
          <a:endParaRPr lang="en-US"/>
        </a:p>
      </dgm:t>
    </dgm:pt>
    <dgm:pt modelId="{73BE344B-9598-41B5-8CC4-DA0AFBB1906D}" type="sibTrans" cxnId="{41567105-65E7-4E9B-9C71-D6E44688707E}">
      <dgm:prSet/>
      <dgm:spPr/>
      <dgm:t>
        <a:bodyPr/>
        <a:lstStyle/>
        <a:p>
          <a:endParaRPr lang="en-US"/>
        </a:p>
      </dgm:t>
    </dgm:pt>
    <dgm:pt modelId="{25B1AAD5-107C-4504-912F-71E1E937A6DF}">
      <dgm:prSet phldrT="[Text]"/>
      <dgm:spPr/>
      <dgm:t>
        <a:bodyPr/>
        <a:lstStyle/>
        <a:p>
          <a:r>
            <a:rPr lang="en-US" dirty="0"/>
            <a:t>Compliance</a:t>
          </a:r>
        </a:p>
      </dgm:t>
    </dgm:pt>
    <dgm:pt modelId="{87445398-104F-4DA6-861B-495F8038737F}" type="parTrans" cxnId="{8D827FB0-E7EB-42AA-80A5-8034747D0C13}">
      <dgm:prSet/>
      <dgm:spPr/>
      <dgm:t>
        <a:bodyPr/>
        <a:lstStyle/>
        <a:p>
          <a:endParaRPr lang="en-US"/>
        </a:p>
      </dgm:t>
    </dgm:pt>
    <dgm:pt modelId="{C2622C09-3547-420E-AFF9-9F75BD47C61B}" type="sibTrans" cxnId="{8D827FB0-E7EB-42AA-80A5-8034747D0C13}">
      <dgm:prSet/>
      <dgm:spPr/>
      <dgm:t>
        <a:bodyPr/>
        <a:lstStyle/>
        <a:p>
          <a:endParaRPr lang="en-US"/>
        </a:p>
      </dgm:t>
    </dgm:pt>
    <dgm:pt modelId="{F47E35D8-C6EC-4FEC-AD3D-0421DDC3EB66}">
      <dgm:prSet phldrT="[Text]"/>
      <dgm:spPr/>
      <dgm:t>
        <a:bodyPr/>
        <a:lstStyle/>
        <a:p>
          <a:r>
            <a:rPr lang="en-US" dirty="0"/>
            <a:t>Contract Vehicles</a:t>
          </a:r>
        </a:p>
      </dgm:t>
    </dgm:pt>
    <dgm:pt modelId="{D74E6D8C-FE3E-4AEC-BCB9-7AA8C147FBFE}" type="parTrans" cxnId="{0B912E68-372D-45A0-B25E-1F2EF11405AF}">
      <dgm:prSet/>
      <dgm:spPr/>
      <dgm:t>
        <a:bodyPr/>
        <a:lstStyle/>
        <a:p>
          <a:endParaRPr lang="en-US"/>
        </a:p>
      </dgm:t>
    </dgm:pt>
    <dgm:pt modelId="{393ECFDC-C7EA-441A-B599-68D04384F651}" type="sibTrans" cxnId="{0B912E68-372D-45A0-B25E-1F2EF11405AF}">
      <dgm:prSet/>
      <dgm:spPr/>
      <dgm:t>
        <a:bodyPr/>
        <a:lstStyle/>
        <a:p>
          <a:endParaRPr lang="en-US"/>
        </a:p>
      </dgm:t>
    </dgm:pt>
    <dgm:pt modelId="{84233AFA-1E68-4918-9C33-1688DEF38F11}" type="pres">
      <dgm:prSet presAssocID="{2F15E7E8-D6DC-4E74-8BBB-6E50AD949FCD}" presName="diagram" presStyleCnt="0">
        <dgm:presLayoutVars>
          <dgm:chMax val="1"/>
          <dgm:dir/>
          <dgm:animLvl val="ctr"/>
          <dgm:resizeHandles val="exact"/>
        </dgm:presLayoutVars>
      </dgm:prSet>
      <dgm:spPr/>
    </dgm:pt>
    <dgm:pt modelId="{643F61BA-46DC-48AA-806D-04019D68B3C2}" type="pres">
      <dgm:prSet presAssocID="{2F15E7E8-D6DC-4E74-8BBB-6E50AD949FCD}" presName="matrix" presStyleCnt="0"/>
      <dgm:spPr/>
    </dgm:pt>
    <dgm:pt modelId="{63286C6B-3FC2-4C3D-9256-7B1685821E37}" type="pres">
      <dgm:prSet presAssocID="{2F15E7E8-D6DC-4E74-8BBB-6E50AD949FCD}" presName="tile1" presStyleLbl="node1" presStyleIdx="0" presStyleCnt="4"/>
      <dgm:spPr/>
    </dgm:pt>
    <dgm:pt modelId="{5AA5F1BE-126B-4F00-9684-4173398EE598}" type="pres">
      <dgm:prSet presAssocID="{2F15E7E8-D6DC-4E74-8BBB-6E50AD949FCD}" presName="tile1text" presStyleLbl="node1" presStyleIdx="0" presStyleCnt="4">
        <dgm:presLayoutVars>
          <dgm:chMax val="0"/>
          <dgm:chPref val="0"/>
          <dgm:bulletEnabled val="1"/>
        </dgm:presLayoutVars>
      </dgm:prSet>
      <dgm:spPr/>
    </dgm:pt>
    <dgm:pt modelId="{E2F7A446-9BC5-43E7-84B3-B07B4615CC41}" type="pres">
      <dgm:prSet presAssocID="{2F15E7E8-D6DC-4E74-8BBB-6E50AD949FCD}" presName="tile2" presStyleLbl="node1" presStyleIdx="1" presStyleCnt="4"/>
      <dgm:spPr/>
    </dgm:pt>
    <dgm:pt modelId="{D567BC4E-3036-4A3B-B437-F73B6FA53C7D}" type="pres">
      <dgm:prSet presAssocID="{2F15E7E8-D6DC-4E74-8BBB-6E50AD949FCD}" presName="tile2text" presStyleLbl="node1" presStyleIdx="1" presStyleCnt="4">
        <dgm:presLayoutVars>
          <dgm:chMax val="0"/>
          <dgm:chPref val="0"/>
          <dgm:bulletEnabled val="1"/>
        </dgm:presLayoutVars>
      </dgm:prSet>
      <dgm:spPr/>
    </dgm:pt>
    <dgm:pt modelId="{801D66B1-B0FD-4130-888E-0B7B9708189D}" type="pres">
      <dgm:prSet presAssocID="{2F15E7E8-D6DC-4E74-8BBB-6E50AD949FCD}" presName="tile3" presStyleLbl="node1" presStyleIdx="2" presStyleCnt="4"/>
      <dgm:spPr/>
    </dgm:pt>
    <dgm:pt modelId="{C23721A1-6D62-4BC4-B1B0-96F9CAC6A0C9}" type="pres">
      <dgm:prSet presAssocID="{2F15E7E8-D6DC-4E74-8BBB-6E50AD949FCD}" presName="tile3text" presStyleLbl="node1" presStyleIdx="2" presStyleCnt="4">
        <dgm:presLayoutVars>
          <dgm:chMax val="0"/>
          <dgm:chPref val="0"/>
          <dgm:bulletEnabled val="1"/>
        </dgm:presLayoutVars>
      </dgm:prSet>
      <dgm:spPr/>
    </dgm:pt>
    <dgm:pt modelId="{80F6E605-0F30-47A5-A48B-3849001764BF}" type="pres">
      <dgm:prSet presAssocID="{2F15E7E8-D6DC-4E74-8BBB-6E50AD949FCD}" presName="tile4" presStyleLbl="node1" presStyleIdx="3" presStyleCnt="4"/>
      <dgm:spPr/>
    </dgm:pt>
    <dgm:pt modelId="{2BE24529-B232-4578-87A8-120F9C3BC5C4}" type="pres">
      <dgm:prSet presAssocID="{2F15E7E8-D6DC-4E74-8BBB-6E50AD949FCD}" presName="tile4text" presStyleLbl="node1" presStyleIdx="3" presStyleCnt="4">
        <dgm:presLayoutVars>
          <dgm:chMax val="0"/>
          <dgm:chPref val="0"/>
          <dgm:bulletEnabled val="1"/>
        </dgm:presLayoutVars>
      </dgm:prSet>
      <dgm:spPr/>
    </dgm:pt>
    <dgm:pt modelId="{D0F90C32-0E9D-4ABB-808A-EFC77BF6E042}" type="pres">
      <dgm:prSet presAssocID="{2F15E7E8-D6DC-4E74-8BBB-6E50AD949FCD}" presName="centerTile" presStyleLbl="fgShp" presStyleIdx="0" presStyleCnt="1">
        <dgm:presLayoutVars>
          <dgm:chMax val="0"/>
          <dgm:chPref val="0"/>
        </dgm:presLayoutVars>
      </dgm:prSet>
      <dgm:spPr/>
    </dgm:pt>
  </dgm:ptLst>
  <dgm:cxnLst>
    <dgm:cxn modelId="{41567105-65E7-4E9B-9C71-D6E44688707E}" srcId="{7A300186-C1F5-4F3C-B719-0BC108B8399D}" destId="{41F4982E-0C4C-45FC-B7F5-3A3708ACE351}" srcOrd="1" destOrd="0" parTransId="{1A0045E8-E152-491D-960E-E2147A0F94EC}" sibTransId="{73BE344B-9598-41B5-8CC4-DA0AFBB1906D}"/>
    <dgm:cxn modelId="{A2F0E813-1F42-4155-A2A0-F4C38AF3BE59}" type="presOf" srcId="{41F4982E-0C4C-45FC-B7F5-3A3708ACE351}" destId="{D567BC4E-3036-4A3B-B437-F73B6FA53C7D}" srcOrd="1" destOrd="0" presId="urn:microsoft.com/office/officeart/2005/8/layout/matrix1"/>
    <dgm:cxn modelId="{A88E5716-5F14-4F59-BFEA-4D0FCF2BD9AC}" srcId="{2F15E7E8-D6DC-4E74-8BBB-6E50AD949FCD}" destId="{7A300186-C1F5-4F3C-B719-0BC108B8399D}" srcOrd="0" destOrd="0" parTransId="{6854ECD3-734E-4B51-BFDC-49A664A722D3}" sibTransId="{BC37B39E-6777-42C7-8730-55993F51D642}"/>
    <dgm:cxn modelId="{225C392C-D8E2-414B-8D12-8EDE43A9AB07}" srcId="{7A300186-C1F5-4F3C-B719-0BC108B8399D}" destId="{0C87348C-7609-45F5-A876-B083D7C03CE6}" srcOrd="0" destOrd="0" parTransId="{9C7615D2-9CC9-4D6F-9E52-883F5D5D57FB}" sibTransId="{829ED18B-C867-4608-901A-D1285BE4CA45}"/>
    <dgm:cxn modelId="{A3124336-F89C-4B16-B4AA-65DC13C7EDC6}" type="presOf" srcId="{F47E35D8-C6EC-4FEC-AD3D-0421DDC3EB66}" destId="{80F6E605-0F30-47A5-A48B-3849001764BF}" srcOrd="0" destOrd="0" presId="urn:microsoft.com/office/officeart/2005/8/layout/matrix1"/>
    <dgm:cxn modelId="{6C4E3440-AD11-469B-A41D-924CC66B99E6}" type="presOf" srcId="{0C87348C-7609-45F5-A876-B083D7C03CE6}" destId="{63286C6B-3FC2-4C3D-9256-7B1685821E37}" srcOrd="0" destOrd="0" presId="urn:microsoft.com/office/officeart/2005/8/layout/matrix1"/>
    <dgm:cxn modelId="{0B912E68-372D-45A0-B25E-1F2EF11405AF}" srcId="{7A300186-C1F5-4F3C-B719-0BC108B8399D}" destId="{F47E35D8-C6EC-4FEC-AD3D-0421DDC3EB66}" srcOrd="3" destOrd="0" parTransId="{D74E6D8C-FE3E-4AEC-BCB9-7AA8C147FBFE}" sibTransId="{393ECFDC-C7EA-441A-B599-68D04384F651}"/>
    <dgm:cxn modelId="{67720C88-5246-4874-83B1-996D6FE9A64A}" type="presOf" srcId="{2F15E7E8-D6DC-4E74-8BBB-6E50AD949FCD}" destId="{84233AFA-1E68-4918-9C33-1688DEF38F11}" srcOrd="0" destOrd="0" presId="urn:microsoft.com/office/officeart/2005/8/layout/matrix1"/>
    <dgm:cxn modelId="{2F56CA95-502D-4727-8346-5E579A020D30}" type="presOf" srcId="{7A300186-C1F5-4F3C-B719-0BC108B8399D}" destId="{D0F90C32-0E9D-4ABB-808A-EFC77BF6E042}" srcOrd="0" destOrd="0" presId="urn:microsoft.com/office/officeart/2005/8/layout/matrix1"/>
    <dgm:cxn modelId="{AE286FA3-7980-465E-AB72-71570A86AAE4}" type="presOf" srcId="{41F4982E-0C4C-45FC-B7F5-3A3708ACE351}" destId="{E2F7A446-9BC5-43E7-84B3-B07B4615CC41}" srcOrd="0" destOrd="0" presId="urn:microsoft.com/office/officeart/2005/8/layout/matrix1"/>
    <dgm:cxn modelId="{8D827FB0-E7EB-42AA-80A5-8034747D0C13}" srcId="{7A300186-C1F5-4F3C-B719-0BC108B8399D}" destId="{25B1AAD5-107C-4504-912F-71E1E937A6DF}" srcOrd="2" destOrd="0" parTransId="{87445398-104F-4DA6-861B-495F8038737F}" sibTransId="{C2622C09-3547-420E-AFF9-9F75BD47C61B}"/>
    <dgm:cxn modelId="{867DE4BA-F0F9-4873-8A57-AF0FE1271105}" type="presOf" srcId="{25B1AAD5-107C-4504-912F-71E1E937A6DF}" destId="{801D66B1-B0FD-4130-888E-0B7B9708189D}" srcOrd="0" destOrd="0" presId="urn:microsoft.com/office/officeart/2005/8/layout/matrix1"/>
    <dgm:cxn modelId="{D83FB9C4-765A-45A6-88BC-42F99A4F568D}" type="presOf" srcId="{0C87348C-7609-45F5-A876-B083D7C03CE6}" destId="{5AA5F1BE-126B-4F00-9684-4173398EE598}" srcOrd="1" destOrd="0" presId="urn:microsoft.com/office/officeart/2005/8/layout/matrix1"/>
    <dgm:cxn modelId="{EF884FE2-62C7-4874-816E-3462250E6F33}" type="presOf" srcId="{F47E35D8-C6EC-4FEC-AD3D-0421DDC3EB66}" destId="{2BE24529-B232-4578-87A8-120F9C3BC5C4}" srcOrd="1" destOrd="0" presId="urn:microsoft.com/office/officeart/2005/8/layout/matrix1"/>
    <dgm:cxn modelId="{1A50E0FA-E73B-446E-B823-D218583AB380}" type="presOf" srcId="{25B1AAD5-107C-4504-912F-71E1E937A6DF}" destId="{C23721A1-6D62-4BC4-B1B0-96F9CAC6A0C9}" srcOrd="1" destOrd="0" presId="urn:microsoft.com/office/officeart/2005/8/layout/matrix1"/>
    <dgm:cxn modelId="{F227BAEF-D215-4A81-B169-A98D62A37579}" type="presParOf" srcId="{84233AFA-1E68-4918-9C33-1688DEF38F11}" destId="{643F61BA-46DC-48AA-806D-04019D68B3C2}" srcOrd="0" destOrd="0" presId="urn:microsoft.com/office/officeart/2005/8/layout/matrix1"/>
    <dgm:cxn modelId="{3BC87916-92C0-48D7-8F05-3A9731A0CE2C}" type="presParOf" srcId="{643F61BA-46DC-48AA-806D-04019D68B3C2}" destId="{63286C6B-3FC2-4C3D-9256-7B1685821E37}" srcOrd="0" destOrd="0" presId="urn:microsoft.com/office/officeart/2005/8/layout/matrix1"/>
    <dgm:cxn modelId="{053816E8-CD68-4E74-A910-8882164D38AA}" type="presParOf" srcId="{643F61BA-46DC-48AA-806D-04019D68B3C2}" destId="{5AA5F1BE-126B-4F00-9684-4173398EE598}" srcOrd="1" destOrd="0" presId="urn:microsoft.com/office/officeart/2005/8/layout/matrix1"/>
    <dgm:cxn modelId="{FC0FEF95-0504-48F8-A51B-24F78113125A}" type="presParOf" srcId="{643F61BA-46DC-48AA-806D-04019D68B3C2}" destId="{E2F7A446-9BC5-43E7-84B3-B07B4615CC41}" srcOrd="2" destOrd="0" presId="urn:microsoft.com/office/officeart/2005/8/layout/matrix1"/>
    <dgm:cxn modelId="{FC22A082-AE09-4382-89A4-D666C188D15B}" type="presParOf" srcId="{643F61BA-46DC-48AA-806D-04019D68B3C2}" destId="{D567BC4E-3036-4A3B-B437-F73B6FA53C7D}" srcOrd="3" destOrd="0" presId="urn:microsoft.com/office/officeart/2005/8/layout/matrix1"/>
    <dgm:cxn modelId="{9F3E5520-3E68-42C8-9B41-38252F30E5BC}" type="presParOf" srcId="{643F61BA-46DC-48AA-806D-04019D68B3C2}" destId="{801D66B1-B0FD-4130-888E-0B7B9708189D}" srcOrd="4" destOrd="0" presId="urn:microsoft.com/office/officeart/2005/8/layout/matrix1"/>
    <dgm:cxn modelId="{443B7FEB-1024-4F08-9F2E-456E609559B6}" type="presParOf" srcId="{643F61BA-46DC-48AA-806D-04019D68B3C2}" destId="{C23721A1-6D62-4BC4-B1B0-96F9CAC6A0C9}" srcOrd="5" destOrd="0" presId="urn:microsoft.com/office/officeart/2005/8/layout/matrix1"/>
    <dgm:cxn modelId="{20264901-C2D8-4951-BC05-094B93AA8F85}" type="presParOf" srcId="{643F61BA-46DC-48AA-806D-04019D68B3C2}" destId="{80F6E605-0F30-47A5-A48B-3849001764BF}" srcOrd="6" destOrd="0" presId="urn:microsoft.com/office/officeart/2005/8/layout/matrix1"/>
    <dgm:cxn modelId="{14691CA8-7F9B-4496-B627-9A5596915E66}" type="presParOf" srcId="{643F61BA-46DC-48AA-806D-04019D68B3C2}" destId="{2BE24529-B232-4578-87A8-120F9C3BC5C4}" srcOrd="7" destOrd="0" presId="urn:microsoft.com/office/officeart/2005/8/layout/matrix1"/>
    <dgm:cxn modelId="{237DB1CF-2026-4A21-AB7B-1687628BA5C2}" type="presParOf" srcId="{84233AFA-1E68-4918-9C33-1688DEF38F11}" destId="{D0F90C32-0E9D-4ABB-808A-EFC77BF6E04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15E7E8-D6DC-4E74-8BBB-6E50AD949FCD}" type="doc">
      <dgm:prSet loTypeId="urn:microsoft.com/office/officeart/2005/8/layout/matrix1" loCatId="matrix" qsTypeId="urn:microsoft.com/office/officeart/2005/8/quickstyle/simple2" qsCatId="simple" csTypeId="urn:microsoft.com/office/officeart/2005/8/colors/accent6_2" csCatId="accent6" phldr="1"/>
      <dgm:spPr/>
      <dgm:t>
        <a:bodyPr/>
        <a:lstStyle/>
        <a:p>
          <a:endParaRPr lang="en-US"/>
        </a:p>
      </dgm:t>
    </dgm:pt>
    <dgm:pt modelId="{7A300186-C1F5-4F3C-B719-0BC108B8399D}">
      <dgm:prSet phldrT="[Text]"/>
      <dgm:spPr/>
      <dgm:t>
        <a:bodyPr/>
        <a:lstStyle/>
        <a:p>
          <a:r>
            <a:rPr lang="en-US" dirty="0"/>
            <a:t>Strategic Foundation</a:t>
          </a:r>
        </a:p>
      </dgm:t>
    </dgm:pt>
    <dgm:pt modelId="{6854ECD3-734E-4B51-BFDC-49A664A722D3}" type="parTrans" cxnId="{A88E5716-5F14-4F59-BFEA-4D0FCF2BD9AC}">
      <dgm:prSet/>
      <dgm:spPr/>
      <dgm:t>
        <a:bodyPr/>
        <a:lstStyle/>
        <a:p>
          <a:endParaRPr lang="en-US"/>
        </a:p>
      </dgm:t>
    </dgm:pt>
    <dgm:pt modelId="{BC37B39E-6777-42C7-8730-55993F51D642}" type="sibTrans" cxnId="{A88E5716-5F14-4F59-BFEA-4D0FCF2BD9AC}">
      <dgm:prSet/>
      <dgm:spPr/>
      <dgm:t>
        <a:bodyPr/>
        <a:lstStyle/>
        <a:p>
          <a:endParaRPr lang="en-US"/>
        </a:p>
      </dgm:t>
    </dgm:pt>
    <dgm:pt modelId="{0C87348C-7609-45F5-A876-B083D7C03CE6}">
      <dgm:prSet phldrT="[Text]" custT="1"/>
      <dgm:spPr>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156464" tIns="156464" rIns="156464" bIns="156464"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Capabilities</a:t>
          </a:r>
        </a:p>
      </dgm:t>
    </dgm:pt>
    <dgm:pt modelId="{9C7615D2-9CC9-4D6F-9E52-883F5D5D57FB}" type="parTrans" cxnId="{225C392C-D8E2-414B-8D12-8EDE43A9AB07}">
      <dgm:prSet/>
      <dgm:spPr/>
      <dgm:t>
        <a:bodyPr/>
        <a:lstStyle/>
        <a:p>
          <a:endParaRPr lang="en-US"/>
        </a:p>
      </dgm:t>
    </dgm:pt>
    <dgm:pt modelId="{829ED18B-C867-4608-901A-D1285BE4CA45}" type="sibTrans" cxnId="{225C392C-D8E2-414B-8D12-8EDE43A9AB07}">
      <dgm:prSet/>
      <dgm:spPr/>
      <dgm:t>
        <a:bodyPr/>
        <a:lstStyle/>
        <a:p>
          <a:endParaRPr lang="en-US"/>
        </a:p>
      </dgm:t>
    </dgm:pt>
    <dgm:pt modelId="{41F4982E-0C4C-45FC-B7F5-3A3708ACE351}">
      <dgm:prSet phldrT="[Text]" custT="1"/>
      <dgm:spPr>
        <a:solidFill>
          <a:srgbClr val="4C5E9B">
            <a:lumMod val="60000"/>
            <a:lumOff val="40000"/>
          </a:srgbClr>
        </a:solidFill>
        <a:ln w="38100" cap="flat" cmpd="sng" algn="ctr">
          <a:solidFill>
            <a:srgbClr val="FFFFFF">
              <a:hueOff val="0"/>
              <a:satOff val="0"/>
              <a:lumOff val="0"/>
              <a:alphaOff val="0"/>
            </a:srgbClr>
          </a:solidFill>
          <a:prstDash val="solid"/>
        </a:ln>
        <a:effectLst>
          <a:outerShdw blurRad="50800" dist="38100" dir="13500000" algn="br" rotWithShape="0">
            <a:prstClr val="black">
              <a:alpha val="40000"/>
            </a:prstClr>
          </a:outerShdw>
        </a:effectLst>
      </dgm:spPr>
      <dgm:t>
        <a:bodyPr spcFirstLastPara="0" vert="horz" wrap="square" lIns="156464" tIns="156464" rIns="156464" bIns="156464"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Customers</a:t>
          </a:r>
        </a:p>
      </dgm:t>
    </dgm:pt>
    <dgm:pt modelId="{1A0045E8-E152-491D-960E-E2147A0F94EC}" type="parTrans" cxnId="{41567105-65E7-4E9B-9C71-D6E44688707E}">
      <dgm:prSet/>
      <dgm:spPr/>
      <dgm:t>
        <a:bodyPr/>
        <a:lstStyle/>
        <a:p>
          <a:endParaRPr lang="en-US"/>
        </a:p>
      </dgm:t>
    </dgm:pt>
    <dgm:pt modelId="{73BE344B-9598-41B5-8CC4-DA0AFBB1906D}" type="sibTrans" cxnId="{41567105-65E7-4E9B-9C71-D6E44688707E}">
      <dgm:prSet/>
      <dgm:spPr/>
      <dgm:t>
        <a:bodyPr/>
        <a:lstStyle/>
        <a:p>
          <a:endParaRPr lang="en-US"/>
        </a:p>
      </dgm:t>
    </dgm:pt>
    <dgm:pt modelId="{25B1AAD5-107C-4504-912F-71E1E937A6DF}">
      <dgm:prSet phldrT="[Text]"/>
      <dgm:spPr/>
      <dgm:t>
        <a:bodyPr/>
        <a:lstStyle/>
        <a:p>
          <a:r>
            <a:rPr lang="en-US" dirty="0"/>
            <a:t>Compliance</a:t>
          </a:r>
        </a:p>
      </dgm:t>
    </dgm:pt>
    <dgm:pt modelId="{87445398-104F-4DA6-861B-495F8038737F}" type="parTrans" cxnId="{8D827FB0-E7EB-42AA-80A5-8034747D0C13}">
      <dgm:prSet/>
      <dgm:spPr/>
      <dgm:t>
        <a:bodyPr/>
        <a:lstStyle/>
        <a:p>
          <a:endParaRPr lang="en-US"/>
        </a:p>
      </dgm:t>
    </dgm:pt>
    <dgm:pt modelId="{C2622C09-3547-420E-AFF9-9F75BD47C61B}" type="sibTrans" cxnId="{8D827FB0-E7EB-42AA-80A5-8034747D0C13}">
      <dgm:prSet/>
      <dgm:spPr/>
      <dgm:t>
        <a:bodyPr/>
        <a:lstStyle/>
        <a:p>
          <a:endParaRPr lang="en-US"/>
        </a:p>
      </dgm:t>
    </dgm:pt>
    <dgm:pt modelId="{F47E35D8-C6EC-4FEC-AD3D-0421DDC3EB66}">
      <dgm:prSet phldrT="[Text]"/>
      <dgm:spPr/>
      <dgm:t>
        <a:bodyPr/>
        <a:lstStyle/>
        <a:p>
          <a:r>
            <a:rPr lang="en-US" dirty="0"/>
            <a:t>Contract Vehicles</a:t>
          </a:r>
        </a:p>
      </dgm:t>
    </dgm:pt>
    <dgm:pt modelId="{D74E6D8C-FE3E-4AEC-BCB9-7AA8C147FBFE}" type="parTrans" cxnId="{0B912E68-372D-45A0-B25E-1F2EF11405AF}">
      <dgm:prSet/>
      <dgm:spPr/>
      <dgm:t>
        <a:bodyPr/>
        <a:lstStyle/>
        <a:p>
          <a:endParaRPr lang="en-US"/>
        </a:p>
      </dgm:t>
    </dgm:pt>
    <dgm:pt modelId="{393ECFDC-C7EA-441A-B599-68D04384F651}" type="sibTrans" cxnId="{0B912E68-372D-45A0-B25E-1F2EF11405AF}">
      <dgm:prSet/>
      <dgm:spPr/>
      <dgm:t>
        <a:bodyPr/>
        <a:lstStyle/>
        <a:p>
          <a:endParaRPr lang="en-US"/>
        </a:p>
      </dgm:t>
    </dgm:pt>
    <dgm:pt modelId="{84233AFA-1E68-4918-9C33-1688DEF38F11}" type="pres">
      <dgm:prSet presAssocID="{2F15E7E8-D6DC-4E74-8BBB-6E50AD949FCD}" presName="diagram" presStyleCnt="0">
        <dgm:presLayoutVars>
          <dgm:chMax val="1"/>
          <dgm:dir/>
          <dgm:animLvl val="ctr"/>
          <dgm:resizeHandles val="exact"/>
        </dgm:presLayoutVars>
      </dgm:prSet>
      <dgm:spPr/>
    </dgm:pt>
    <dgm:pt modelId="{643F61BA-46DC-48AA-806D-04019D68B3C2}" type="pres">
      <dgm:prSet presAssocID="{2F15E7E8-D6DC-4E74-8BBB-6E50AD949FCD}" presName="matrix" presStyleCnt="0"/>
      <dgm:spPr/>
    </dgm:pt>
    <dgm:pt modelId="{63286C6B-3FC2-4C3D-9256-7B1685821E37}" type="pres">
      <dgm:prSet presAssocID="{2F15E7E8-D6DC-4E74-8BBB-6E50AD949FCD}" presName="tile1" presStyleLbl="node1" presStyleIdx="0" presStyleCnt="4"/>
      <dgm:spPr>
        <a:xfrm rot="16200000">
          <a:off x="476510" y="-476510"/>
          <a:ext cx="1831074" cy="2784096"/>
        </a:xfrm>
        <a:prstGeom prst="round1Rect">
          <a:avLst/>
        </a:prstGeom>
      </dgm:spPr>
    </dgm:pt>
    <dgm:pt modelId="{5AA5F1BE-126B-4F00-9684-4173398EE598}" type="pres">
      <dgm:prSet presAssocID="{2F15E7E8-D6DC-4E74-8BBB-6E50AD949FCD}" presName="tile1text" presStyleLbl="node1" presStyleIdx="0" presStyleCnt="4">
        <dgm:presLayoutVars>
          <dgm:chMax val="0"/>
          <dgm:chPref val="0"/>
          <dgm:bulletEnabled val="1"/>
        </dgm:presLayoutVars>
      </dgm:prSet>
      <dgm:spPr/>
    </dgm:pt>
    <dgm:pt modelId="{E2F7A446-9BC5-43E7-84B3-B07B4615CC41}" type="pres">
      <dgm:prSet presAssocID="{2F15E7E8-D6DC-4E74-8BBB-6E50AD949FCD}" presName="tile2" presStyleLbl="node1" presStyleIdx="1" presStyleCnt="4"/>
      <dgm:spPr>
        <a:xfrm>
          <a:off x="2784096" y="0"/>
          <a:ext cx="2784096" cy="1831074"/>
        </a:xfrm>
        <a:prstGeom prst="round1Rect">
          <a:avLst/>
        </a:prstGeom>
      </dgm:spPr>
    </dgm:pt>
    <dgm:pt modelId="{D567BC4E-3036-4A3B-B437-F73B6FA53C7D}" type="pres">
      <dgm:prSet presAssocID="{2F15E7E8-D6DC-4E74-8BBB-6E50AD949FCD}" presName="tile2text" presStyleLbl="node1" presStyleIdx="1" presStyleCnt="4">
        <dgm:presLayoutVars>
          <dgm:chMax val="0"/>
          <dgm:chPref val="0"/>
          <dgm:bulletEnabled val="1"/>
        </dgm:presLayoutVars>
      </dgm:prSet>
      <dgm:spPr/>
    </dgm:pt>
    <dgm:pt modelId="{801D66B1-B0FD-4130-888E-0B7B9708189D}" type="pres">
      <dgm:prSet presAssocID="{2F15E7E8-D6DC-4E74-8BBB-6E50AD949FCD}" presName="tile3" presStyleLbl="node1" presStyleIdx="2" presStyleCnt="4"/>
      <dgm:spPr/>
    </dgm:pt>
    <dgm:pt modelId="{C23721A1-6D62-4BC4-B1B0-96F9CAC6A0C9}" type="pres">
      <dgm:prSet presAssocID="{2F15E7E8-D6DC-4E74-8BBB-6E50AD949FCD}" presName="tile3text" presStyleLbl="node1" presStyleIdx="2" presStyleCnt="4">
        <dgm:presLayoutVars>
          <dgm:chMax val="0"/>
          <dgm:chPref val="0"/>
          <dgm:bulletEnabled val="1"/>
        </dgm:presLayoutVars>
      </dgm:prSet>
      <dgm:spPr/>
    </dgm:pt>
    <dgm:pt modelId="{80F6E605-0F30-47A5-A48B-3849001764BF}" type="pres">
      <dgm:prSet presAssocID="{2F15E7E8-D6DC-4E74-8BBB-6E50AD949FCD}" presName="tile4" presStyleLbl="node1" presStyleIdx="3" presStyleCnt="4"/>
      <dgm:spPr/>
    </dgm:pt>
    <dgm:pt modelId="{2BE24529-B232-4578-87A8-120F9C3BC5C4}" type="pres">
      <dgm:prSet presAssocID="{2F15E7E8-D6DC-4E74-8BBB-6E50AD949FCD}" presName="tile4text" presStyleLbl="node1" presStyleIdx="3" presStyleCnt="4">
        <dgm:presLayoutVars>
          <dgm:chMax val="0"/>
          <dgm:chPref val="0"/>
          <dgm:bulletEnabled val="1"/>
        </dgm:presLayoutVars>
      </dgm:prSet>
      <dgm:spPr/>
    </dgm:pt>
    <dgm:pt modelId="{D0F90C32-0E9D-4ABB-808A-EFC77BF6E042}" type="pres">
      <dgm:prSet presAssocID="{2F15E7E8-D6DC-4E74-8BBB-6E50AD949FCD}" presName="centerTile" presStyleLbl="fgShp" presStyleIdx="0" presStyleCnt="1">
        <dgm:presLayoutVars>
          <dgm:chMax val="0"/>
          <dgm:chPref val="0"/>
        </dgm:presLayoutVars>
      </dgm:prSet>
      <dgm:spPr/>
    </dgm:pt>
  </dgm:ptLst>
  <dgm:cxnLst>
    <dgm:cxn modelId="{41567105-65E7-4E9B-9C71-D6E44688707E}" srcId="{7A300186-C1F5-4F3C-B719-0BC108B8399D}" destId="{41F4982E-0C4C-45FC-B7F5-3A3708ACE351}" srcOrd="1" destOrd="0" parTransId="{1A0045E8-E152-491D-960E-E2147A0F94EC}" sibTransId="{73BE344B-9598-41B5-8CC4-DA0AFBB1906D}"/>
    <dgm:cxn modelId="{A2F0E813-1F42-4155-A2A0-F4C38AF3BE59}" type="presOf" srcId="{41F4982E-0C4C-45FC-B7F5-3A3708ACE351}" destId="{D567BC4E-3036-4A3B-B437-F73B6FA53C7D}" srcOrd="1" destOrd="0" presId="urn:microsoft.com/office/officeart/2005/8/layout/matrix1"/>
    <dgm:cxn modelId="{A88E5716-5F14-4F59-BFEA-4D0FCF2BD9AC}" srcId="{2F15E7E8-D6DC-4E74-8BBB-6E50AD949FCD}" destId="{7A300186-C1F5-4F3C-B719-0BC108B8399D}" srcOrd="0" destOrd="0" parTransId="{6854ECD3-734E-4B51-BFDC-49A664A722D3}" sibTransId="{BC37B39E-6777-42C7-8730-55993F51D642}"/>
    <dgm:cxn modelId="{225C392C-D8E2-414B-8D12-8EDE43A9AB07}" srcId="{7A300186-C1F5-4F3C-B719-0BC108B8399D}" destId="{0C87348C-7609-45F5-A876-B083D7C03CE6}" srcOrd="0" destOrd="0" parTransId="{9C7615D2-9CC9-4D6F-9E52-883F5D5D57FB}" sibTransId="{829ED18B-C867-4608-901A-D1285BE4CA45}"/>
    <dgm:cxn modelId="{A3124336-F89C-4B16-B4AA-65DC13C7EDC6}" type="presOf" srcId="{F47E35D8-C6EC-4FEC-AD3D-0421DDC3EB66}" destId="{80F6E605-0F30-47A5-A48B-3849001764BF}" srcOrd="0" destOrd="0" presId="urn:microsoft.com/office/officeart/2005/8/layout/matrix1"/>
    <dgm:cxn modelId="{6C4E3440-AD11-469B-A41D-924CC66B99E6}" type="presOf" srcId="{0C87348C-7609-45F5-A876-B083D7C03CE6}" destId="{63286C6B-3FC2-4C3D-9256-7B1685821E37}" srcOrd="0" destOrd="0" presId="urn:microsoft.com/office/officeart/2005/8/layout/matrix1"/>
    <dgm:cxn modelId="{0B912E68-372D-45A0-B25E-1F2EF11405AF}" srcId="{7A300186-C1F5-4F3C-B719-0BC108B8399D}" destId="{F47E35D8-C6EC-4FEC-AD3D-0421DDC3EB66}" srcOrd="3" destOrd="0" parTransId="{D74E6D8C-FE3E-4AEC-BCB9-7AA8C147FBFE}" sibTransId="{393ECFDC-C7EA-441A-B599-68D04384F651}"/>
    <dgm:cxn modelId="{67720C88-5246-4874-83B1-996D6FE9A64A}" type="presOf" srcId="{2F15E7E8-D6DC-4E74-8BBB-6E50AD949FCD}" destId="{84233AFA-1E68-4918-9C33-1688DEF38F11}" srcOrd="0" destOrd="0" presId="urn:microsoft.com/office/officeart/2005/8/layout/matrix1"/>
    <dgm:cxn modelId="{2F56CA95-502D-4727-8346-5E579A020D30}" type="presOf" srcId="{7A300186-C1F5-4F3C-B719-0BC108B8399D}" destId="{D0F90C32-0E9D-4ABB-808A-EFC77BF6E042}" srcOrd="0" destOrd="0" presId="urn:microsoft.com/office/officeart/2005/8/layout/matrix1"/>
    <dgm:cxn modelId="{AE286FA3-7980-465E-AB72-71570A86AAE4}" type="presOf" srcId="{41F4982E-0C4C-45FC-B7F5-3A3708ACE351}" destId="{E2F7A446-9BC5-43E7-84B3-B07B4615CC41}" srcOrd="0" destOrd="0" presId="urn:microsoft.com/office/officeart/2005/8/layout/matrix1"/>
    <dgm:cxn modelId="{8D827FB0-E7EB-42AA-80A5-8034747D0C13}" srcId="{7A300186-C1F5-4F3C-B719-0BC108B8399D}" destId="{25B1AAD5-107C-4504-912F-71E1E937A6DF}" srcOrd="2" destOrd="0" parTransId="{87445398-104F-4DA6-861B-495F8038737F}" sibTransId="{C2622C09-3547-420E-AFF9-9F75BD47C61B}"/>
    <dgm:cxn modelId="{867DE4BA-F0F9-4873-8A57-AF0FE1271105}" type="presOf" srcId="{25B1AAD5-107C-4504-912F-71E1E937A6DF}" destId="{801D66B1-B0FD-4130-888E-0B7B9708189D}" srcOrd="0" destOrd="0" presId="urn:microsoft.com/office/officeart/2005/8/layout/matrix1"/>
    <dgm:cxn modelId="{D83FB9C4-765A-45A6-88BC-42F99A4F568D}" type="presOf" srcId="{0C87348C-7609-45F5-A876-B083D7C03CE6}" destId="{5AA5F1BE-126B-4F00-9684-4173398EE598}" srcOrd="1" destOrd="0" presId="urn:microsoft.com/office/officeart/2005/8/layout/matrix1"/>
    <dgm:cxn modelId="{EF884FE2-62C7-4874-816E-3462250E6F33}" type="presOf" srcId="{F47E35D8-C6EC-4FEC-AD3D-0421DDC3EB66}" destId="{2BE24529-B232-4578-87A8-120F9C3BC5C4}" srcOrd="1" destOrd="0" presId="urn:microsoft.com/office/officeart/2005/8/layout/matrix1"/>
    <dgm:cxn modelId="{1A50E0FA-E73B-446E-B823-D218583AB380}" type="presOf" srcId="{25B1AAD5-107C-4504-912F-71E1E937A6DF}" destId="{C23721A1-6D62-4BC4-B1B0-96F9CAC6A0C9}" srcOrd="1" destOrd="0" presId="urn:microsoft.com/office/officeart/2005/8/layout/matrix1"/>
    <dgm:cxn modelId="{F227BAEF-D215-4A81-B169-A98D62A37579}" type="presParOf" srcId="{84233AFA-1E68-4918-9C33-1688DEF38F11}" destId="{643F61BA-46DC-48AA-806D-04019D68B3C2}" srcOrd="0" destOrd="0" presId="urn:microsoft.com/office/officeart/2005/8/layout/matrix1"/>
    <dgm:cxn modelId="{3BC87916-92C0-48D7-8F05-3A9731A0CE2C}" type="presParOf" srcId="{643F61BA-46DC-48AA-806D-04019D68B3C2}" destId="{63286C6B-3FC2-4C3D-9256-7B1685821E37}" srcOrd="0" destOrd="0" presId="urn:microsoft.com/office/officeart/2005/8/layout/matrix1"/>
    <dgm:cxn modelId="{053816E8-CD68-4E74-A910-8882164D38AA}" type="presParOf" srcId="{643F61BA-46DC-48AA-806D-04019D68B3C2}" destId="{5AA5F1BE-126B-4F00-9684-4173398EE598}" srcOrd="1" destOrd="0" presId="urn:microsoft.com/office/officeart/2005/8/layout/matrix1"/>
    <dgm:cxn modelId="{FC0FEF95-0504-48F8-A51B-24F78113125A}" type="presParOf" srcId="{643F61BA-46DC-48AA-806D-04019D68B3C2}" destId="{E2F7A446-9BC5-43E7-84B3-B07B4615CC41}" srcOrd="2" destOrd="0" presId="urn:microsoft.com/office/officeart/2005/8/layout/matrix1"/>
    <dgm:cxn modelId="{FC22A082-AE09-4382-89A4-D666C188D15B}" type="presParOf" srcId="{643F61BA-46DC-48AA-806D-04019D68B3C2}" destId="{D567BC4E-3036-4A3B-B437-F73B6FA53C7D}" srcOrd="3" destOrd="0" presId="urn:microsoft.com/office/officeart/2005/8/layout/matrix1"/>
    <dgm:cxn modelId="{9F3E5520-3E68-42C8-9B41-38252F30E5BC}" type="presParOf" srcId="{643F61BA-46DC-48AA-806D-04019D68B3C2}" destId="{801D66B1-B0FD-4130-888E-0B7B9708189D}" srcOrd="4" destOrd="0" presId="urn:microsoft.com/office/officeart/2005/8/layout/matrix1"/>
    <dgm:cxn modelId="{443B7FEB-1024-4F08-9F2E-456E609559B6}" type="presParOf" srcId="{643F61BA-46DC-48AA-806D-04019D68B3C2}" destId="{C23721A1-6D62-4BC4-B1B0-96F9CAC6A0C9}" srcOrd="5" destOrd="0" presId="urn:microsoft.com/office/officeart/2005/8/layout/matrix1"/>
    <dgm:cxn modelId="{20264901-C2D8-4951-BC05-094B93AA8F85}" type="presParOf" srcId="{643F61BA-46DC-48AA-806D-04019D68B3C2}" destId="{80F6E605-0F30-47A5-A48B-3849001764BF}" srcOrd="6" destOrd="0" presId="urn:microsoft.com/office/officeart/2005/8/layout/matrix1"/>
    <dgm:cxn modelId="{14691CA8-7F9B-4496-B627-9A5596915E66}" type="presParOf" srcId="{643F61BA-46DC-48AA-806D-04019D68B3C2}" destId="{2BE24529-B232-4578-87A8-120F9C3BC5C4}" srcOrd="7" destOrd="0" presId="urn:microsoft.com/office/officeart/2005/8/layout/matrix1"/>
    <dgm:cxn modelId="{237DB1CF-2026-4A21-AB7B-1687628BA5C2}" type="presParOf" srcId="{84233AFA-1E68-4918-9C33-1688DEF38F11}" destId="{D0F90C32-0E9D-4ABB-808A-EFC77BF6E04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15E7E8-D6DC-4E74-8BBB-6E50AD949FCD}" type="doc">
      <dgm:prSet loTypeId="urn:microsoft.com/office/officeart/2005/8/layout/matrix1" loCatId="matrix" qsTypeId="urn:microsoft.com/office/officeart/2005/8/quickstyle/simple2" qsCatId="simple" csTypeId="urn:microsoft.com/office/officeart/2005/8/colors/accent6_2" csCatId="accent6" phldr="1"/>
      <dgm:spPr/>
      <dgm:t>
        <a:bodyPr/>
        <a:lstStyle/>
        <a:p>
          <a:endParaRPr lang="en-US"/>
        </a:p>
      </dgm:t>
    </dgm:pt>
    <dgm:pt modelId="{7A300186-C1F5-4F3C-B719-0BC108B8399D}">
      <dgm:prSet phldrT="[Text]"/>
      <dgm:spPr/>
      <dgm:t>
        <a:bodyPr/>
        <a:lstStyle/>
        <a:p>
          <a:r>
            <a:rPr lang="en-US" dirty="0"/>
            <a:t>Strategic Foundation</a:t>
          </a:r>
        </a:p>
      </dgm:t>
    </dgm:pt>
    <dgm:pt modelId="{6854ECD3-734E-4B51-BFDC-49A664A722D3}" type="parTrans" cxnId="{A88E5716-5F14-4F59-BFEA-4D0FCF2BD9AC}">
      <dgm:prSet/>
      <dgm:spPr/>
      <dgm:t>
        <a:bodyPr/>
        <a:lstStyle/>
        <a:p>
          <a:endParaRPr lang="en-US"/>
        </a:p>
      </dgm:t>
    </dgm:pt>
    <dgm:pt modelId="{BC37B39E-6777-42C7-8730-55993F51D642}" type="sibTrans" cxnId="{A88E5716-5F14-4F59-BFEA-4D0FCF2BD9AC}">
      <dgm:prSet/>
      <dgm:spPr/>
      <dgm:t>
        <a:bodyPr/>
        <a:lstStyle/>
        <a:p>
          <a:endParaRPr lang="en-US"/>
        </a:p>
      </dgm:t>
    </dgm:pt>
    <dgm:pt modelId="{0C87348C-7609-45F5-A876-B083D7C03CE6}">
      <dgm:prSet phldrT="[Text]" custT="1"/>
      <dgm:spPr>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156464" tIns="156464" rIns="156464" bIns="156464"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Capabilities</a:t>
          </a:r>
        </a:p>
      </dgm:t>
    </dgm:pt>
    <dgm:pt modelId="{9C7615D2-9CC9-4D6F-9E52-883F5D5D57FB}" type="parTrans" cxnId="{225C392C-D8E2-414B-8D12-8EDE43A9AB07}">
      <dgm:prSet/>
      <dgm:spPr/>
      <dgm:t>
        <a:bodyPr/>
        <a:lstStyle/>
        <a:p>
          <a:endParaRPr lang="en-US"/>
        </a:p>
      </dgm:t>
    </dgm:pt>
    <dgm:pt modelId="{829ED18B-C867-4608-901A-D1285BE4CA45}" type="sibTrans" cxnId="{225C392C-D8E2-414B-8D12-8EDE43A9AB07}">
      <dgm:prSet/>
      <dgm:spPr/>
      <dgm:t>
        <a:bodyPr/>
        <a:lstStyle/>
        <a:p>
          <a:endParaRPr lang="en-US"/>
        </a:p>
      </dgm:t>
    </dgm:pt>
    <dgm:pt modelId="{41F4982E-0C4C-45FC-B7F5-3A3708ACE351}">
      <dgm:prSet phldrT="[Text]" custT="1"/>
      <dgm:spPr>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156464" tIns="156464" rIns="156464" bIns="156464"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Customers</a:t>
          </a:r>
        </a:p>
      </dgm:t>
    </dgm:pt>
    <dgm:pt modelId="{1A0045E8-E152-491D-960E-E2147A0F94EC}" type="parTrans" cxnId="{41567105-65E7-4E9B-9C71-D6E44688707E}">
      <dgm:prSet/>
      <dgm:spPr/>
      <dgm:t>
        <a:bodyPr/>
        <a:lstStyle/>
        <a:p>
          <a:endParaRPr lang="en-US"/>
        </a:p>
      </dgm:t>
    </dgm:pt>
    <dgm:pt modelId="{73BE344B-9598-41B5-8CC4-DA0AFBB1906D}" type="sibTrans" cxnId="{41567105-65E7-4E9B-9C71-D6E44688707E}">
      <dgm:prSet/>
      <dgm:spPr/>
      <dgm:t>
        <a:bodyPr/>
        <a:lstStyle/>
        <a:p>
          <a:endParaRPr lang="en-US"/>
        </a:p>
      </dgm:t>
    </dgm:pt>
    <dgm:pt modelId="{25B1AAD5-107C-4504-912F-71E1E937A6DF}">
      <dgm:prSet phldrT="[Text]"/>
      <dgm:spPr/>
      <dgm:t>
        <a:bodyPr/>
        <a:lstStyle/>
        <a:p>
          <a:r>
            <a:rPr lang="en-US" dirty="0"/>
            <a:t>Compliance</a:t>
          </a:r>
        </a:p>
      </dgm:t>
    </dgm:pt>
    <dgm:pt modelId="{87445398-104F-4DA6-861B-495F8038737F}" type="parTrans" cxnId="{8D827FB0-E7EB-42AA-80A5-8034747D0C13}">
      <dgm:prSet/>
      <dgm:spPr/>
      <dgm:t>
        <a:bodyPr/>
        <a:lstStyle/>
        <a:p>
          <a:endParaRPr lang="en-US"/>
        </a:p>
      </dgm:t>
    </dgm:pt>
    <dgm:pt modelId="{C2622C09-3547-420E-AFF9-9F75BD47C61B}" type="sibTrans" cxnId="{8D827FB0-E7EB-42AA-80A5-8034747D0C13}">
      <dgm:prSet/>
      <dgm:spPr/>
      <dgm:t>
        <a:bodyPr/>
        <a:lstStyle/>
        <a:p>
          <a:endParaRPr lang="en-US"/>
        </a:p>
      </dgm:t>
    </dgm:pt>
    <dgm:pt modelId="{F47E35D8-C6EC-4FEC-AD3D-0421DDC3EB66}">
      <dgm:prSet phldrT="[Text]" custT="1"/>
      <dgm:spPr>
        <a:solidFill>
          <a:srgbClr val="4C5E9B">
            <a:lumMod val="60000"/>
            <a:lumOff val="40000"/>
          </a:srgbClr>
        </a:solidFill>
        <a:ln w="38100" cap="flat" cmpd="sng" algn="ctr">
          <a:solidFill>
            <a:srgbClr val="FFFFFF">
              <a:hueOff val="0"/>
              <a:satOff val="0"/>
              <a:lumOff val="0"/>
              <a:alphaOff val="0"/>
            </a:srgbClr>
          </a:solidFill>
          <a:prstDash val="solid"/>
        </a:ln>
        <a:effectLst>
          <a:outerShdw blurRad="50800" dist="38100" dir="13500000" algn="br" rotWithShape="0">
            <a:prstClr val="black">
              <a:alpha val="40000"/>
            </a:prstClr>
          </a:outerShdw>
        </a:effectLst>
      </dgm:spPr>
      <dgm:t>
        <a:bodyPr spcFirstLastPara="0" vert="horz" wrap="square" lIns="156464" tIns="156464" rIns="156464" bIns="156464"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Contract Vehicles</a:t>
          </a:r>
        </a:p>
      </dgm:t>
    </dgm:pt>
    <dgm:pt modelId="{D74E6D8C-FE3E-4AEC-BCB9-7AA8C147FBFE}" type="parTrans" cxnId="{0B912E68-372D-45A0-B25E-1F2EF11405AF}">
      <dgm:prSet/>
      <dgm:spPr/>
      <dgm:t>
        <a:bodyPr/>
        <a:lstStyle/>
        <a:p>
          <a:endParaRPr lang="en-US"/>
        </a:p>
      </dgm:t>
    </dgm:pt>
    <dgm:pt modelId="{393ECFDC-C7EA-441A-B599-68D04384F651}" type="sibTrans" cxnId="{0B912E68-372D-45A0-B25E-1F2EF11405AF}">
      <dgm:prSet/>
      <dgm:spPr/>
      <dgm:t>
        <a:bodyPr/>
        <a:lstStyle/>
        <a:p>
          <a:endParaRPr lang="en-US"/>
        </a:p>
      </dgm:t>
    </dgm:pt>
    <dgm:pt modelId="{84233AFA-1E68-4918-9C33-1688DEF38F11}" type="pres">
      <dgm:prSet presAssocID="{2F15E7E8-D6DC-4E74-8BBB-6E50AD949FCD}" presName="diagram" presStyleCnt="0">
        <dgm:presLayoutVars>
          <dgm:chMax val="1"/>
          <dgm:dir/>
          <dgm:animLvl val="ctr"/>
          <dgm:resizeHandles val="exact"/>
        </dgm:presLayoutVars>
      </dgm:prSet>
      <dgm:spPr/>
    </dgm:pt>
    <dgm:pt modelId="{643F61BA-46DC-48AA-806D-04019D68B3C2}" type="pres">
      <dgm:prSet presAssocID="{2F15E7E8-D6DC-4E74-8BBB-6E50AD949FCD}" presName="matrix" presStyleCnt="0"/>
      <dgm:spPr/>
    </dgm:pt>
    <dgm:pt modelId="{63286C6B-3FC2-4C3D-9256-7B1685821E37}" type="pres">
      <dgm:prSet presAssocID="{2F15E7E8-D6DC-4E74-8BBB-6E50AD949FCD}" presName="tile1" presStyleLbl="node1" presStyleIdx="0" presStyleCnt="4"/>
      <dgm:spPr>
        <a:xfrm rot="16200000">
          <a:off x="476510" y="-476510"/>
          <a:ext cx="1831074" cy="2784096"/>
        </a:xfrm>
        <a:prstGeom prst="round1Rect">
          <a:avLst/>
        </a:prstGeom>
      </dgm:spPr>
    </dgm:pt>
    <dgm:pt modelId="{5AA5F1BE-126B-4F00-9684-4173398EE598}" type="pres">
      <dgm:prSet presAssocID="{2F15E7E8-D6DC-4E74-8BBB-6E50AD949FCD}" presName="tile1text" presStyleLbl="node1" presStyleIdx="0" presStyleCnt="4">
        <dgm:presLayoutVars>
          <dgm:chMax val="0"/>
          <dgm:chPref val="0"/>
          <dgm:bulletEnabled val="1"/>
        </dgm:presLayoutVars>
      </dgm:prSet>
      <dgm:spPr/>
    </dgm:pt>
    <dgm:pt modelId="{E2F7A446-9BC5-43E7-84B3-B07B4615CC41}" type="pres">
      <dgm:prSet presAssocID="{2F15E7E8-D6DC-4E74-8BBB-6E50AD949FCD}" presName="tile2" presStyleLbl="node1" presStyleIdx="1" presStyleCnt="4"/>
      <dgm:spPr>
        <a:xfrm>
          <a:off x="2784096" y="0"/>
          <a:ext cx="2784096" cy="1831074"/>
        </a:xfrm>
        <a:prstGeom prst="round1Rect">
          <a:avLst/>
        </a:prstGeom>
      </dgm:spPr>
    </dgm:pt>
    <dgm:pt modelId="{D567BC4E-3036-4A3B-B437-F73B6FA53C7D}" type="pres">
      <dgm:prSet presAssocID="{2F15E7E8-D6DC-4E74-8BBB-6E50AD949FCD}" presName="tile2text" presStyleLbl="node1" presStyleIdx="1" presStyleCnt="4">
        <dgm:presLayoutVars>
          <dgm:chMax val="0"/>
          <dgm:chPref val="0"/>
          <dgm:bulletEnabled val="1"/>
        </dgm:presLayoutVars>
      </dgm:prSet>
      <dgm:spPr/>
    </dgm:pt>
    <dgm:pt modelId="{801D66B1-B0FD-4130-888E-0B7B9708189D}" type="pres">
      <dgm:prSet presAssocID="{2F15E7E8-D6DC-4E74-8BBB-6E50AD949FCD}" presName="tile3" presStyleLbl="node1" presStyleIdx="2" presStyleCnt="4"/>
      <dgm:spPr/>
    </dgm:pt>
    <dgm:pt modelId="{C23721A1-6D62-4BC4-B1B0-96F9CAC6A0C9}" type="pres">
      <dgm:prSet presAssocID="{2F15E7E8-D6DC-4E74-8BBB-6E50AD949FCD}" presName="tile3text" presStyleLbl="node1" presStyleIdx="2" presStyleCnt="4">
        <dgm:presLayoutVars>
          <dgm:chMax val="0"/>
          <dgm:chPref val="0"/>
          <dgm:bulletEnabled val="1"/>
        </dgm:presLayoutVars>
      </dgm:prSet>
      <dgm:spPr/>
    </dgm:pt>
    <dgm:pt modelId="{80F6E605-0F30-47A5-A48B-3849001764BF}" type="pres">
      <dgm:prSet presAssocID="{2F15E7E8-D6DC-4E74-8BBB-6E50AD949FCD}" presName="tile4" presStyleLbl="node1" presStyleIdx="3" presStyleCnt="4"/>
      <dgm:spPr>
        <a:xfrm rot="5400000">
          <a:off x="3260607" y="1354563"/>
          <a:ext cx="1831074" cy="2784096"/>
        </a:xfrm>
        <a:prstGeom prst="round1Rect">
          <a:avLst/>
        </a:prstGeom>
      </dgm:spPr>
    </dgm:pt>
    <dgm:pt modelId="{2BE24529-B232-4578-87A8-120F9C3BC5C4}" type="pres">
      <dgm:prSet presAssocID="{2F15E7E8-D6DC-4E74-8BBB-6E50AD949FCD}" presName="tile4text" presStyleLbl="node1" presStyleIdx="3" presStyleCnt="4">
        <dgm:presLayoutVars>
          <dgm:chMax val="0"/>
          <dgm:chPref val="0"/>
          <dgm:bulletEnabled val="1"/>
        </dgm:presLayoutVars>
      </dgm:prSet>
      <dgm:spPr/>
    </dgm:pt>
    <dgm:pt modelId="{D0F90C32-0E9D-4ABB-808A-EFC77BF6E042}" type="pres">
      <dgm:prSet presAssocID="{2F15E7E8-D6DC-4E74-8BBB-6E50AD949FCD}" presName="centerTile" presStyleLbl="fgShp" presStyleIdx="0" presStyleCnt="1">
        <dgm:presLayoutVars>
          <dgm:chMax val="0"/>
          <dgm:chPref val="0"/>
        </dgm:presLayoutVars>
      </dgm:prSet>
      <dgm:spPr/>
    </dgm:pt>
  </dgm:ptLst>
  <dgm:cxnLst>
    <dgm:cxn modelId="{41567105-65E7-4E9B-9C71-D6E44688707E}" srcId="{7A300186-C1F5-4F3C-B719-0BC108B8399D}" destId="{41F4982E-0C4C-45FC-B7F5-3A3708ACE351}" srcOrd="1" destOrd="0" parTransId="{1A0045E8-E152-491D-960E-E2147A0F94EC}" sibTransId="{73BE344B-9598-41B5-8CC4-DA0AFBB1906D}"/>
    <dgm:cxn modelId="{A2F0E813-1F42-4155-A2A0-F4C38AF3BE59}" type="presOf" srcId="{41F4982E-0C4C-45FC-B7F5-3A3708ACE351}" destId="{D567BC4E-3036-4A3B-B437-F73B6FA53C7D}" srcOrd="1" destOrd="0" presId="urn:microsoft.com/office/officeart/2005/8/layout/matrix1"/>
    <dgm:cxn modelId="{A88E5716-5F14-4F59-BFEA-4D0FCF2BD9AC}" srcId="{2F15E7E8-D6DC-4E74-8BBB-6E50AD949FCD}" destId="{7A300186-C1F5-4F3C-B719-0BC108B8399D}" srcOrd="0" destOrd="0" parTransId="{6854ECD3-734E-4B51-BFDC-49A664A722D3}" sibTransId="{BC37B39E-6777-42C7-8730-55993F51D642}"/>
    <dgm:cxn modelId="{225C392C-D8E2-414B-8D12-8EDE43A9AB07}" srcId="{7A300186-C1F5-4F3C-B719-0BC108B8399D}" destId="{0C87348C-7609-45F5-A876-B083D7C03CE6}" srcOrd="0" destOrd="0" parTransId="{9C7615D2-9CC9-4D6F-9E52-883F5D5D57FB}" sibTransId="{829ED18B-C867-4608-901A-D1285BE4CA45}"/>
    <dgm:cxn modelId="{A3124336-F89C-4B16-B4AA-65DC13C7EDC6}" type="presOf" srcId="{F47E35D8-C6EC-4FEC-AD3D-0421DDC3EB66}" destId="{80F6E605-0F30-47A5-A48B-3849001764BF}" srcOrd="0" destOrd="0" presId="urn:microsoft.com/office/officeart/2005/8/layout/matrix1"/>
    <dgm:cxn modelId="{6C4E3440-AD11-469B-A41D-924CC66B99E6}" type="presOf" srcId="{0C87348C-7609-45F5-A876-B083D7C03CE6}" destId="{63286C6B-3FC2-4C3D-9256-7B1685821E37}" srcOrd="0" destOrd="0" presId="urn:microsoft.com/office/officeart/2005/8/layout/matrix1"/>
    <dgm:cxn modelId="{0B912E68-372D-45A0-B25E-1F2EF11405AF}" srcId="{7A300186-C1F5-4F3C-B719-0BC108B8399D}" destId="{F47E35D8-C6EC-4FEC-AD3D-0421DDC3EB66}" srcOrd="3" destOrd="0" parTransId="{D74E6D8C-FE3E-4AEC-BCB9-7AA8C147FBFE}" sibTransId="{393ECFDC-C7EA-441A-B599-68D04384F651}"/>
    <dgm:cxn modelId="{67720C88-5246-4874-83B1-996D6FE9A64A}" type="presOf" srcId="{2F15E7E8-D6DC-4E74-8BBB-6E50AD949FCD}" destId="{84233AFA-1E68-4918-9C33-1688DEF38F11}" srcOrd="0" destOrd="0" presId="urn:microsoft.com/office/officeart/2005/8/layout/matrix1"/>
    <dgm:cxn modelId="{2F56CA95-502D-4727-8346-5E579A020D30}" type="presOf" srcId="{7A300186-C1F5-4F3C-B719-0BC108B8399D}" destId="{D0F90C32-0E9D-4ABB-808A-EFC77BF6E042}" srcOrd="0" destOrd="0" presId="urn:microsoft.com/office/officeart/2005/8/layout/matrix1"/>
    <dgm:cxn modelId="{AE286FA3-7980-465E-AB72-71570A86AAE4}" type="presOf" srcId="{41F4982E-0C4C-45FC-B7F5-3A3708ACE351}" destId="{E2F7A446-9BC5-43E7-84B3-B07B4615CC41}" srcOrd="0" destOrd="0" presId="urn:microsoft.com/office/officeart/2005/8/layout/matrix1"/>
    <dgm:cxn modelId="{8D827FB0-E7EB-42AA-80A5-8034747D0C13}" srcId="{7A300186-C1F5-4F3C-B719-0BC108B8399D}" destId="{25B1AAD5-107C-4504-912F-71E1E937A6DF}" srcOrd="2" destOrd="0" parTransId="{87445398-104F-4DA6-861B-495F8038737F}" sibTransId="{C2622C09-3547-420E-AFF9-9F75BD47C61B}"/>
    <dgm:cxn modelId="{867DE4BA-F0F9-4873-8A57-AF0FE1271105}" type="presOf" srcId="{25B1AAD5-107C-4504-912F-71E1E937A6DF}" destId="{801D66B1-B0FD-4130-888E-0B7B9708189D}" srcOrd="0" destOrd="0" presId="urn:microsoft.com/office/officeart/2005/8/layout/matrix1"/>
    <dgm:cxn modelId="{D83FB9C4-765A-45A6-88BC-42F99A4F568D}" type="presOf" srcId="{0C87348C-7609-45F5-A876-B083D7C03CE6}" destId="{5AA5F1BE-126B-4F00-9684-4173398EE598}" srcOrd="1" destOrd="0" presId="urn:microsoft.com/office/officeart/2005/8/layout/matrix1"/>
    <dgm:cxn modelId="{EF884FE2-62C7-4874-816E-3462250E6F33}" type="presOf" srcId="{F47E35D8-C6EC-4FEC-AD3D-0421DDC3EB66}" destId="{2BE24529-B232-4578-87A8-120F9C3BC5C4}" srcOrd="1" destOrd="0" presId="urn:microsoft.com/office/officeart/2005/8/layout/matrix1"/>
    <dgm:cxn modelId="{1A50E0FA-E73B-446E-B823-D218583AB380}" type="presOf" srcId="{25B1AAD5-107C-4504-912F-71E1E937A6DF}" destId="{C23721A1-6D62-4BC4-B1B0-96F9CAC6A0C9}" srcOrd="1" destOrd="0" presId="urn:microsoft.com/office/officeart/2005/8/layout/matrix1"/>
    <dgm:cxn modelId="{F227BAEF-D215-4A81-B169-A98D62A37579}" type="presParOf" srcId="{84233AFA-1E68-4918-9C33-1688DEF38F11}" destId="{643F61BA-46DC-48AA-806D-04019D68B3C2}" srcOrd="0" destOrd="0" presId="urn:microsoft.com/office/officeart/2005/8/layout/matrix1"/>
    <dgm:cxn modelId="{3BC87916-92C0-48D7-8F05-3A9731A0CE2C}" type="presParOf" srcId="{643F61BA-46DC-48AA-806D-04019D68B3C2}" destId="{63286C6B-3FC2-4C3D-9256-7B1685821E37}" srcOrd="0" destOrd="0" presId="urn:microsoft.com/office/officeart/2005/8/layout/matrix1"/>
    <dgm:cxn modelId="{053816E8-CD68-4E74-A910-8882164D38AA}" type="presParOf" srcId="{643F61BA-46DC-48AA-806D-04019D68B3C2}" destId="{5AA5F1BE-126B-4F00-9684-4173398EE598}" srcOrd="1" destOrd="0" presId="urn:microsoft.com/office/officeart/2005/8/layout/matrix1"/>
    <dgm:cxn modelId="{FC0FEF95-0504-48F8-A51B-24F78113125A}" type="presParOf" srcId="{643F61BA-46DC-48AA-806D-04019D68B3C2}" destId="{E2F7A446-9BC5-43E7-84B3-B07B4615CC41}" srcOrd="2" destOrd="0" presId="urn:microsoft.com/office/officeart/2005/8/layout/matrix1"/>
    <dgm:cxn modelId="{FC22A082-AE09-4382-89A4-D666C188D15B}" type="presParOf" srcId="{643F61BA-46DC-48AA-806D-04019D68B3C2}" destId="{D567BC4E-3036-4A3B-B437-F73B6FA53C7D}" srcOrd="3" destOrd="0" presId="urn:microsoft.com/office/officeart/2005/8/layout/matrix1"/>
    <dgm:cxn modelId="{9F3E5520-3E68-42C8-9B41-38252F30E5BC}" type="presParOf" srcId="{643F61BA-46DC-48AA-806D-04019D68B3C2}" destId="{801D66B1-B0FD-4130-888E-0B7B9708189D}" srcOrd="4" destOrd="0" presId="urn:microsoft.com/office/officeart/2005/8/layout/matrix1"/>
    <dgm:cxn modelId="{443B7FEB-1024-4F08-9F2E-456E609559B6}" type="presParOf" srcId="{643F61BA-46DC-48AA-806D-04019D68B3C2}" destId="{C23721A1-6D62-4BC4-B1B0-96F9CAC6A0C9}" srcOrd="5" destOrd="0" presId="urn:microsoft.com/office/officeart/2005/8/layout/matrix1"/>
    <dgm:cxn modelId="{20264901-C2D8-4951-BC05-094B93AA8F85}" type="presParOf" srcId="{643F61BA-46DC-48AA-806D-04019D68B3C2}" destId="{80F6E605-0F30-47A5-A48B-3849001764BF}" srcOrd="6" destOrd="0" presId="urn:microsoft.com/office/officeart/2005/8/layout/matrix1"/>
    <dgm:cxn modelId="{14691CA8-7F9B-4496-B627-9A5596915E66}" type="presParOf" srcId="{643F61BA-46DC-48AA-806D-04019D68B3C2}" destId="{2BE24529-B232-4578-87A8-120F9C3BC5C4}" srcOrd="7" destOrd="0" presId="urn:microsoft.com/office/officeart/2005/8/layout/matrix1"/>
    <dgm:cxn modelId="{237DB1CF-2026-4A21-AB7B-1687628BA5C2}" type="presParOf" srcId="{84233AFA-1E68-4918-9C33-1688DEF38F11}" destId="{D0F90C32-0E9D-4ABB-808A-EFC77BF6E04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15E7E8-D6DC-4E74-8BBB-6E50AD949FCD}" type="doc">
      <dgm:prSet loTypeId="urn:microsoft.com/office/officeart/2005/8/layout/matrix1" loCatId="matrix" qsTypeId="urn:microsoft.com/office/officeart/2005/8/quickstyle/simple2" qsCatId="simple" csTypeId="urn:microsoft.com/office/officeart/2005/8/colors/accent6_2" csCatId="accent6" phldr="1"/>
      <dgm:spPr/>
      <dgm:t>
        <a:bodyPr/>
        <a:lstStyle/>
        <a:p>
          <a:endParaRPr lang="en-US"/>
        </a:p>
      </dgm:t>
    </dgm:pt>
    <dgm:pt modelId="{7A300186-C1F5-4F3C-B719-0BC108B8399D}">
      <dgm:prSet phldrT="[Text]"/>
      <dgm:spPr/>
      <dgm:t>
        <a:bodyPr/>
        <a:lstStyle/>
        <a:p>
          <a:r>
            <a:rPr lang="en-US" dirty="0"/>
            <a:t>Strategic Foundation</a:t>
          </a:r>
        </a:p>
      </dgm:t>
    </dgm:pt>
    <dgm:pt modelId="{6854ECD3-734E-4B51-BFDC-49A664A722D3}" type="parTrans" cxnId="{A88E5716-5F14-4F59-BFEA-4D0FCF2BD9AC}">
      <dgm:prSet/>
      <dgm:spPr/>
      <dgm:t>
        <a:bodyPr/>
        <a:lstStyle/>
        <a:p>
          <a:endParaRPr lang="en-US"/>
        </a:p>
      </dgm:t>
    </dgm:pt>
    <dgm:pt modelId="{BC37B39E-6777-42C7-8730-55993F51D642}" type="sibTrans" cxnId="{A88E5716-5F14-4F59-BFEA-4D0FCF2BD9AC}">
      <dgm:prSet/>
      <dgm:spPr/>
      <dgm:t>
        <a:bodyPr/>
        <a:lstStyle/>
        <a:p>
          <a:endParaRPr lang="en-US"/>
        </a:p>
      </dgm:t>
    </dgm:pt>
    <dgm:pt modelId="{0C87348C-7609-45F5-A876-B083D7C03CE6}">
      <dgm:prSet phldrT="[Text]" custT="1"/>
      <dgm:spPr>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156464" tIns="156464" rIns="156464" bIns="156464"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Capabilities</a:t>
          </a:r>
        </a:p>
      </dgm:t>
    </dgm:pt>
    <dgm:pt modelId="{9C7615D2-9CC9-4D6F-9E52-883F5D5D57FB}" type="parTrans" cxnId="{225C392C-D8E2-414B-8D12-8EDE43A9AB07}">
      <dgm:prSet/>
      <dgm:spPr/>
      <dgm:t>
        <a:bodyPr/>
        <a:lstStyle/>
        <a:p>
          <a:endParaRPr lang="en-US"/>
        </a:p>
      </dgm:t>
    </dgm:pt>
    <dgm:pt modelId="{829ED18B-C867-4608-901A-D1285BE4CA45}" type="sibTrans" cxnId="{225C392C-D8E2-414B-8D12-8EDE43A9AB07}">
      <dgm:prSet/>
      <dgm:spPr/>
      <dgm:t>
        <a:bodyPr/>
        <a:lstStyle/>
        <a:p>
          <a:endParaRPr lang="en-US"/>
        </a:p>
      </dgm:t>
    </dgm:pt>
    <dgm:pt modelId="{41F4982E-0C4C-45FC-B7F5-3A3708ACE351}">
      <dgm:prSet phldrT="[Text]" custT="1"/>
      <dgm:spPr>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156464" tIns="156464" rIns="156464" bIns="156464"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Customers</a:t>
          </a:r>
        </a:p>
      </dgm:t>
    </dgm:pt>
    <dgm:pt modelId="{1A0045E8-E152-491D-960E-E2147A0F94EC}" type="parTrans" cxnId="{41567105-65E7-4E9B-9C71-D6E44688707E}">
      <dgm:prSet/>
      <dgm:spPr/>
      <dgm:t>
        <a:bodyPr/>
        <a:lstStyle/>
        <a:p>
          <a:endParaRPr lang="en-US"/>
        </a:p>
      </dgm:t>
    </dgm:pt>
    <dgm:pt modelId="{73BE344B-9598-41B5-8CC4-DA0AFBB1906D}" type="sibTrans" cxnId="{41567105-65E7-4E9B-9C71-D6E44688707E}">
      <dgm:prSet/>
      <dgm:spPr/>
      <dgm:t>
        <a:bodyPr/>
        <a:lstStyle/>
        <a:p>
          <a:endParaRPr lang="en-US"/>
        </a:p>
      </dgm:t>
    </dgm:pt>
    <dgm:pt modelId="{25B1AAD5-107C-4504-912F-71E1E937A6DF}">
      <dgm:prSet phldrT="[Text]" custT="1"/>
      <dgm:spPr>
        <a:solidFill>
          <a:srgbClr val="4C5E9B">
            <a:lumMod val="60000"/>
            <a:lumOff val="40000"/>
          </a:srgbClr>
        </a:solidFill>
        <a:ln w="38100" cap="flat" cmpd="sng" algn="ctr">
          <a:solidFill>
            <a:srgbClr val="FFFFFF">
              <a:hueOff val="0"/>
              <a:satOff val="0"/>
              <a:lumOff val="0"/>
              <a:alphaOff val="0"/>
            </a:srgbClr>
          </a:solidFill>
          <a:prstDash val="solid"/>
        </a:ln>
        <a:effectLst>
          <a:outerShdw blurRad="50800" dist="38100" dir="13500000" algn="br" rotWithShape="0">
            <a:prstClr val="black">
              <a:alpha val="40000"/>
            </a:prstClr>
          </a:outerShdw>
        </a:effectLst>
      </dgm:spPr>
      <dgm:t>
        <a:bodyPr spcFirstLastPara="0" vert="horz" wrap="square" lIns="156464" tIns="156464" rIns="156464" bIns="156464"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Compliance</a:t>
          </a:r>
        </a:p>
      </dgm:t>
    </dgm:pt>
    <dgm:pt modelId="{87445398-104F-4DA6-861B-495F8038737F}" type="parTrans" cxnId="{8D827FB0-E7EB-42AA-80A5-8034747D0C13}">
      <dgm:prSet/>
      <dgm:spPr/>
      <dgm:t>
        <a:bodyPr/>
        <a:lstStyle/>
        <a:p>
          <a:endParaRPr lang="en-US"/>
        </a:p>
      </dgm:t>
    </dgm:pt>
    <dgm:pt modelId="{C2622C09-3547-420E-AFF9-9F75BD47C61B}" type="sibTrans" cxnId="{8D827FB0-E7EB-42AA-80A5-8034747D0C13}">
      <dgm:prSet/>
      <dgm:spPr/>
      <dgm:t>
        <a:bodyPr/>
        <a:lstStyle/>
        <a:p>
          <a:endParaRPr lang="en-US"/>
        </a:p>
      </dgm:t>
    </dgm:pt>
    <dgm:pt modelId="{F47E35D8-C6EC-4FEC-AD3D-0421DDC3EB66}">
      <dgm:prSet phldrT="[Text]" custT="1"/>
      <dgm:spPr>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spcFirstLastPara="0" vert="horz" wrap="square" lIns="156464" tIns="156464" rIns="156464" bIns="156464"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Contract Vehicles</a:t>
          </a:r>
        </a:p>
      </dgm:t>
    </dgm:pt>
    <dgm:pt modelId="{D74E6D8C-FE3E-4AEC-BCB9-7AA8C147FBFE}" type="parTrans" cxnId="{0B912E68-372D-45A0-B25E-1F2EF11405AF}">
      <dgm:prSet/>
      <dgm:spPr/>
      <dgm:t>
        <a:bodyPr/>
        <a:lstStyle/>
        <a:p>
          <a:endParaRPr lang="en-US"/>
        </a:p>
      </dgm:t>
    </dgm:pt>
    <dgm:pt modelId="{393ECFDC-C7EA-441A-B599-68D04384F651}" type="sibTrans" cxnId="{0B912E68-372D-45A0-B25E-1F2EF11405AF}">
      <dgm:prSet/>
      <dgm:spPr/>
      <dgm:t>
        <a:bodyPr/>
        <a:lstStyle/>
        <a:p>
          <a:endParaRPr lang="en-US"/>
        </a:p>
      </dgm:t>
    </dgm:pt>
    <dgm:pt modelId="{84233AFA-1E68-4918-9C33-1688DEF38F11}" type="pres">
      <dgm:prSet presAssocID="{2F15E7E8-D6DC-4E74-8BBB-6E50AD949FCD}" presName="diagram" presStyleCnt="0">
        <dgm:presLayoutVars>
          <dgm:chMax val="1"/>
          <dgm:dir/>
          <dgm:animLvl val="ctr"/>
          <dgm:resizeHandles val="exact"/>
        </dgm:presLayoutVars>
      </dgm:prSet>
      <dgm:spPr/>
    </dgm:pt>
    <dgm:pt modelId="{643F61BA-46DC-48AA-806D-04019D68B3C2}" type="pres">
      <dgm:prSet presAssocID="{2F15E7E8-D6DC-4E74-8BBB-6E50AD949FCD}" presName="matrix" presStyleCnt="0"/>
      <dgm:spPr/>
    </dgm:pt>
    <dgm:pt modelId="{63286C6B-3FC2-4C3D-9256-7B1685821E37}" type="pres">
      <dgm:prSet presAssocID="{2F15E7E8-D6DC-4E74-8BBB-6E50AD949FCD}" presName="tile1" presStyleLbl="node1" presStyleIdx="0" presStyleCnt="4"/>
      <dgm:spPr>
        <a:xfrm rot="16200000">
          <a:off x="476510" y="-476510"/>
          <a:ext cx="1831074" cy="2784096"/>
        </a:xfrm>
        <a:prstGeom prst="round1Rect">
          <a:avLst/>
        </a:prstGeom>
      </dgm:spPr>
    </dgm:pt>
    <dgm:pt modelId="{5AA5F1BE-126B-4F00-9684-4173398EE598}" type="pres">
      <dgm:prSet presAssocID="{2F15E7E8-D6DC-4E74-8BBB-6E50AD949FCD}" presName="tile1text" presStyleLbl="node1" presStyleIdx="0" presStyleCnt="4">
        <dgm:presLayoutVars>
          <dgm:chMax val="0"/>
          <dgm:chPref val="0"/>
          <dgm:bulletEnabled val="1"/>
        </dgm:presLayoutVars>
      </dgm:prSet>
      <dgm:spPr/>
    </dgm:pt>
    <dgm:pt modelId="{E2F7A446-9BC5-43E7-84B3-B07B4615CC41}" type="pres">
      <dgm:prSet presAssocID="{2F15E7E8-D6DC-4E74-8BBB-6E50AD949FCD}" presName="tile2" presStyleLbl="node1" presStyleIdx="1" presStyleCnt="4"/>
      <dgm:spPr>
        <a:xfrm>
          <a:off x="2784096" y="0"/>
          <a:ext cx="2784096" cy="1831074"/>
        </a:xfrm>
        <a:prstGeom prst="round1Rect">
          <a:avLst/>
        </a:prstGeom>
      </dgm:spPr>
    </dgm:pt>
    <dgm:pt modelId="{D567BC4E-3036-4A3B-B437-F73B6FA53C7D}" type="pres">
      <dgm:prSet presAssocID="{2F15E7E8-D6DC-4E74-8BBB-6E50AD949FCD}" presName="tile2text" presStyleLbl="node1" presStyleIdx="1" presStyleCnt="4">
        <dgm:presLayoutVars>
          <dgm:chMax val="0"/>
          <dgm:chPref val="0"/>
          <dgm:bulletEnabled val="1"/>
        </dgm:presLayoutVars>
      </dgm:prSet>
      <dgm:spPr/>
    </dgm:pt>
    <dgm:pt modelId="{801D66B1-B0FD-4130-888E-0B7B9708189D}" type="pres">
      <dgm:prSet presAssocID="{2F15E7E8-D6DC-4E74-8BBB-6E50AD949FCD}" presName="tile3" presStyleLbl="node1" presStyleIdx="2" presStyleCnt="4"/>
      <dgm:spPr>
        <a:xfrm rot="10800000">
          <a:off x="0" y="1831074"/>
          <a:ext cx="2784096" cy="1831074"/>
        </a:xfrm>
        <a:prstGeom prst="round1Rect">
          <a:avLst/>
        </a:prstGeom>
      </dgm:spPr>
    </dgm:pt>
    <dgm:pt modelId="{C23721A1-6D62-4BC4-B1B0-96F9CAC6A0C9}" type="pres">
      <dgm:prSet presAssocID="{2F15E7E8-D6DC-4E74-8BBB-6E50AD949FCD}" presName="tile3text" presStyleLbl="node1" presStyleIdx="2" presStyleCnt="4">
        <dgm:presLayoutVars>
          <dgm:chMax val="0"/>
          <dgm:chPref val="0"/>
          <dgm:bulletEnabled val="1"/>
        </dgm:presLayoutVars>
      </dgm:prSet>
      <dgm:spPr/>
    </dgm:pt>
    <dgm:pt modelId="{80F6E605-0F30-47A5-A48B-3849001764BF}" type="pres">
      <dgm:prSet presAssocID="{2F15E7E8-D6DC-4E74-8BBB-6E50AD949FCD}" presName="tile4" presStyleLbl="node1" presStyleIdx="3" presStyleCnt="4"/>
      <dgm:spPr>
        <a:xfrm rot="5400000">
          <a:off x="3260607" y="1354563"/>
          <a:ext cx="1831074" cy="2784096"/>
        </a:xfrm>
        <a:prstGeom prst="round1Rect">
          <a:avLst/>
        </a:prstGeom>
      </dgm:spPr>
    </dgm:pt>
    <dgm:pt modelId="{2BE24529-B232-4578-87A8-120F9C3BC5C4}" type="pres">
      <dgm:prSet presAssocID="{2F15E7E8-D6DC-4E74-8BBB-6E50AD949FCD}" presName="tile4text" presStyleLbl="node1" presStyleIdx="3" presStyleCnt="4">
        <dgm:presLayoutVars>
          <dgm:chMax val="0"/>
          <dgm:chPref val="0"/>
          <dgm:bulletEnabled val="1"/>
        </dgm:presLayoutVars>
      </dgm:prSet>
      <dgm:spPr/>
    </dgm:pt>
    <dgm:pt modelId="{D0F90C32-0E9D-4ABB-808A-EFC77BF6E042}" type="pres">
      <dgm:prSet presAssocID="{2F15E7E8-D6DC-4E74-8BBB-6E50AD949FCD}" presName="centerTile" presStyleLbl="fgShp" presStyleIdx="0" presStyleCnt="1">
        <dgm:presLayoutVars>
          <dgm:chMax val="0"/>
          <dgm:chPref val="0"/>
        </dgm:presLayoutVars>
      </dgm:prSet>
      <dgm:spPr/>
    </dgm:pt>
  </dgm:ptLst>
  <dgm:cxnLst>
    <dgm:cxn modelId="{41567105-65E7-4E9B-9C71-D6E44688707E}" srcId="{7A300186-C1F5-4F3C-B719-0BC108B8399D}" destId="{41F4982E-0C4C-45FC-B7F5-3A3708ACE351}" srcOrd="1" destOrd="0" parTransId="{1A0045E8-E152-491D-960E-E2147A0F94EC}" sibTransId="{73BE344B-9598-41B5-8CC4-DA0AFBB1906D}"/>
    <dgm:cxn modelId="{A2F0E813-1F42-4155-A2A0-F4C38AF3BE59}" type="presOf" srcId="{41F4982E-0C4C-45FC-B7F5-3A3708ACE351}" destId="{D567BC4E-3036-4A3B-B437-F73B6FA53C7D}" srcOrd="1" destOrd="0" presId="urn:microsoft.com/office/officeart/2005/8/layout/matrix1"/>
    <dgm:cxn modelId="{A88E5716-5F14-4F59-BFEA-4D0FCF2BD9AC}" srcId="{2F15E7E8-D6DC-4E74-8BBB-6E50AD949FCD}" destId="{7A300186-C1F5-4F3C-B719-0BC108B8399D}" srcOrd="0" destOrd="0" parTransId="{6854ECD3-734E-4B51-BFDC-49A664A722D3}" sibTransId="{BC37B39E-6777-42C7-8730-55993F51D642}"/>
    <dgm:cxn modelId="{225C392C-D8E2-414B-8D12-8EDE43A9AB07}" srcId="{7A300186-C1F5-4F3C-B719-0BC108B8399D}" destId="{0C87348C-7609-45F5-A876-B083D7C03CE6}" srcOrd="0" destOrd="0" parTransId="{9C7615D2-9CC9-4D6F-9E52-883F5D5D57FB}" sibTransId="{829ED18B-C867-4608-901A-D1285BE4CA45}"/>
    <dgm:cxn modelId="{A3124336-F89C-4B16-B4AA-65DC13C7EDC6}" type="presOf" srcId="{F47E35D8-C6EC-4FEC-AD3D-0421DDC3EB66}" destId="{80F6E605-0F30-47A5-A48B-3849001764BF}" srcOrd="0" destOrd="0" presId="urn:microsoft.com/office/officeart/2005/8/layout/matrix1"/>
    <dgm:cxn modelId="{6C4E3440-AD11-469B-A41D-924CC66B99E6}" type="presOf" srcId="{0C87348C-7609-45F5-A876-B083D7C03CE6}" destId="{63286C6B-3FC2-4C3D-9256-7B1685821E37}" srcOrd="0" destOrd="0" presId="urn:microsoft.com/office/officeart/2005/8/layout/matrix1"/>
    <dgm:cxn modelId="{0B912E68-372D-45A0-B25E-1F2EF11405AF}" srcId="{7A300186-C1F5-4F3C-B719-0BC108B8399D}" destId="{F47E35D8-C6EC-4FEC-AD3D-0421DDC3EB66}" srcOrd="3" destOrd="0" parTransId="{D74E6D8C-FE3E-4AEC-BCB9-7AA8C147FBFE}" sibTransId="{393ECFDC-C7EA-441A-B599-68D04384F651}"/>
    <dgm:cxn modelId="{67720C88-5246-4874-83B1-996D6FE9A64A}" type="presOf" srcId="{2F15E7E8-D6DC-4E74-8BBB-6E50AD949FCD}" destId="{84233AFA-1E68-4918-9C33-1688DEF38F11}" srcOrd="0" destOrd="0" presId="urn:microsoft.com/office/officeart/2005/8/layout/matrix1"/>
    <dgm:cxn modelId="{2F56CA95-502D-4727-8346-5E579A020D30}" type="presOf" srcId="{7A300186-C1F5-4F3C-B719-0BC108B8399D}" destId="{D0F90C32-0E9D-4ABB-808A-EFC77BF6E042}" srcOrd="0" destOrd="0" presId="urn:microsoft.com/office/officeart/2005/8/layout/matrix1"/>
    <dgm:cxn modelId="{AE286FA3-7980-465E-AB72-71570A86AAE4}" type="presOf" srcId="{41F4982E-0C4C-45FC-B7F5-3A3708ACE351}" destId="{E2F7A446-9BC5-43E7-84B3-B07B4615CC41}" srcOrd="0" destOrd="0" presId="urn:microsoft.com/office/officeart/2005/8/layout/matrix1"/>
    <dgm:cxn modelId="{8D827FB0-E7EB-42AA-80A5-8034747D0C13}" srcId="{7A300186-C1F5-4F3C-B719-0BC108B8399D}" destId="{25B1AAD5-107C-4504-912F-71E1E937A6DF}" srcOrd="2" destOrd="0" parTransId="{87445398-104F-4DA6-861B-495F8038737F}" sibTransId="{C2622C09-3547-420E-AFF9-9F75BD47C61B}"/>
    <dgm:cxn modelId="{867DE4BA-F0F9-4873-8A57-AF0FE1271105}" type="presOf" srcId="{25B1AAD5-107C-4504-912F-71E1E937A6DF}" destId="{801D66B1-B0FD-4130-888E-0B7B9708189D}" srcOrd="0" destOrd="0" presId="urn:microsoft.com/office/officeart/2005/8/layout/matrix1"/>
    <dgm:cxn modelId="{D83FB9C4-765A-45A6-88BC-42F99A4F568D}" type="presOf" srcId="{0C87348C-7609-45F5-A876-B083D7C03CE6}" destId="{5AA5F1BE-126B-4F00-9684-4173398EE598}" srcOrd="1" destOrd="0" presId="urn:microsoft.com/office/officeart/2005/8/layout/matrix1"/>
    <dgm:cxn modelId="{EF884FE2-62C7-4874-816E-3462250E6F33}" type="presOf" srcId="{F47E35D8-C6EC-4FEC-AD3D-0421DDC3EB66}" destId="{2BE24529-B232-4578-87A8-120F9C3BC5C4}" srcOrd="1" destOrd="0" presId="urn:microsoft.com/office/officeart/2005/8/layout/matrix1"/>
    <dgm:cxn modelId="{1A50E0FA-E73B-446E-B823-D218583AB380}" type="presOf" srcId="{25B1AAD5-107C-4504-912F-71E1E937A6DF}" destId="{C23721A1-6D62-4BC4-B1B0-96F9CAC6A0C9}" srcOrd="1" destOrd="0" presId="urn:microsoft.com/office/officeart/2005/8/layout/matrix1"/>
    <dgm:cxn modelId="{F227BAEF-D215-4A81-B169-A98D62A37579}" type="presParOf" srcId="{84233AFA-1E68-4918-9C33-1688DEF38F11}" destId="{643F61BA-46DC-48AA-806D-04019D68B3C2}" srcOrd="0" destOrd="0" presId="urn:microsoft.com/office/officeart/2005/8/layout/matrix1"/>
    <dgm:cxn modelId="{3BC87916-92C0-48D7-8F05-3A9731A0CE2C}" type="presParOf" srcId="{643F61BA-46DC-48AA-806D-04019D68B3C2}" destId="{63286C6B-3FC2-4C3D-9256-7B1685821E37}" srcOrd="0" destOrd="0" presId="urn:microsoft.com/office/officeart/2005/8/layout/matrix1"/>
    <dgm:cxn modelId="{053816E8-CD68-4E74-A910-8882164D38AA}" type="presParOf" srcId="{643F61BA-46DC-48AA-806D-04019D68B3C2}" destId="{5AA5F1BE-126B-4F00-9684-4173398EE598}" srcOrd="1" destOrd="0" presId="urn:microsoft.com/office/officeart/2005/8/layout/matrix1"/>
    <dgm:cxn modelId="{FC0FEF95-0504-48F8-A51B-24F78113125A}" type="presParOf" srcId="{643F61BA-46DC-48AA-806D-04019D68B3C2}" destId="{E2F7A446-9BC5-43E7-84B3-B07B4615CC41}" srcOrd="2" destOrd="0" presId="urn:microsoft.com/office/officeart/2005/8/layout/matrix1"/>
    <dgm:cxn modelId="{FC22A082-AE09-4382-89A4-D666C188D15B}" type="presParOf" srcId="{643F61BA-46DC-48AA-806D-04019D68B3C2}" destId="{D567BC4E-3036-4A3B-B437-F73B6FA53C7D}" srcOrd="3" destOrd="0" presId="urn:microsoft.com/office/officeart/2005/8/layout/matrix1"/>
    <dgm:cxn modelId="{9F3E5520-3E68-42C8-9B41-38252F30E5BC}" type="presParOf" srcId="{643F61BA-46DC-48AA-806D-04019D68B3C2}" destId="{801D66B1-B0FD-4130-888E-0B7B9708189D}" srcOrd="4" destOrd="0" presId="urn:microsoft.com/office/officeart/2005/8/layout/matrix1"/>
    <dgm:cxn modelId="{443B7FEB-1024-4F08-9F2E-456E609559B6}" type="presParOf" srcId="{643F61BA-46DC-48AA-806D-04019D68B3C2}" destId="{C23721A1-6D62-4BC4-B1B0-96F9CAC6A0C9}" srcOrd="5" destOrd="0" presId="urn:microsoft.com/office/officeart/2005/8/layout/matrix1"/>
    <dgm:cxn modelId="{20264901-C2D8-4951-BC05-094B93AA8F85}" type="presParOf" srcId="{643F61BA-46DC-48AA-806D-04019D68B3C2}" destId="{80F6E605-0F30-47A5-A48B-3849001764BF}" srcOrd="6" destOrd="0" presId="urn:microsoft.com/office/officeart/2005/8/layout/matrix1"/>
    <dgm:cxn modelId="{14691CA8-7F9B-4496-B627-9A5596915E66}" type="presParOf" srcId="{643F61BA-46DC-48AA-806D-04019D68B3C2}" destId="{2BE24529-B232-4578-87A8-120F9C3BC5C4}" srcOrd="7" destOrd="0" presId="urn:microsoft.com/office/officeart/2005/8/layout/matrix1"/>
    <dgm:cxn modelId="{237DB1CF-2026-4A21-AB7B-1687628BA5C2}" type="presParOf" srcId="{84233AFA-1E68-4918-9C33-1688DEF38F11}" destId="{D0F90C32-0E9D-4ABB-808A-EFC77BF6E04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01B8A-F824-450E-BD89-6E3CDCD38534}">
      <dsp:nvSpPr>
        <dsp:cNvPr id="0" name=""/>
        <dsp:cNvSpPr/>
      </dsp:nvSpPr>
      <dsp:spPr>
        <a:xfrm>
          <a:off x="2969" y="106933"/>
          <a:ext cx="1607566" cy="964540"/>
        </a:xfrm>
        <a:prstGeom prst="rect">
          <a:avLst/>
        </a:prstGeom>
        <a:solidFill>
          <a:schemeClr val="accent3">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Take advantage of GSA’s new 8(a) STARS III government-wide acquisition contract. </a:t>
          </a:r>
        </a:p>
      </dsp:txBody>
      <dsp:txXfrm>
        <a:off x="2969" y="106933"/>
        <a:ext cx="1607566" cy="964540"/>
      </dsp:txXfrm>
    </dsp:sp>
    <dsp:sp modelId="{E77D151D-638D-432D-96B1-45341DB61F5A}">
      <dsp:nvSpPr>
        <dsp:cNvPr id="0" name=""/>
        <dsp:cNvSpPr/>
      </dsp:nvSpPr>
      <dsp:spPr>
        <a:xfrm>
          <a:off x="1771292" y="106933"/>
          <a:ext cx="1607566" cy="964540"/>
        </a:xfrm>
        <a:prstGeom prst="rect">
          <a:avLst/>
        </a:prstGeom>
        <a:solidFill>
          <a:schemeClr val="accent3">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Review SBA’s 8(a) no-contracts list of eligible firms. </a:t>
          </a:r>
        </a:p>
      </dsp:txBody>
      <dsp:txXfrm>
        <a:off x="1771292" y="106933"/>
        <a:ext cx="1607566" cy="964540"/>
      </dsp:txXfrm>
    </dsp:sp>
    <dsp:sp modelId="{B590AEE5-E72D-4D9F-A4B2-F240DEB2AC37}">
      <dsp:nvSpPr>
        <dsp:cNvPr id="0" name=""/>
        <dsp:cNvSpPr/>
      </dsp:nvSpPr>
      <dsp:spPr>
        <a:xfrm>
          <a:off x="3539616" y="106933"/>
          <a:ext cx="1607566" cy="964540"/>
        </a:xfrm>
        <a:prstGeom prst="rect">
          <a:avLst/>
        </a:prstGeom>
        <a:solidFill>
          <a:schemeClr val="accent3">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Use 8(a) sole-source authority, or seek approvals from SBA to run competitions among8(a) firms, for contracts below the 8(a) competitive threshold. </a:t>
          </a:r>
        </a:p>
      </dsp:txBody>
      <dsp:txXfrm>
        <a:off x="3539616" y="106933"/>
        <a:ext cx="1607566" cy="964540"/>
      </dsp:txXfrm>
    </dsp:sp>
    <dsp:sp modelId="{560F01F5-60F6-402B-946C-FE253B3A5490}">
      <dsp:nvSpPr>
        <dsp:cNvPr id="0" name=""/>
        <dsp:cNvSpPr/>
      </dsp:nvSpPr>
      <dsp:spPr>
        <a:xfrm>
          <a:off x="5307940" y="106933"/>
          <a:ext cx="1607566" cy="964540"/>
        </a:xfrm>
        <a:prstGeom prst="rect">
          <a:avLst/>
        </a:prstGeom>
        <a:solidFill>
          <a:schemeClr val="accent3">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Leverage an 8(a) contractor for a construction project. </a:t>
          </a:r>
        </a:p>
      </dsp:txBody>
      <dsp:txXfrm>
        <a:off x="5307940" y="106933"/>
        <a:ext cx="1607566" cy="964540"/>
      </dsp:txXfrm>
    </dsp:sp>
    <dsp:sp modelId="{D8C191B7-E810-44C2-BA82-B8B381E0EA06}">
      <dsp:nvSpPr>
        <dsp:cNvPr id="0" name=""/>
        <dsp:cNvSpPr/>
      </dsp:nvSpPr>
      <dsp:spPr>
        <a:xfrm>
          <a:off x="7076263" y="106933"/>
          <a:ext cx="1607566" cy="964540"/>
        </a:xfrm>
        <a:prstGeom prst="rect">
          <a:avLst/>
        </a:prstGeom>
        <a:solidFill>
          <a:schemeClr val="accent3">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Consider software development requirements that might be suitable for the 8(a)program. </a:t>
          </a:r>
          <a:endParaRPr lang="en-US" sz="900" b="1" kern="1200"/>
        </a:p>
      </dsp:txBody>
      <dsp:txXfrm>
        <a:off x="7076263" y="106933"/>
        <a:ext cx="1607566" cy="964540"/>
      </dsp:txXfrm>
    </dsp:sp>
    <dsp:sp modelId="{9AF064CB-6AB2-48B1-920C-B0EEBA83D144}">
      <dsp:nvSpPr>
        <dsp:cNvPr id="0" name=""/>
        <dsp:cNvSpPr/>
      </dsp:nvSpPr>
      <dsp:spPr>
        <a:xfrm>
          <a:off x="2969" y="1232229"/>
          <a:ext cx="1607566" cy="964540"/>
        </a:xfrm>
        <a:prstGeom prst="rect">
          <a:avLst/>
        </a:prstGeom>
        <a:solidFill>
          <a:srgbClr val="FFFF9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Use both existing and open market contracts to reach a mix of new entrant and seasoned 8(a) and other SDBs. </a:t>
          </a:r>
        </a:p>
      </dsp:txBody>
      <dsp:txXfrm>
        <a:off x="2969" y="1232229"/>
        <a:ext cx="1607566" cy="964540"/>
      </dsp:txXfrm>
    </dsp:sp>
    <dsp:sp modelId="{C6DAB1A5-0C12-41CF-889D-971F4669A6F0}">
      <dsp:nvSpPr>
        <dsp:cNvPr id="0" name=""/>
        <dsp:cNvSpPr/>
      </dsp:nvSpPr>
      <dsp:spPr>
        <a:xfrm>
          <a:off x="1771292" y="1232229"/>
          <a:ext cx="1607566" cy="964540"/>
        </a:xfrm>
        <a:prstGeom prst="rect">
          <a:avLst/>
        </a:prstGeom>
        <a:solidFill>
          <a:srgbClr val="FFFF9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Review acquisitions under the simplified acquisition threshold (SAT). </a:t>
          </a:r>
        </a:p>
      </dsp:txBody>
      <dsp:txXfrm>
        <a:off x="1771292" y="1232229"/>
        <a:ext cx="1607566" cy="964540"/>
      </dsp:txXfrm>
    </dsp:sp>
    <dsp:sp modelId="{9C01500E-9B7E-4F4D-8099-1E93543886D8}">
      <dsp:nvSpPr>
        <dsp:cNvPr id="0" name=""/>
        <dsp:cNvSpPr/>
      </dsp:nvSpPr>
      <dsp:spPr>
        <a:xfrm>
          <a:off x="3539616" y="1232229"/>
          <a:ext cx="1607566" cy="964540"/>
        </a:xfrm>
        <a:prstGeom prst="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Maximize opportunities for SDBs when using the General Services Administration’s Federal Supply Schedule (FSS) program.</a:t>
          </a:r>
        </a:p>
      </dsp:txBody>
      <dsp:txXfrm>
        <a:off x="3539616" y="1232229"/>
        <a:ext cx="1607566" cy="964540"/>
      </dsp:txXfrm>
    </dsp:sp>
    <dsp:sp modelId="{0D4C0CCC-27D1-4B5A-BB4C-D1FD10E26702}">
      <dsp:nvSpPr>
        <dsp:cNvPr id="0" name=""/>
        <dsp:cNvSpPr/>
      </dsp:nvSpPr>
      <dsp:spPr>
        <a:xfrm>
          <a:off x="5307940" y="1232229"/>
          <a:ext cx="1607566" cy="964540"/>
        </a:xfrm>
        <a:prstGeom prst="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Use the category management Quick Decision Dashboard and the Small Business Dashboard to quickly identify the many existing contracts that provide access to SDB contractors. </a:t>
          </a:r>
        </a:p>
      </dsp:txBody>
      <dsp:txXfrm>
        <a:off x="5307940" y="1232229"/>
        <a:ext cx="1607566" cy="964540"/>
      </dsp:txXfrm>
    </dsp:sp>
    <dsp:sp modelId="{72E88112-DF4F-4EA6-85C4-8B3E46AFF485}">
      <dsp:nvSpPr>
        <dsp:cNvPr id="0" name=""/>
        <dsp:cNvSpPr/>
      </dsp:nvSpPr>
      <dsp:spPr>
        <a:xfrm>
          <a:off x="7076263" y="1232229"/>
          <a:ext cx="1607566" cy="964540"/>
        </a:xfrm>
        <a:prstGeom prst="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Find Firms in SBA’s DSBS.gov by NAICS.</a:t>
          </a:r>
        </a:p>
      </dsp:txBody>
      <dsp:txXfrm>
        <a:off x="7076263" y="1232229"/>
        <a:ext cx="1607566" cy="964540"/>
      </dsp:txXfrm>
    </dsp:sp>
    <dsp:sp modelId="{37CC66AA-5C7A-4DD3-8EEA-81B94AEEED50}">
      <dsp:nvSpPr>
        <dsp:cNvPr id="0" name=""/>
        <dsp:cNvSpPr/>
      </dsp:nvSpPr>
      <dsp:spPr>
        <a:xfrm>
          <a:off x="887130" y="2357526"/>
          <a:ext cx="1607566" cy="964540"/>
        </a:xfrm>
        <a:prstGeom prst="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Consider WOSB set-asides or HUBZone set-asides. </a:t>
          </a:r>
        </a:p>
      </dsp:txBody>
      <dsp:txXfrm>
        <a:off x="887130" y="2357526"/>
        <a:ext cx="1607566" cy="964540"/>
      </dsp:txXfrm>
    </dsp:sp>
    <dsp:sp modelId="{A4EB18E9-796C-46BF-AFF4-37848E8B0870}">
      <dsp:nvSpPr>
        <dsp:cNvPr id="0" name=""/>
        <dsp:cNvSpPr/>
      </dsp:nvSpPr>
      <dsp:spPr>
        <a:xfrm>
          <a:off x="2655454" y="2357526"/>
          <a:ext cx="1607566" cy="964540"/>
        </a:xfrm>
        <a:prstGeom prst="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Use innovative buying practices.</a:t>
          </a:r>
        </a:p>
      </dsp:txBody>
      <dsp:txXfrm>
        <a:off x="2655454" y="2357526"/>
        <a:ext cx="1607566" cy="964540"/>
      </dsp:txXfrm>
    </dsp:sp>
    <dsp:sp modelId="{97D7CAC0-D6E0-484E-864D-9EE6B727DE10}">
      <dsp:nvSpPr>
        <dsp:cNvPr id="0" name=""/>
        <dsp:cNvSpPr/>
      </dsp:nvSpPr>
      <dsp:spPr>
        <a:xfrm>
          <a:off x="4423778" y="2357526"/>
          <a:ext cx="1607566" cy="964540"/>
        </a:xfrm>
        <a:prstGeom prst="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Work with SBA’s Procurement Center Representatives. </a:t>
          </a:r>
        </a:p>
      </dsp:txBody>
      <dsp:txXfrm>
        <a:off x="4423778" y="2357526"/>
        <a:ext cx="1607566" cy="964540"/>
      </dsp:txXfrm>
    </dsp:sp>
    <dsp:sp modelId="{FC90FB55-AF4D-4D51-8EAC-7697E429D540}">
      <dsp:nvSpPr>
        <dsp:cNvPr id="0" name=""/>
        <dsp:cNvSpPr/>
      </dsp:nvSpPr>
      <dsp:spPr>
        <a:xfrm>
          <a:off x="6192102" y="2357526"/>
          <a:ext cx="1607566" cy="964540"/>
        </a:xfrm>
        <a:prstGeom prst="rect">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Proactively use the “Acquisition 360” survey &amp; meet with new SDBs. </a:t>
          </a:r>
        </a:p>
      </dsp:txBody>
      <dsp:txXfrm>
        <a:off x="6192102" y="2357526"/>
        <a:ext cx="1607566" cy="964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C6B-3FC2-4C3D-9256-7B1685821E37}">
      <dsp:nvSpPr>
        <dsp:cNvPr id="0" name=""/>
        <dsp:cNvSpPr/>
      </dsp:nvSpPr>
      <dsp:spPr>
        <a:xfrm rot="16200000">
          <a:off x="476510" y="-476510"/>
          <a:ext cx="1831074" cy="2784096"/>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Capabilities</a:t>
          </a:r>
        </a:p>
      </dsp:txBody>
      <dsp:txXfrm rot="5400000">
        <a:off x="0" y="0"/>
        <a:ext cx="2784096" cy="1373305"/>
      </dsp:txXfrm>
    </dsp:sp>
    <dsp:sp modelId="{E2F7A446-9BC5-43E7-84B3-B07B4615CC41}">
      <dsp:nvSpPr>
        <dsp:cNvPr id="0" name=""/>
        <dsp:cNvSpPr/>
      </dsp:nvSpPr>
      <dsp:spPr>
        <a:xfrm>
          <a:off x="2784096" y="0"/>
          <a:ext cx="2784096" cy="1831074"/>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Customers</a:t>
          </a:r>
        </a:p>
      </dsp:txBody>
      <dsp:txXfrm>
        <a:off x="2784096" y="0"/>
        <a:ext cx="2784096" cy="1373305"/>
      </dsp:txXfrm>
    </dsp:sp>
    <dsp:sp modelId="{801D66B1-B0FD-4130-888E-0B7B9708189D}">
      <dsp:nvSpPr>
        <dsp:cNvPr id="0" name=""/>
        <dsp:cNvSpPr/>
      </dsp:nvSpPr>
      <dsp:spPr>
        <a:xfrm rot="10800000">
          <a:off x="0" y="1831074"/>
          <a:ext cx="2784096" cy="1831074"/>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Compliance</a:t>
          </a:r>
        </a:p>
      </dsp:txBody>
      <dsp:txXfrm rot="10800000">
        <a:off x="0" y="2288843"/>
        <a:ext cx="2784096" cy="1373305"/>
      </dsp:txXfrm>
    </dsp:sp>
    <dsp:sp modelId="{80F6E605-0F30-47A5-A48B-3849001764BF}">
      <dsp:nvSpPr>
        <dsp:cNvPr id="0" name=""/>
        <dsp:cNvSpPr/>
      </dsp:nvSpPr>
      <dsp:spPr>
        <a:xfrm rot="5400000">
          <a:off x="3260607" y="1354563"/>
          <a:ext cx="1831074" cy="2784096"/>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Contract Vehicles</a:t>
          </a:r>
        </a:p>
      </dsp:txBody>
      <dsp:txXfrm rot="-5400000">
        <a:off x="2784096" y="2288842"/>
        <a:ext cx="2784096" cy="1373305"/>
      </dsp:txXfrm>
    </dsp:sp>
    <dsp:sp modelId="{D0F90C32-0E9D-4ABB-808A-EFC77BF6E042}">
      <dsp:nvSpPr>
        <dsp:cNvPr id="0" name=""/>
        <dsp:cNvSpPr/>
      </dsp:nvSpPr>
      <dsp:spPr>
        <a:xfrm>
          <a:off x="1948867" y="1373305"/>
          <a:ext cx="1670457" cy="915537"/>
        </a:xfrm>
        <a:prstGeom prst="roundRect">
          <a:avLst/>
        </a:prstGeom>
        <a:solidFill>
          <a:schemeClr val="accent6">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Strategic Foundation</a:t>
          </a:r>
        </a:p>
      </dsp:txBody>
      <dsp:txXfrm>
        <a:off x="1993560" y="1417998"/>
        <a:ext cx="1581071" cy="8261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C6B-3FC2-4C3D-9256-7B1685821E37}">
      <dsp:nvSpPr>
        <dsp:cNvPr id="0" name=""/>
        <dsp:cNvSpPr/>
      </dsp:nvSpPr>
      <dsp:spPr>
        <a:xfrm rot="16200000">
          <a:off x="476510" y="-476510"/>
          <a:ext cx="1831074" cy="2784096"/>
        </a:xfrm>
        <a:prstGeom prst="round1Rect">
          <a:avLst/>
        </a:prstGeom>
        <a:solidFill>
          <a:schemeClr val="accent6">
            <a:lumMod val="60000"/>
            <a:lumOff val="40000"/>
          </a:schemeClr>
        </a:solidFill>
        <a:ln w="38100" cap="flat" cmpd="sng" algn="ctr">
          <a:solidFill>
            <a:schemeClr val="lt1">
              <a:hueOff val="0"/>
              <a:satOff val="0"/>
              <a:lumOff val="0"/>
              <a:alphaOff val="0"/>
            </a:schemeClr>
          </a:solidFill>
          <a:prstDash val="solid"/>
        </a:ln>
        <a:effectLst>
          <a:outerShdw blurRad="50800" dist="38100" dir="13500000" algn="b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Capabilities</a:t>
          </a:r>
        </a:p>
      </dsp:txBody>
      <dsp:txXfrm rot="5400000">
        <a:off x="0" y="0"/>
        <a:ext cx="2784096" cy="1373305"/>
      </dsp:txXfrm>
    </dsp:sp>
    <dsp:sp modelId="{E2F7A446-9BC5-43E7-84B3-B07B4615CC41}">
      <dsp:nvSpPr>
        <dsp:cNvPr id="0" name=""/>
        <dsp:cNvSpPr/>
      </dsp:nvSpPr>
      <dsp:spPr>
        <a:xfrm>
          <a:off x="2784096" y="0"/>
          <a:ext cx="2784096" cy="1831074"/>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Customers</a:t>
          </a:r>
        </a:p>
      </dsp:txBody>
      <dsp:txXfrm>
        <a:off x="2784096" y="0"/>
        <a:ext cx="2784096" cy="1373305"/>
      </dsp:txXfrm>
    </dsp:sp>
    <dsp:sp modelId="{801D66B1-B0FD-4130-888E-0B7B9708189D}">
      <dsp:nvSpPr>
        <dsp:cNvPr id="0" name=""/>
        <dsp:cNvSpPr/>
      </dsp:nvSpPr>
      <dsp:spPr>
        <a:xfrm rot="10800000">
          <a:off x="0" y="1831074"/>
          <a:ext cx="2784096" cy="1831074"/>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Compliance</a:t>
          </a:r>
        </a:p>
      </dsp:txBody>
      <dsp:txXfrm rot="10800000">
        <a:off x="0" y="2288843"/>
        <a:ext cx="2784096" cy="1373305"/>
      </dsp:txXfrm>
    </dsp:sp>
    <dsp:sp modelId="{80F6E605-0F30-47A5-A48B-3849001764BF}">
      <dsp:nvSpPr>
        <dsp:cNvPr id="0" name=""/>
        <dsp:cNvSpPr/>
      </dsp:nvSpPr>
      <dsp:spPr>
        <a:xfrm rot="5400000">
          <a:off x="3260607" y="1354563"/>
          <a:ext cx="1831074" cy="2784096"/>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Contract Vehicles</a:t>
          </a:r>
        </a:p>
      </dsp:txBody>
      <dsp:txXfrm rot="-5400000">
        <a:off x="2784096" y="2288842"/>
        <a:ext cx="2784096" cy="1373305"/>
      </dsp:txXfrm>
    </dsp:sp>
    <dsp:sp modelId="{D0F90C32-0E9D-4ABB-808A-EFC77BF6E042}">
      <dsp:nvSpPr>
        <dsp:cNvPr id="0" name=""/>
        <dsp:cNvSpPr/>
      </dsp:nvSpPr>
      <dsp:spPr>
        <a:xfrm>
          <a:off x="1948867" y="1373305"/>
          <a:ext cx="1670457" cy="915537"/>
        </a:xfrm>
        <a:prstGeom prst="roundRect">
          <a:avLst/>
        </a:prstGeom>
        <a:solidFill>
          <a:schemeClr val="accent6">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Strategic Foundation</a:t>
          </a:r>
        </a:p>
      </dsp:txBody>
      <dsp:txXfrm>
        <a:off x="1993560" y="1417998"/>
        <a:ext cx="1581071" cy="8261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C6B-3FC2-4C3D-9256-7B1685821E37}">
      <dsp:nvSpPr>
        <dsp:cNvPr id="0" name=""/>
        <dsp:cNvSpPr/>
      </dsp:nvSpPr>
      <dsp:spPr>
        <a:xfrm rot="16200000">
          <a:off x="476510" y="-476510"/>
          <a:ext cx="1831074" cy="2784096"/>
        </a:xfrm>
        <a:prstGeom prst="round1Rect">
          <a:avLst/>
        </a:prstGeom>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Capabilities</a:t>
          </a:r>
        </a:p>
      </dsp:txBody>
      <dsp:txXfrm rot="5400000">
        <a:off x="0" y="0"/>
        <a:ext cx="2784096" cy="1373305"/>
      </dsp:txXfrm>
    </dsp:sp>
    <dsp:sp modelId="{E2F7A446-9BC5-43E7-84B3-B07B4615CC41}">
      <dsp:nvSpPr>
        <dsp:cNvPr id="0" name=""/>
        <dsp:cNvSpPr/>
      </dsp:nvSpPr>
      <dsp:spPr>
        <a:xfrm>
          <a:off x="2784096" y="0"/>
          <a:ext cx="2784096" cy="1831074"/>
        </a:xfrm>
        <a:prstGeom prst="round1Rect">
          <a:avLst/>
        </a:prstGeom>
        <a:solidFill>
          <a:srgbClr val="4C5E9B">
            <a:lumMod val="60000"/>
            <a:lumOff val="40000"/>
          </a:srgbClr>
        </a:solidFill>
        <a:ln w="38100" cap="flat" cmpd="sng" algn="ctr">
          <a:solidFill>
            <a:srgbClr val="FFFFFF">
              <a:hueOff val="0"/>
              <a:satOff val="0"/>
              <a:lumOff val="0"/>
              <a:alphaOff val="0"/>
            </a:srgbClr>
          </a:solidFill>
          <a:prstDash val="solid"/>
        </a:ln>
        <a:effectLst>
          <a:outerShdw blurRad="50800" dist="38100" dir="13500000" algn="b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Customers</a:t>
          </a:r>
        </a:p>
      </dsp:txBody>
      <dsp:txXfrm>
        <a:off x="2784096" y="0"/>
        <a:ext cx="2784096" cy="1373305"/>
      </dsp:txXfrm>
    </dsp:sp>
    <dsp:sp modelId="{801D66B1-B0FD-4130-888E-0B7B9708189D}">
      <dsp:nvSpPr>
        <dsp:cNvPr id="0" name=""/>
        <dsp:cNvSpPr/>
      </dsp:nvSpPr>
      <dsp:spPr>
        <a:xfrm rot="10800000">
          <a:off x="0" y="1831074"/>
          <a:ext cx="2784096" cy="1831074"/>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Compliance</a:t>
          </a:r>
        </a:p>
      </dsp:txBody>
      <dsp:txXfrm rot="10800000">
        <a:off x="0" y="2288843"/>
        <a:ext cx="2784096" cy="1373305"/>
      </dsp:txXfrm>
    </dsp:sp>
    <dsp:sp modelId="{80F6E605-0F30-47A5-A48B-3849001764BF}">
      <dsp:nvSpPr>
        <dsp:cNvPr id="0" name=""/>
        <dsp:cNvSpPr/>
      </dsp:nvSpPr>
      <dsp:spPr>
        <a:xfrm rot="5400000">
          <a:off x="3260607" y="1354563"/>
          <a:ext cx="1831074" cy="2784096"/>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Contract Vehicles</a:t>
          </a:r>
        </a:p>
      </dsp:txBody>
      <dsp:txXfrm rot="-5400000">
        <a:off x="2784096" y="2288842"/>
        <a:ext cx="2784096" cy="1373305"/>
      </dsp:txXfrm>
    </dsp:sp>
    <dsp:sp modelId="{D0F90C32-0E9D-4ABB-808A-EFC77BF6E042}">
      <dsp:nvSpPr>
        <dsp:cNvPr id="0" name=""/>
        <dsp:cNvSpPr/>
      </dsp:nvSpPr>
      <dsp:spPr>
        <a:xfrm>
          <a:off x="1948867" y="1373305"/>
          <a:ext cx="1670457" cy="915537"/>
        </a:xfrm>
        <a:prstGeom prst="roundRect">
          <a:avLst/>
        </a:prstGeom>
        <a:solidFill>
          <a:schemeClr val="accent6">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Strategic Foundation</a:t>
          </a:r>
        </a:p>
      </dsp:txBody>
      <dsp:txXfrm>
        <a:off x="1993560" y="1417998"/>
        <a:ext cx="1581071" cy="8261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C6B-3FC2-4C3D-9256-7B1685821E37}">
      <dsp:nvSpPr>
        <dsp:cNvPr id="0" name=""/>
        <dsp:cNvSpPr/>
      </dsp:nvSpPr>
      <dsp:spPr>
        <a:xfrm rot="16200000">
          <a:off x="476510" y="-476510"/>
          <a:ext cx="1831074" cy="2784096"/>
        </a:xfrm>
        <a:prstGeom prst="round1Rect">
          <a:avLst/>
        </a:prstGeom>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Capabilities</a:t>
          </a:r>
        </a:p>
      </dsp:txBody>
      <dsp:txXfrm rot="5400000">
        <a:off x="0" y="0"/>
        <a:ext cx="2784096" cy="1373305"/>
      </dsp:txXfrm>
    </dsp:sp>
    <dsp:sp modelId="{E2F7A446-9BC5-43E7-84B3-B07B4615CC41}">
      <dsp:nvSpPr>
        <dsp:cNvPr id="0" name=""/>
        <dsp:cNvSpPr/>
      </dsp:nvSpPr>
      <dsp:spPr>
        <a:xfrm>
          <a:off x="2784096" y="0"/>
          <a:ext cx="2784096" cy="1831074"/>
        </a:xfrm>
        <a:prstGeom prst="round1Rect">
          <a:avLst/>
        </a:prstGeom>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Customers</a:t>
          </a:r>
        </a:p>
      </dsp:txBody>
      <dsp:txXfrm>
        <a:off x="2784096" y="0"/>
        <a:ext cx="2784096" cy="1373305"/>
      </dsp:txXfrm>
    </dsp:sp>
    <dsp:sp modelId="{801D66B1-B0FD-4130-888E-0B7B9708189D}">
      <dsp:nvSpPr>
        <dsp:cNvPr id="0" name=""/>
        <dsp:cNvSpPr/>
      </dsp:nvSpPr>
      <dsp:spPr>
        <a:xfrm rot="10800000">
          <a:off x="0" y="1831074"/>
          <a:ext cx="2784096" cy="1831074"/>
        </a:xfrm>
        <a:prstGeom prst="round1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Compliance</a:t>
          </a:r>
        </a:p>
      </dsp:txBody>
      <dsp:txXfrm rot="10800000">
        <a:off x="0" y="2288843"/>
        <a:ext cx="2784096" cy="1373305"/>
      </dsp:txXfrm>
    </dsp:sp>
    <dsp:sp modelId="{80F6E605-0F30-47A5-A48B-3849001764BF}">
      <dsp:nvSpPr>
        <dsp:cNvPr id="0" name=""/>
        <dsp:cNvSpPr/>
      </dsp:nvSpPr>
      <dsp:spPr>
        <a:xfrm rot="5400000">
          <a:off x="3260607" y="1354563"/>
          <a:ext cx="1831074" cy="2784096"/>
        </a:xfrm>
        <a:prstGeom prst="round1Rect">
          <a:avLst/>
        </a:prstGeom>
        <a:solidFill>
          <a:srgbClr val="4C5E9B">
            <a:lumMod val="60000"/>
            <a:lumOff val="40000"/>
          </a:srgbClr>
        </a:solidFill>
        <a:ln w="38100" cap="flat" cmpd="sng" algn="ctr">
          <a:solidFill>
            <a:srgbClr val="FFFFFF">
              <a:hueOff val="0"/>
              <a:satOff val="0"/>
              <a:lumOff val="0"/>
              <a:alphaOff val="0"/>
            </a:srgbClr>
          </a:solidFill>
          <a:prstDash val="solid"/>
        </a:ln>
        <a:effectLst>
          <a:outerShdw blurRad="50800" dist="38100" dir="13500000" algn="b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Contract Vehicles</a:t>
          </a:r>
        </a:p>
      </dsp:txBody>
      <dsp:txXfrm rot="-5400000">
        <a:off x="2784096" y="2288842"/>
        <a:ext cx="2784096" cy="1373305"/>
      </dsp:txXfrm>
    </dsp:sp>
    <dsp:sp modelId="{D0F90C32-0E9D-4ABB-808A-EFC77BF6E042}">
      <dsp:nvSpPr>
        <dsp:cNvPr id="0" name=""/>
        <dsp:cNvSpPr/>
      </dsp:nvSpPr>
      <dsp:spPr>
        <a:xfrm>
          <a:off x="1948867" y="1373305"/>
          <a:ext cx="1670457" cy="915537"/>
        </a:xfrm>
        <a:prstGeom prst="roundRect">
          <a:avLst/>
        </a:prstGeom>
        <a:solidFill>
          <a:schemeClr val="accent6">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Strategic Foundation</a:t>
          </a:r>
        </a:p>
      </dsp:txBody>
      <dsp:txXfrm>
        <a:off x="1993560" y="1417998"/>
        <a:ext cx="1581071" cy="8261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C6B-3FC2-4C3D-9256-7B1685821E37}">
      <dsp:nvSpPr>
        <dsp:cNvPr id="0" name=""/>
        <dsp:cNvSpPr/>
      </dsp:nvSpPr>
      <dsp:spPr>
        <a:xfrm rot="16200000">
          <a:off x="476510" y="-476510"/>
          <a:ext cx="1831074" cy="2784096"/>
        </a:xfrm>
        <a:prstGeom prst="round1Rect">
          <a:avLst/>
        </a:prstGeom>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Capabilities</a:t>
          </a:r>
        </a:p>
      </dsp:txBody>
      <dsp:txXfrm rot="5400000">
        <a:off x="0" y="0"/>
        <a:ext cx="2784096" cy="1373305"/>
      </dsp:txXfrm>
    </dsp:sp>
    <dsp:sp modelId="{E2F7A446-9BC5-43E7-84B3-B07B4615CC41}">
      <dsp:nvSpPr>
        <dsp:cNvPr id="0" name=""/>
        <dsp:cNvSpPr/>
      </dsp:nvSpPr>
      <dsp:spPr>
        <a:xfrm>
          <a:off x="2784096" y="0"/>
          <a:ext cx="2784096" cy="1831074"/>
        </a:xfrm>
        <a:prstGeom prst="round1Rect">
          <a:avLst/>
        </a:prstGeom>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Customers</a:t>
          </a:r>
        </a:p>
      </dsp:txBody>
      <dsp:txXfrm>
        <a:off x="2784096" y="0"/>
        <a:ext cx="2784096" cy="1373305"/>
      </dsp:txXfrm>
    </dsp:sp>
    <dsp:sp modelId="{801D66B1-B0FD-4130-888E-0B7B9708189D}">
      <dsp:nvSpPr>
        <dsp:cNvPr id="0" name=""/>
        <dsp:cNvSpPr/>
      </dsp:nvSpPr>
      <dsp:spPr>
        <a:xfrm rot="10800000">
          <a:off x="0" y="1831074"/>
          <a:ext cx="2784096" cy="1831074"/>
        </a:xfrm>
        <a:prstGeom prst="round1Rect">
          <a:avLst/>
        </a:prstGeom>
        <a:solidFill>
          <a:srgbClr val="4C5E9B">
            <a:lumMod val="60000"/>
            <a:lumOff val="40000"/>
          </a:srgbClr>
        </a:solidFill>
        <a:ln w="38100" cap="flat" cmpd="sng" algn="ctr">
          <a:solidFill>
            <a:srgbClr val="FFFFFF">
              <a:hueOff val="0"/>
              <a:satOff val="0"/>
              <a:lumOff val="0"/>
              <a:alphaOff val="0"/>
            </a:srgbClr>
          </a:solidFill>
          <a:prstDash val="solid"/>
        </a:ln>
        <a:effectLst>
          <a:outerShdw blurRad="50800" dist="38100" dir="13500000" algn="b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Compliance</a:t>
          </a:r>
        </a:p>
      </dsp:txBody>
      <dsp:txXfrm rot="10800000">
        <a:off x="0" y="2288843"/>
        <a:ext cx="2784096" cy="1373305"/>
      </dsp:txXfrm>
    </dsp:sp>
    <dsp:sp modelId="{80F6E605-0F30-47A5-A48B-3849001764BF}">
      <dsp:nvSpPr>
        <dsp:cNvPr id="0" name=""/>
        <dsp:cNvSpPr/>
      </dsp:nvSpPr>
      <dsp:spPr>
        <a:xfrm rot="5400000">
          <a:off x="3260607" y="1354563"/>
          <a:ext cx="1831074" cy="2784096"/>
        </a:xfrm>
        <a:prstGeom prst="round1Rect">
          <a:avLst/>
        </a:prstGeom>
        <a:solidFill>
          <a:srgbClr val="4C5E9B">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a:ea typeface="+mn-ea"/>
              <a:cs typeface="+mn-cs"/>
            </a:rPr>
            <a:t>Contract Vehicles</a:t>
          </a:r>
        </a:p>
      </dsp:txBody>
      <dsp:txXfrm rot="-5400000">
        <a:off x="2784096" y="2288842"/>
        <a:ext cx="2784096" cy="1373305"/>
      </dsp:txXfrm>
    </dsp:sp>
    <dsp:sp modelId="{D0F90C32-0E9D-4ABB-808A-EFC77BF6E042}">
      <dsp:nvSpPr>
        <dsp:cNvPr id="0" name=""/>
        <dsp:cNvSpPr/>
      </dsp:nvSpPr>
      <dsp:spPr>
        <a:xfrm>
          <a:off x="1948867" y="1373305"/>
          <a:ext cx="1670457" cy="915537"/>
        </a:xfrm>
        <a:prstGeom prst="roundRect">
          <a:avLst/>
        </a:prstGeom>
        <a:solidFill>
          <a:schemeClr val="accent6">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Strategic Foundation</a:t>
          </a:r>
        </a:p>
      </dsp:txBody>
      <dsp:txXfrm>
        <a:off x="1993560" y="1417998"/>
        <a:ext cx="1581071" cy="8261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88C8D-8DCF-4E52-A524-24D8736B4517}" type="datetimeFigureOut">
              <a:rPr lang="en-US" smtClean="0"/>
              <a:t>2/8/2023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19E82-81CD-44C8-8ACB-333C34ABB2A2}" type="slidenum">
              <a:rPr lang="en-US" smtClean="0"/>
              <a:t>‹#›</a:t>
            </a:fld>
            <a:endParaRPr lang="en-US"/>
          </a:p>
        </p:txBody>
      </p:sp>
    </p:spTree>
    <p:extLst>
      <p:ext uri="{BB962C8B-B14F-4D97-AF65-F5344CB8AC3E}">
        <p14:creationId xmlns:p14="http://schemas.microsoft.com/office/powerpoint/2010/main" val="257635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Use this slide to demonstrate that we have solutions which align with all parts of their organization and what they need to do to be a successful project-based organization </a:t>
            </a:r>
            <a:endParaRPr lang="en-US" dirty="0"/>
          </a:p>
          <a:p>
            <a:endParaRPr lang="en-US" dirty="0"/>
          </a:p>
          <a:p>
            <a:r>
              <a:rPr lang="en-US" dirty="0"/>
              <a:t>This is one differentiator for us in that we not only support you and your sales efforts on winning and being competitive and effective in the public sector, but our sister products support other functions within your </a:t>
            </a:r>
            <a:r>
              <a:rPr lang="en-US" dirty="0" err="1"/>
              <a:t>buisness</a:t>
            </a:r>
            <a:r>
              <a:rPr lang="en-US" dirty="0"/>
              <a:t> on elements that they're </a:t>
            </a:r>
            <a:r>
              <a:rPr lang="en-US" dirty="0" err="1"/>
              <a:t>responsbile</a:t>
            </a:r>
            <a:r>
              <a:rPr lang="en-US" dirty="0"/>
              <a:t> for when managing and delivering on projects</a:t>
            </a:r>
          </a:p>
          <a:p>
            <a:endParaRPr lang="en-US" dirty="0"/>
          </a:p>
          <a:p>
            <a:r>
              <a:rPr lang="en-US" dirty="0"/>
              <a:t>We provide software and solutions for organizations across all industries and support project based organizations throughout their entire project lifecycle</a:t>
            </a:r>
            <a:endParaRPr lang="en-US" dirty="0">
              <a:cs typeface="Calibri"/>
            </a:endParaRPr>
          </a:p>
          <a:p>
            <a:r>
              <a:rPr lang="en-US" dirty="0">
                <a:cs typeface="Calibri"/>
              </a:rPr>
              <a:t>Unlike our competitors who might just provide resources to support one part of the project lifecycle</a:t>
            </a:r>
          </a:p>
          <a:p>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67052F-7CE0-D247-8D0D-2A5CE34994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0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solidFill>
                  <a:schemeClr val="bg1">
                    <a:lumMod val="50000"/>
                  </a:schemeClr>
                </a:solidFill>
                <a:latin typeface="Arial" panose="020B0604020202020204" pitchFamily="34" charset="0"/>
                <a:cs typeface="Arial" panose="020B0604020202020204" pitchFamily="34" charset="0"/>
              </a:rPr>
              <a:t>Small business contracting has held its own as federal contract spending has increased</a:t>
            </a:r>
          </a:p>
          <a:p>
            <a:pPr marL="171450" indent="-171450">
              <a:buFontTx/>
              <a:buChar char="-"/>
            </a:pPr>
            <a:r>
              <a:rPr lang="en-US" dirty="0">
                <a:solidFill>
                  <a:schemeClr val="bg1">
                    <a:lumMod val="50000"/>
                  </a:schemeClr>
                </a:solidFill>
                <a:latin typeface="Arial" panose="020B0604020202020204" pitchFamily="34" charset="0"/>
                <a:cs typeface="Arial" panose="020B0604020202020204" pitchFamily="34" charset="0"/>
              </a:rPr>
              <a:t>Most socioeconomic categories have experienced increases in spending</a:t>
            </a:r>
          </a:p>
          <a:p>
            <a:pPr marL="171450" indent="-171450">
              <a:buFontTx/>
              <a:buChar char="-"/>
            </a:pPr>
            <a:endParaRPr lang="en-US" dirty="0">
              <a:solidFill>
                <a:schemeClr val="bg1">
                  <a:lumMod val="50000"/>
                </a:schemeClr>
              </a:solidFill>
              <a:latin typeface="Arial" panose="020B0604020202020204" pitchFamily="34" charset="0"/>
              <a:cs typeface="Arial" panose="020B0604020202020204" pitchFamily="34" charset="0"/>
            </a:endParaRPr>
          </a:p>
          <a:p>
            <a:endParaRPr lang="en-US" dirty="0">
              <a:solidFill>
                <a:schemeClr val="bg1">
                  <a:lumMod val="50000"/>
                </a:schemeClr>
              </a:solidFill>
              <a:latin typeface="Arial" panose="020B0604020202020204" pitchFamily="34" charset="0"/>
              <a:cs typeface="Arial" panose="020B0604020202020204" pitchFamily="34" charset="0"/>
            </a:endParaRPr>
          </a:p>
          <a:p>
            <a:endParaRPr lang="en-US" dirty="0">
              <a:solidFill>
                <a:schemeClr val="bg1">
                  <a:lumMod val="50000"/>
                </a:schemeClr>
              </a:solidFill>
              <a:latin typeface="Arial" panose="020B0604020202020204" pitchFamily="34" charset="0"/>
              <a:cs typeface="Arial" panose="020B0604020202020204" pitchFamily="34" charset="0"/>
            </a:endParaRPr>
          </a:p>
          <a:p>
            <a:r>
              <a:rPr lang="en-US" dirty="0">
                <a:solidFill>
                  <a:schemeClr val="bg1">
                    <a:lumMod val="50000"/>
                  </a:schemeClr>
                </a:solidFill>
                <a:latin typeface="Arial" panose="020B0604020202020204" pitchFamily="34" charset="0"/>
                <a:cs typeface="Arial" panose="020B0604020202020204" pitchFamily="34" charset="0"/>
              </a:rPr>
              <a:t>SDVOSB = Service-Disabled Veteran-Owned Small Business</a:t>
            </a:r>
          </a:p>
          <a:p>
            <a:r>
              <a:rPr lang="en-US" dirty="0">
                <a:solidFill>
                  <a:schemeClr val="bg1">
                    <a:lumMod val="50000"/>
                  </a:schemeClr>
                </a:solidFill>
                <a:latin typeface="Arial" panose="020B0604020202020204" pitchFamily="34" charset="0"/>
                <a:cs typeface="Arial" panose="020B0604020202020204" pitchFamily="34" charset="0"/>
              </a:rPr>
              <a:t>HUBZone = Historically Underutilized Business Zone</a:t>
            </a:r>
          </a:p>
          <a:p>
            <a:r>
              <a:rPr lang="en-US" dirty="0">
                <a:solidFill>
                  <a:schemeClr val="bg1">
                    <a:lumMod val="50000"/>
                  </a:schemeClr>
                </a:solidFill>
                <a:latin typeface="Arial" panose="020B0604020202020204" pitchFamily="34" charset="0"/>
                <a:cs typeface="Arial" panose="020B0604020202020204" pitchFamily="34" charset="0"/>
              </a:rPr>
              <a:t>WOSB = Woman-Owned Small Business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67052F-7CE0-D247-8D0D-2A5CE34994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304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bg1">
                    <a:lumMod val="50000"/>
                  </a:schemeClr>
                </a:solidFill>
              </a:rPr>
              <a:t>Congress ushered in an early Christmas present for agencies and industry with the passage of the FY 2023 appropriations legislation just before Dec 25. One more one week CR was snuck in to allow time for full enactment and President Biden signed it into law on Dec 29.</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bg1">
                    <a:lumMod val="50000"/>
                  </a:schemeClr>
                </a:solidFill>
              </a:rPr>
              <a:t>We have more details summarizing each department’s movements in our research team’s article posted on Dec 27. Please go to GovWin.com to read up on that. We will also be posting additional articles going deeper into specific departments and themes in the coming weeks.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bg1">
                    <a:lumMod val="50000"/>
                  </a:schemeClr>
                </a:solidFill>
              </a:rPr>
              <a:t>Overall, the legislation provided $1.7T in discretionary spending. The funding includes $800B in non-defense spending, a 9.3% increase over FY 2022. And $858B in national defense funding, tying off to the level in the National Defense Authorization legislation passed weeks before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bg1">
                    <a:lumMod val="50000"/>
                  </a:schemeClr>
                </a:solidFill>
              </a:rPr>
              <a:t>Difference between the $858B and the Defense Dept funding reflects the investments in the National Defense Auth legislation that goes to other federal agencies, such as DOE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bg1">
                    <a:lumMod val="50000"/>
                  </a:schemeClr>
                </a:solidFill>
              </a:rPr>
              <a:t>Base defense spending increased to $798B, a 9.5% increase over 2022.</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bg1">
                    <a:lumMod val="50000"/>
                  </a:schemeClr>
                </a:solidFill>
              </a:rPr>
              <a:t>So all told just south of a 10% increase in federal discretionary budgets, which should lead to a significant boost to contract spending in 2023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bg1">
                    <a:lumMod val="50000"/>
                  </a:schemeClr>
                </a:solidFill>
              </a:rPr>
              <a:t>Some highlights from the legislation: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bg1">
                    <a:lumMod val="50000"/>
                  </a:schemeClr>
                </a:solidFill>
              </a:rPr>
              <a:t>45B in Ukraine support, which includes funding for weapons as well as humanitarian and economic support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bg1">
                    <a:lumMod val="50000"/>
                  </a:schemeClr>
                </a:solidFill>
              </a:rPr>
              <a:t>Across the military branches, more than a 10% increase in RDT&amp;E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bg1">
                    <a:lumMod val="50000"/>
                  </a:schemeClr>
                </a:solidFill>
              </a:rPr>
              <a:t>Many agencies receiving nearly 10% increases in budget authority including the USDA, Commerce, HHS, Justice and the VA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bg1">
                    <a:lumMod val="50000"/>
                  </a:schemeClr>
                </a:solidFill>
              </a:rPr>
              <a:t>Significant increase in Commerce to fund future weather satellites and systems for the National Weather Service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bg1">
                    <a:lumMod val="50000"/>
                  </a:schemeClr>
                </a:solidFill>
              </a:rPr>
              <a:t>DHS </a:t>
            </a:r>
            <a:r>
              <a:rPr lang="en-US" sz="1200" b="0" dirty="0" err="1">
                <a:solidFill>
                  <a:schemeClr val="bg1">
                    <a:lumMod val="50000"/>
                  </a:schemeClr>
                </a:solidFill>
              </a:rPr>
              <a:t>approprs</a:t>
            </a:r>
            <a:r>
              <a:rPr lang="en-US" sz="1200" b="0" dirty="0">
                <a:solidFill>
                  <a:schemeClr val="bg1">
                    <a:lumMod val="50000"/>
                  </a:schemeClr>
                </a:solidFill>
              </a:rPr>
              <a:t> replete with investments in transportation, immigration and travel security, such as border technology, credentialing and personnel systems, coast guard air and marine fleet and infrastructure and as we have seen in recent years, continued rapid growth in funding for the Cybersecurity and Infrastructure Security Agency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bg1">
                    <a:lumMod val="50000"/>
                  </a:schemeClr>
                </a:solidFill>
              </a:rPr>
              <a:t>VA – boosts in funding for medical prosthetic research, construction programs and the VA electronic health record system</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b="0" dirty="0">
              <a:solidFill>
                <a:schemeClr val="bg1">
                  <a:lumMod val="50000"/>
                </a:schemeClr>
              </a:solidFill>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b="0" dirty="0">
              <a:solidFill>
                <a:schemeClr val="bg1">
                  <a:lumMod val="50000"/>
                </a:schemeClr>
              </a:solidFill>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b="1" dirty="0">
              <a:solidFill>
                <a:schemeClr val="bg1">
                  <a:lumMod val="50000"/>
                </a:schemeClr>
              </a:solidFill>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b="1"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bg1">
                    <a:lumMod val="50000"/>
                  </a:schemeClr>
                </a:solidFill>
              </a:rPr>
              <a:t>Air Force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Provides $60.3B for Operations and Maintenance (excluding Reserves and National Guard) and $4.1B for Space Force O&amp;M, $5.2B and $665M more than enacted in FY 2022, respectively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Provides $54.0B for Procurement, $8.4B more than the level enacted in FY 2022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Allocates $44.9B for Research, Development, Test and Evaluation, $3B more than enacted in FY 2022</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bg1">
                    <a:lumMod val="50000"/>
                  </a:schemeClr>
                </a:solidFill>
              </a:rPr>
              <a:t>Army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Includes $59B for Operations and Maintenance (excluding Army Reserves and National Guard), $4.0B more than enacted in FY 2022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Provides $23.6B for Procurement, $835M more than the level enacted in FY 2022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Allocates $17.15B for Research, Development, Test and Evaluation, $2.6B more than enacted in FY 2022</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bg1">
                    <a:lumMod val="50000"/>
                  </a:schemeClr>
                </a:solidFill>
              </a:rPr>
              <a:t>Navy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Provides $68.3B for Navy Operations and Maintenance (excluding Reserves) and $9.9B for Marine Corps O&amp;M, $5.8B and $715M more than enacted in FY 2022, respectively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Provides Procurement funding of $68.9B for Navy and $3.9B for the Marine Corps, $8.5B and $576M more than the levels enacted in FY 2022, respectively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Allocates $26B for Research, Development, Test and Evaluation, $3.9B more than enacted in FY 2022</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bg1">
                    <a:lumMod val="50000"/>
                  </a:schemeClr>
                </a:solidFill>
              </a:rPr>
              <a:t>Defense Agencies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Includes $49.6B for Operations and Maintenance, $3.7B more than enacted in FY 2022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Provides $6.14B for Procurement, a reduction of $37M from the level enacted in FY 2022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Allocates $34.6B for Research, Development, Test and Evaluation, $5.5B more than the level enacted in FY 2022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Funds European Command (EUCOM) operations related to Ukraine assistance with $7.0B for mission support, intelligence support, pay and equipment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bg1">
                    <a:lumMod val="50000"/>
                  </a:schemeClr>
                </a:solidFill>
              </a:rPr>
              <a:t>Ukraine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Includes $9.3B for the Ukraine Security Assistance Initiative for training, equipment, weapons, supplies and services, salaries and stipends, and intelligence support to Ukraine’s military. This also supports European allies and partners facing Russian aggression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Provides $11.9B to replenish United States stocks of equipment sent to Ukraine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Supplies $7B for European Command operations and related activities for mission support, intelligence support, pay, equipment, and related activities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Provides $6M for the DOD Inspector General for oversight and reporting on activities to execute these funds and requires the DOD to report on measures taken to require enhanced end-use monitoring of equipment provided to Ukraine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C446D6-64F3-42FC-BA66-DFE6F68C1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29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this year, we’ve identified 10 major trends for contractors to watch.</a:t>
            </a:r>
          </a:p>
          <a:p>
            <a:pPr marL="171450" indent="-171450">
              <a:buFontTx/>
              <a:buChar char="-"/>
            </a:pPr>
            <a:r>
              <a:rPr lang="en-US" dirty="0"/>
              <a:t>Some are issues affecting all industries, not just the federal market, such as inflation, the competition for talent and environmental, social and governance issues</a:t>
            </a:r>
          </a:p>
          <a:p>
            <a:pPr marL="171450" indent="-171450">
              <a:buFontTx/>
              <a:buChar char="-"/>
            </a:pPr>
            <a:r>
              <a:rPr lang="en-US" dirty="0"/>
              <a:t>Others are issues brought to the forefront with the Biden Administration, such as a renewed focus on small business, supply chain issues</a:t>
            </a:r>
          </a:p>
          <a:p>
            <a:pPr marL="171450" indent="-171450">
              <a:buFontTx/>
              <a:buChar char="-"/>
            </a:pPr>
            <a:r>
              <a:rPr lang="en-US" dirty="0"/>
              <a:t>And yet others are in response to outside threats and risks posed by govt technical debt, such as increasing cyber protections, and transforming the government’s IT platforms</a:t>
            </a:r>
          </a:p>
          <a:p>
            <a:pPr marL="171450" indent="-171450">
              <a:buFontTx/>
              <a:buChar char="-"/>
            </a:pPr>
            <a:r>
              <a:rPr lang="en-US" dirty="0"/>
              <a:t>Lastly are those trends that are a function of changes to government contracting, such as the adoption of GWACs and IDIQ</a:t>
            </a:r>
          </a:p>
          <a:p>
            <a:pPr marL="171450" indent="-171450">
              <a:buFontTx/>
              <a:buChar char="-"/>
            </a:pPr>
            <a:r>
              <a:rPr lang="en-US" dirty="0"/>
              <a:t>All of these are driving a challenging and active competitive environment, fostering opportunities that companies can exploit through M&amp;A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67052F-7CE0-D247-8D0D-2A5CE349942F}" type="slidenum">
              <a:rPr kumimoji="0" lang="en-US" sz="1200" b="0" i="0" u="none" strike="noStrike" kern="1200" cap="none" spc="0" normalizeH="0" baseline="0" noProof="0" smtClean="0">
                <a:ln>
                  <a:noFill/>
                </a:ln>
                <a:solidFill>
                  <a:srgbClr val="282727"/>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28272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25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Arial" panose="020B0604020202020204" pitchFamily="34" charset="0"/>
                <a:cs typeface="Arial" panose="020B0604020202020204" pitchFamily="34" charset="0"/>
              </a:rPr>
              <a:t>OMB’s guidance was</a:t>
            </a:r>
            <a:r>
              <a:rPr lang="en-US" baseline="0" dirty="0">
                <a:solidFill>
                  <a:schemeClr val="bg1">
                    <a:lumMod val="50000"/>
                  </a:schemeClr>
                </a:solidFill>
                <a:latin typeface="Arial" panose="020B0604020202020204" pitchFamily="34" charset="0"/>
                <a:cs typeface="Arial" panose="020B0604020202020204" pitchFamily="34" charset="0"/>
              </a:rPr>
              <a:t> required in </a:t>
            </a:r>
            <a:r>
              <a:rPr lang="en-US" sz="1200" kern="1200" dirty="0">
                <a:solidFill>
                  <a:schemeClr val="bg1">
                    <a:lumMod val="50000"/>
                  </a:schemeClr>
                </a:solidFill>
                <a:latin typeface="Arial" panose="020B0604020202020204" pitchFamily="34" charset="0"/>
                <a:cs typeface="Arial" panose="020B0604020202020204" pitchFamily="34" charset="0"/>
              </a:rPr>
              <a:t>President Biden’s “Executive Order on Advancing Racial equity and Support for Underserved Communities Through the Federal Government.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Arial" panose="020B0604020202020204" pitchFamily="34" charset="0"/>
                <a:cs typeface="Arial" panose="020B0604020202020204" pitchFamily="34" charset="0"/>
              </a:rPr>
              <a:t>Strategies for Meeting and Exceeding the Small Disadvantaged Business Goal for Fiscal Year 2022 - https://www.whitehouse.gov/wp-content/uploads/2022/07/SDB-Quick-Hits-Memo-508-1.pdf</a:t>
            </a:r>
          </a:p>
          <a:p>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67052F-7CE0-D247-8D0D-2A5CE34994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16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13</a:t>
            </a:fld>
            <a:endParaRPr lang="en-US" dirty="0"/>
          </a:p>
        </p:txBody>
      </p:sp>
    </p:spTree>
    <p:extLst>
      <p:ext uri="{BB962C8B-B14F-4D97-AF65-F5344CB8AC3E}">
        <p14:creationId xmlns:p14="http://schemas.microsoft.com/office/powerpoint/2010/main" val="113868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67052F-7CE0-D247-8D0D-2A5CE349942F}" type="slidenum">
              <a:rPr lang="en-US" smtClean="0"/>
              <a:t>14</a:t>
            </a:fld>
            <a:endParaRPr lang="en-US" dirty="0"/>
          </a:p>
        </p:txBody>
      </p:sp>
    </p:spTree>
    <p:extLst>
      <p:ext uri="{BB962C8B-B14F-4D97-AF65-F5344CB8AC3E}">
        <p14:creationId xmlns:p14="http://schemas.microsoft.com/office/powerpoint/2010/main" val="278922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Arial" panose="020B0604020202020204" pitchFamily="34" charset="0"/>
                <a:cs typeface="Arial" panose="020B0604020202020204" pitchFamily="34" charset="0"/>
              </a:rPr>
              <a:t>2023 DOD Small Business strategy: https://media.defense.gov/2023/Jan/26/2003150429/-1/-1/0/SMALL-BUSINESS-STRATEGY.PDF</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67052F-7CE0-D247-8D0D-2A5CE34994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668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7.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C42556-BEF5-BD45-97A8-62240D3A5590}"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96C56-6EBC-A44E-90AB-E89E1CDDCF72}" type="slidenum">
              <a:rPr lang="en-US" smtClean="0"/>
              <a:t>‹#›</a:t>
            </a:fld>
            <a:endParaRPr lang="en-US"/>
          </a:p>
        </p:txBody>
      </p:sp>
    </p:spTree>
    <p:extLst>
      <p:ext uri="{BB962C8B-B14F-4D97-AF65-F5344CB8AC3E}">
        <p14:creationId xmlns:p14="http://schemas.microsoft.com/office/powerpoint/2010/main" val="794579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st Slide w Chevron">
    <p:spTree>
      <p:nvGrpSpPr>
        <p:cNvPr id="1" name=""/>
        <p:cNvGrpSpPr/>
        <p:nvPr/>
      </p:nvGrpSpPr>
      <p:grpSpPr>
        <a:xfrm>
          <a:off x="0" y="0"/>
          <a:ext cx="0" cy="0"/>
          <a:chOff x="0" y="0"/>
          <a:chExt cx="0" cy="0"/>
        </a:xfrm>
      </p:grpSpPr>
      <p:cxnSp>
        <p:nvCxnSpPr>
          <p:cNvPr id="11" name="Straight Connector 1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279400"/>
            <a:ext cx="4343399" cy="1320800"/>
          </a:xfrm>
        </p:spPr>
        <p:txBody>
          <a:bodyPr>
            <a:normAutofit/>
          </a:bodyPr>
          <a:lstStyle>
            <a:lvl1pPr>
              <a:defRPr sz="2800" b="0" i="0" spc="-50" baseline="0">
                <a:solidFill>
                  <a:schemeClr val="tx2"/>
                </a:solidFill>
                <a:latin typeface="Roboto Slab" charset="0"/>
                <a:ea typeface="Roboto Slab" charset="0"/>
                <a:cs typeface="Roboto Slab" charset="0"/>
              </a:defRPr>
            </a:lvl1pPr>
          </a:lstStyle>
          <a:p>
            <a:r>
              <a:rPr lang="en-US" dirty="0"/>
              <a:t>Click To Edit Master Title</a:t>
            </a:r>
          </a:p>
        </p:txBody>
      </p:sp>
      <p:sp>
        <p:nvSpPr>
          <p:cNvPr id="5" name="Text Placeholder 4"/>
          <p:cNvSpPr>
            <a:spLocks noGrp="1"/>
          </p:cNvSpPr>
          <p:nvPr>
            <p:ph type="body" sz="quarter" idx="14"/>
          </p:nvPr>
        </p:nvSpPr>
        <p:spPr>
          <a:xfrm>
            <a:off x="4572000" y="1701800"/>
            <a:ext cx="4343399" cy="4267200"/>
          </a:xfrm>
        </p:spPr>
        <p:txBody>
          <a:bodyPr>
            <a:normAutofit/>
          </a:bodyPr>
          <a:lstStyle>
            <a:lvl1pPr>
              <a:defRPr sz="1600"/>
            </a:lvl1pPr>
          </a:lstStyle>
          <a:p>
            <a:pPr lvl="0"/>
            <a:r>
              <a:rPr lang="en-US" dirty="0"/>
              <a:t>Edit Master text styles</a:t>
            </a:r>
          </a:p>
        </p:txBody>
      </p:sp>
      <p:sp>
        <p:nvSpPr>
          <p:cNvPr id="10" name="Picture Placeholder 9"/>
          <p:cNvSpPr>
            <a:spLocks noGrp="1"/>
          </p:cNvSpPr>
          <p:nvPr>
            <p:ph type="pic" sz="quarter" idx="15" hasCustomPrompt="1"/>
          </p:nvPr>
        </p:nvSpPr>
        <p:spPr>
          <a:xfrm>
            <a:off x="2" y="0"/>
            <a:ext cx="4275437" cy="6858000"/>
          </a:xfrm>
          <a:custGeom>
            <a:avLst/>
            <a:gdLst>
              <a:gd name="connsiteX0" fmla="*/ 0 w 4275437"/>
              <a:gd name="connsiteY0" fmla="*/ 0 h 5143500"/>
              <a:gd name="connsiteX1" fmla="*/ 1981199 w 4275437"/>
              <a:gd name="connsiteY1" fmla="*/ 0 h 5143500"/>
              <a:gd name="connsiteX2" fmla="*/ 2092399 w 4275437"/>
              <a:gd name="connsiteY2" fmla="*/ 0 h 5143500"/>
              <a:gd name="connsiteX3" fmla="*/ 4275437 w 4275437"/>
              <a:gd name="connsiteY3" fmla="*/ 2571751 h 5143500"/>
              <a:gd name="connsiteX4" fmla="*/ 2092399 w 4275437"/>
              <a:gd name="connsiteY4" fmla="*/ 5143500 h 5143500"/>
              <a:gd name="connsiteX5" fmla="*/ 0 w 4275437"/>
              <a:gd name="connsiteY5" fmla="*/ 5143500 h 5143500"/>
              <a:gd name="connsiteX6" fmla="*/ 0 w 4275437"/>
              <a:gd name="connsiteY6" fmla="*/ 3258368 h 5143500"/>
              <a:gd name="connsiteX7" fmla="*/ 582838 w 4275437"/>
              <a:gd name="connsiteY7" fmla="*/ 2571750 h 5143500"/>
              <a:gd name="connsiteX8" fmla="*/ 0 w 4275437"/>
              <a:gd name="connsiteY8" fmla="*/ 1885132 h 5143500"/>
              <a:gd name="connsiteX9" fmla="*/ 0 w 4275437"/>
              <a:gd name="connsiteY9" fmla="*/ 158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5143500">
                <a:moveTo>
                  <a:pt x="0" y="0"/>
                </a:moveTo>
                <a:lnTo>
                  <a:pt x="1981199" y="0"/>
                </a:lnTo>
                <a:lnTo>
                  <a:pt x="2092399" y="0"/>
                </a:lnTo>
                <a:lnTo>
                  <a:pt x="4275437" y="2571751"/>
                </a:lnTo>
                <a:lnTo>
                  <a:pt x="2092399" y="5143500"/>
                </a:lnTo>
                <a:lnTo>
                  <a:pt x="0" y="514350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a:xfrm>
            <a:off x="5486402" y="6375400"/>
            <a:ext cx="2784451" cy="482600"/>
          </a:xfrm>
        </p:spPr>
        <p:txBody>
          <a:bodyPr/>
          <a:lstStyle/>
          <a:p>
            <a:r>
              <a:rPr lang="en-US"/>
              <a:t>CONFIDENTIAL © Deltek, Inc. All Rights Reserved.</a:t>
            </a:r>
          </a:p>
        </p:txBody>
      </p:sp>
      <p:sp>
        <p:nvSpPr>
          <p:cNvPr id="3" name="Slide Number Placeholder 2"/>
          <p:cNvSpPr>
            <a:spLocks noGrp="1"/>
          </p:cNvSpPr>
          <p:nvPr>
            <p:ph type="sldNum" sz="quarter" idx="17"/>
          </p:nvPr>
        </p:nvSpPr>
        <p:spPr>
          <a:xfrm>
            <a:off x="8270853" y="6375400"/>
            <a:ext cx="644549" cy="482600"/>
          </a:xfrm>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295793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 w Photo Righ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228600" y="17018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A7D9816A-CFB8-EC47-9A42-CF209B585054}"/>
              </a:ext>
            </a:extLst>
          </p:cNvPr>
          <p:cNvSpPr>
            <a:spLocks noGrp="1"/>
          </p:cNvSpPr>
          <p:nvPr>
            <p:ph type="pic" sz="quarter" idx="10" hasCustomPrompt="1"/>
          </p:nvPr>
        </p:nvSpPr>
        <p:spPr>
          <a:xfrm>
            <a:off x="4800600" y="3"/>
            <a:ext cx="4343400" cy="6375388"/>
          </a:xfrm>
          <a:custGeom>
            <a:avLst/>
            <a:gdLst>
              <a:gd name="connsiteX0" fmla="*/ 0 w 4343400"/>
              <a:gd name="connsiteY0" fmla="*/ 0 h 4781549"/>
              <a:gd name="connsiteX1" fmla="*/ 4343400 w 4343400"/>
              <a:gd name="connsiteY1" fmla="*/ 0 h 4781549"/>
              <a:gd name="connsiteX2" fmla="*/ 4343400 w 4343400"/>
              <a:gd name="connsiteY2" fmla="*/ 4781549 h 4781549"/>
              <a:gd name="connsiteX3" fmla="*/ 0 w 434340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4343400" h="4781549">
                <a:moveTo>
                  <a:pt x="0" y="0"/>
                </a:moveTo>
                <a:lnTo>
                  <a:pt x="4343400" y="0"/>
                </a:lnTo>
                <a:lnTo>
                  <a:pt x="434340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dirty="0"/>
              <a:t>Click to add picture</a:t>
            </a:r>
          </a:p>
        </p:txBody>
      </p:sp>
      <p:sp>
        <p:nvSpPr>
          <p:cNvPr id="6" name="Title 5"/>
          <p:cNvSpPr>
            <a:spLocks noGrp="1"/>
          </p:cNvSpPr>
          <p:nvPr>
            <p:ph type="title"/>
          </p:nvPr>
        </p:nvSpPr>
        <p:spPr>
          <a:xfrm>
            <a:off x="229020" y="177803"/>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228600" y="1905000"/>
            <a:ext cx="4114800" cy="4267200"/>
          </a:xfrm>
        </p:spPr>
        <p:txBody>
          <a:bodyPr>
            <a:normAutofit/>
          </a:bodyPr>
          <a:lstStyle>
            <a:lvl1pPr marL="342900" indent="-331788">
              <a:buFont typeface="+mj-lt"/>
              <a:buAutoNum type="arabicPeriod"/>
              <a:tabLst/>
              <a:defRPr sz="1800"/>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a:extLst>
              <a:ext uri="{FF2B5EF4-FFF2-40B4-BE49-F238E27FC236}">
                <a16:creationId xmlns:a16="http://schemas.microsoft.com/office/drawing/2014/main" id="{F22F8FFB-FA31-474E-8284-536513C60F59}"/>
              </a:ext>
            </a:extLst>
          </p:cNvPr>
          <p:cNvSpPr>
            <a:spLocks noGrp="1"/>
          </p:cNvSpPr>
          <p:nvPr>
            <p:ph type="ftr" sz="quarter" idx="14"/>
          </p:nvPr>
        </p:nvSpPr>
        <p:spPr/>
        <p:txBody>
          <a:bodyPr/>
          <a:lstStyle/>
          <a:p>
            <a:r>
              <a:rPr lang="en-US" dirty="0"/>
              <a:t>CONFIDENTIAL © Deltek, Inc. All Rights Reserved.</a:t>
            </a:r>
          </a:p>
        </p:txBody>
      </p:sp>
      <p:sp>
        <p:nvSpPr>
          <p:cNvPr id="3" name="Slide Number Placeholder 2">
            <a:extLst>
              <a:ext uri="{FF2B5EF4-FFF2-40B4-BE49-F238E27FC236}">
                <a16:creationId xmlns:a16="http://schemas.microsoft.com/office/drawing/2014/main" id="{A8250A1F-5039-5F46-8117-21829BFDF330}"/>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89636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58"/>
            <a:ext cx="9144002" cy="2199637"/>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11" name="Straight Connector 10"/>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DBBC53-AD0D-AD48-AFA6-8B2A4A247229}"/>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8D8B45B-F640-FB40-93B3-3950E8852491}"/>
              </a:ext>
            </a:extLst>
          </p:cNvPr>
          <p:cNvSpPr>
            <a:spLocks noGrp="1"/>
          </p:cNvSpPr>
          <p:nvPr>
            <p:ph type="body" sz="quarter" idx="13"/>
          </p:nvPr>
        </p:nvSpPr>
        <p:spPr>
          <a:xfrm>
            <a:off x="228600" y="1600200"/>
            <a:ext cx="8686800" cy="2438401"/>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FF2952DC-9EC1-1F42-8343-E6D10794AF29}"/>
              </a:ext>
            </a:extLst>
          </p:cNvPr>
          <p:cNvSpPr>
            <a:spLocks noGrp="1"/>
          </p:cNvSpPr>
          <p:nvPr>
            <p:ph type="ftr" sz="quarter" idx="14"/>
          </p:nvPr>
        </p:nvSpPr>
        <p:spPr/>
        <p:txBody>
          <a:bodyPr/>
          <a:lstStyle/>
          <a:p>
            <a:r>
              <a:rPr lang="en-US" dirty="0"/>
              <a:t>CONFIDENTIAL © Deltek, Inc. All Rights Reserved.</a:t>
            </a:r>
          </a:p>
        </p:txBody>
      </p:sp>
      <p:sp>
        <p:nvSpPr>
          <p:cNvPr id="6" name="Slide Number Placeholder 5">
            <a:extLst>
              <a:ext uri="{FF2B5EF4-FFF2-40B4-BE49-F238E27FC236}">
                <a16:creationId xmlns:a16="http://schemas.microsoft.com/office/drawing/2014/main" id="{23718DF4-D6E1-0341-BBE9-D84141317893}"/>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8023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199637"/>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461772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3" name="Text Placeholder 12">
            <a:extLst>
              <a:ext uri="{FF2B5EF4-FFF2-40B4-BE49-F238E27FC236}">
                <a16:creationId xmlns:a16="http://schemas.microsoft.com/office/drawing/2014/main" id="{215C85F5-1C21-5C4A-A2D9-9057E6305D86}"/>
              </a:ext>
            </a:extLst>
          </p:cNvPr>
          <p:cNvSpPr>
            <a:spLocks noGrp="1"/>
          </p:cNvSpPr>
          <p:nvPr>
            <p:ph type="body" sz="quarter" idx="26" hasCustomPrompt="1"/>
          </p:nvPr>
        </p:nvSpPr>
        <p:spPr>
          <a:xfrm>
            <a:off x="228600" y="2514599"/>
            <a:ext cx="4297680" cy="1524003"/>
          </a:xfrm>
        </p:spPr>
        <p:txBody>
          <a:bodyPr>
            <a:noAutofit/>
          </a:bodyPr>
          <a:lstStyle>
            <a:lvl1pPr marL="0" indent="0">
              <a:buNone/>
              <a:defRPr sz="1400"/>
            </a:lvl1pPr>
            <a:lvl2pPr marL="342891" indent="0">
              <a:buNone/>
              <a:defRPr sz="1400"/>
            </a:lvl2pPr>
            <a:lvl3pPr marL="574660" indent="0">
              <a:buNone/>
              <a:defRPr sz="1400"/>
            </a:lvl3pPr>
            <a:lvl4pPr marL="925489" indent="0">
              <a:buNone/>
              <a:defRPr sz="1400"/>
            </a:lvl4pPr>
            <a:lvl5pPr marL="1262031" indent="0">
              <a:buNone/>
              <a:defRPr sz="1400"/>
            </a:lvl5pPr>
          </a:lstStyle>
          <a:p>
            <a:pPr lvl="0"/>
            <a:r>
              <a:rPr lang="en-US"/>
              <a:t>Click to edit text</a:t>
            </a:r>
          </a:p>
        </p:txBody>
      </p:sp>
      <p:sp>
        <p:nvSpPr>
          <p:cNvPr id="32" name="Text Placeholder 12">
            <a:extLst>
              <a:ext uri="{FF2B5EF4-FFF2-40B4-BE49-F238E27FC236}">
                <a16:creationId xmlns:a16="http://schemas.microsoft.com/office/drawing/2014/main" id="{F60AF355-B185-3743-9DB8-89D1FC256522}"/>
              </a:ext>
            </a:extLst>
          </p:cNvPr>
          <p:cNvSpPr>
            <a:spLocks noGrp="1"/>
          </p:cNvSpPr>
          <p:nvPr>
            <p:ph type="body" sz="quarter" idx="27" hasCustomPrompt="1"/>
          </p:nvPr>
        </p:nvSpPr>
        <p:spPr>
          <a:xfrm>
            <a:off x="4617720" y="2514599"/>
            <a:ext cx="4297680" cy="1524003"/>
          </a:xfrm>
        </p:spPr>
        <p:txBody>
          <a:bodyPr>
            <a:noAutofit/>
          </a:bodyPr>
          <a:lstStyle>
            <a:lvl1pPr marL="0" indent="0">
              <a:buNone/>
              <a:defRPr sz="1400"/>
            </a:lvl1pPr>
            <a:lvl2pPr marL="342891" indent="0">
              <a:buNone/>
              <a:defRPr sz="1400"/>
            </a:lvl2pPr>
            <a:lvl3pPr marL="574660" indent="0">
              <a:buNone/>
              <a:defRPr sz="1400"/>
            </a:lvl3pPr>
            <a:lvl4pPr marL="925489" indent="0">
              <a:buNone/>
              <a:defRPr sz="1400"/>
            </a:lvl4pPr>
            <a:lvl5pPr marL="1262031" indent="0">
              <a:buNone/>
              <a:defRPr sz="1400"/>
            </a:lvl5pPr>
          </a:lstStyle>
          <a:p>
            <a:pPr lvl="0"/>
            <a:r>
              <a:rPr lang="en-US"/>
              <a:t>Click to edit text</a:t>
            </a:r>
          </a:p>
        </p:txBody>
      </p:sp>
      <p:sp>
        <p:nvSpPr>
          <p:cNvPr id="14" name="Title 13">
            <a:extLst>
              <a:ext uri="{FF2B5EF4-FFF2-40B4-BE49-F238E27FC236}">
                <a16:creationId xmlns:a16="http://schemas.microsoft.com/office/drawing/2014/main" id="{DF88FC55-58CA-1E49-A3B1-20FF8AC437D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67A74EC5-E368-9644-B5FD-326D490E3F7E}"/>
              </a:ext>
            </a:extLst>
          </p:cNvPr>
          <p:cNvSpPr>
            <a:spLocks noGrp="1"/>
          </p:cNvSpPr>
          <p:nvPr>
            <p:ph type="ftr" sz="quarter" idx="28"/>
          </p:nvPr>
        </p:nvSpPr>
        <p:spPr/>
        <p:txBody>
          <a:bodyPr/>
          <a:lstStyle/>
          <a:p>
            <a:r>
              <a:rPr lang="en-US" dirty="0"/>
              <a:t>CONFIDENTIAL © Deltek, Inc. All Rights Reserved.</a:t>
            </a:r>
          </a:p>
        </p:txBody>
      </p:sp>
      <p:sp>
        <p:nvSpPr>
          <p:cNvPr id="7" name="Slide Number Placeholder 6">
            <a:extLst>
              <a:ext uri="{FF2B5EF4-FFF2-40B4-BE49-F238E27FC236}">
                <a16:creationId xmlns:a16="http://schemas.microsoft.com/office/drawing/2014/main" id="{802B76F3-6F1A-4144-82D7-4D64277F5A7E}"/>
              </a:ext>
            </a:extLst>
          </p:cNvPr>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92045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199637"/>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315468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08076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2"/>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39"/>
            <a:ext cx="283464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3154680" y="2682239"/>
            <a:ext cx="283464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080760" y="2682239"/>
            <a:ext cx="2834640" cy="1356363"/>
          </a:xfrm>
        </p:spPr>
        <p:txBody>
          <a:bodyPr>
            <a:normAutofit/>
          </a:bodyPr>
          <a:lstStyle>
            <a:lvl1pPr marL="0" indent="0">
              <a:buNone/>
              <a:defRPr sz="1400"/>
            </a:lvl1pPr>
          </a:lstStyle>
          <a:p>
            <a:pPr lvl="0"/>
            <a:r>
              <a:rPr lang="en-US"/>
              <a:t>Click to edit text</a:t>
            </a:r>
          </a:p>
        </p:txBody>
      </p:sp>
      <p:sp>
        <p:nvSpPr>
          <p:cNvPr id="6" name="Footer Placeholder 5">
            <a:extLst>
              <a:ext uri="{FF2B5EF4-FFF2-40B4-BE49-F238E27FC236}">
                <a16:creationId xmlns:a16="http://schemas.microsoft.com/office/drawing/2014/main" id="{08655FCA-2FCF-1C40-A7E2-3BF622988106}"/>
              </a:ext>
            </a:extLst>
          </p:cNvPr>
          <p:cNvSpPr>
            <a:spLocks noGrp="1"/>
          </p:cNvSpPr>
          <p:nvPr>
            <p:ph type="ftr" sz="quarter" idx="31"/>
          </p:nvPr>
        </p:nvSpPr>
        <p:spPr/>
        <p:txBody>
          <a:bodyPr/>
          <a:lstStyle/>
          <a:p>
            <a:r>
              <a:rPr lang="en-US" dirty="0"/>
              <a:t>CONFIDENTIAL © Deltek, Inc. All Rights Reserved.</a:t>
            </a:r>
          </a:p>
        </p:txBody>
      </p:sp>
      <p:sp>
        <p:nvSpPr>
          <p:cNvPr id="7" name="Slide Number Placeholder 6">
            <a:extLst>
              <a:ext uri="{FF2B5EF4-FFF2-40B4-BE49-F238E27FC236}">
                <a16:creationId xmlns:a16="http://schemas.microsoft.com/office/drawing/2014/main" id="{C2F043E9-9E2D-DD47-9C3A-6A553D4D3FEA}"/>
              </a:ext>
            </a:extLst>
          </p:cNvPr>
          <p:cNvSpPr>
            <a:spLocks noGrp="1"/>
          </p:cNvSpPr>
          <p:nvPr>
            <p:ph type="sldNum" sz="quarter" idx="32"/>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69596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199637"/>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242316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812281"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2"/>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39"/>
            <a:ext cx="210312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2423160" y="2682239"/>
            <a:ext cx="210312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812281" y="2682239"/>
            <a:ext cx="2103120" cy="1356363"/>
          </a:xfrm>
        </p:spPr>
        <p:txBody>
          <a:bodyPr>
            <a:normAutofit/>
          </a:bodyPr>
          <a:lstStyle>
            <a:lvl1pPr marL="0" indent="0">
              <a:buNone/>
              <a:defRPr sz="1400"/>
            </a:lvl1pPr>
          </a:lstStyle>
          <a:p>
            <a:pPr lvl="0"/>
            <a:r>
              <a:rPr lang="en-US"/>
              <a:t>Click to edit text</a:t>
            </a:r>
          </a:p>
        </p:txBody>
      </p:sp>
      <p:sp>
        <p:nvSpPr>
          <p:cNvPr id="18" name="Text Placeholder 3">
            <a:extLst>
              <a:ext uri="{FF2B5EF4-FFF2-40B4-BE49-F238E27FC236}">
                <a16:creationId xmlns:a16="http://schemas.microsoft.com/office/drawing/2014/main" id="{C6F7B6F0-1483-9643-8140-244732105D5D}"/>
              </a:ext>
            </a:extLst>
          </p:cNvPr>
          <p:cNvSpPr>
            <a:spLocks noGrp="1"/>
          </p:cNvSpPr>
          <p:nvPr>
            <p:ph type="body" sz="quarter" idx="31" hasCustomPrompt="1"/>
          </p:nvPr>
        </p:nvSpPr>
        <p:spPr>
          <a:xfrm>
            <a:off x="461772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25" name="Text Placeholder 26">
            <a:extLst>
              <a:ext uri="{FF2B5EF4-FFF2-40B4-BE49-F238E27FC236}">
                <a16:creationId xmlns:a16="http://schemas.microsoft.com/office/drawing/2014/main" id="{6E7DCA69-97E8-ED49-91F1-DFD709C3E753}"/>
              </a:ext>
            </a:extLst>
          </p:cNvPr>
          <p:cNvSpPr>
            <a:spLocks noGrp="1"/>
          </p:cNvSpPr>
          <p:nvPr>
            <p:ph type="body" sz="quarter" idx="32" hasCustomPrompt="1"/>
          </p:nvPr>
        </p:nvSpPr>
        <p:spPr>
          <a:xfrm>
            <a:off x="4617720" y="2682239"/>
            <a:ext cx="2103120" cy="1356363"/>
          </a:xfrm>
        </p:spPr>
        <p:txBody>
          <a:bodyPr>
            <a:normAutofit/>
          </a:bodyPr>
          <a:lstStyle>
            <a:lvl1pPr marL="0" indent="0">
              <a:buNone/>
              <a:defRPr sz="1400"/>
            </a:lvl1pPr>
          </a:lstStyle>
          <a:p>
            <a:pPr lvl="0"/>
            <a:r>
              <a:rPr lang="en-US"/>
              <a:t>Click to edit text</a:t>
            </a:r>
          </a:p>
        </p:txBody>
      </p:sp>
      <p:sp>
        <p:nvSpPr>
          <p:cNvPr id="6" name="Footer Placeholder 5">
            <a:extLst>
              <a:ext uri="{FF2B5EF4-FFF2-40B4-BE49-F238E27FC236}">
                <a16:creationId xmlns:a16="http://schemas.microsoft.com/office/drawing/2014/main" id="{89EFB674-174C-F14A-B6C5-8D230383FAE4}"/>
              </a:ext>
            </a:extLst>
          </p:cNvPr>
          <p:cNvSpPr>
            <a:spLocks noGrp="1"/>
          </p:cNvSpPr>
          <p:nvPr>
            <p:ph type="ftr" sz="quarter" idx="33"/>
          </p:nvPr>
        </p:nvSpPr>
        <p:spPr/>
        <p:txBody>
          <a:bodyPr/>
          <a:lstStyle/>
          <a:p>
            <a:r>
              <a:rPr lang="en-US" dirty="0"/>
              <a:t>CONFIDENTIAL © Deltek, Inc. All Rights Reserved.</a:t>
            </a:r>
          </a:p>
        </p:txBody>
      </p:sp>
      <p:sp>
        <p:nvSpPr>
          <p:cNvPr id="7" name="Slide Number Placeholder 6">
            <a:extLst>
              <a:ext uri="{FF2B5EF4-FFF2-40B4-BE49-F238E27FC236}">
                <a16:creationId xmlns:a16="http://schemas.microsoft.com/office/drawing/2014/main" id="{AF9C815C-F466-6447-984F-F9ADC3C537B2}"/>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39875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5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199637"/>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198882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374904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2" name="Text Placeholder 3"/>
          <p:cNvSpPr>
            <a:spLocks noGrp="1"/>
          </p:cNvSpPr>
          <p:nvPr>
            <p:ph type="body" sz="quarter" idx="14" hasCustomPrompt="1"/>
          </p:nvPr>
        </p:nvSpPr>
        <p:spPr>
          <a:xfrm>
            <a:off x="550926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3" name="Text Placeholder 3"/>
          <p:cNvSpPr>
            <a:spLocks noGrp="1"/>
          </p:cNvSpPr>
          <p:nvPr>
            <p:ph type="body" sz="quarter" idx="15" hasCustomPrompt="1"/>
          </p:nvPr>
        </p:nvSpPr>
        <p:spPr>
          <a:xfrm>
            <a:off x="726948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8" name="Title 7"/>
          <p:cNvSpPr>
            <a:spLocks noGrp="1"/>
          </p:cNvSpPr>
          <p:nvPr>
            <p:ph type="title"/>
          </p:nvPr>
        </p:nvSpPr>
        <p:spPr/>
        <p:txBody>
          <a:bodyPr/>
          <a:lstStyle/>
          <a:p>
            <a:r>
              <a:rPr lang="en-US"/>
              <a:t>Click to edit Master title style</a:t>
            </a:r>
          </a:p>
        </p:txBody>
      </p:sp>
      <p:sp>
        <p:nvSpPr>
          <p:cNvPr id="14" name="Text Placeholder 3"/>
          <p:cNvSpPr>
            <a:spLocks noGrp="1"/>
          </p:cNvSpPr>
          <p:nvPr>
            <p:ph type="body" sz="quarter" idx="18" hasCustomPrompt="1"/>
          </p:nvPr>
        </p:nvSpPr>
        <p:spPr>
          <a:xfrm>
            <a:off x="22860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5" name="Text Placeholder 3"/>
          <p:cNvSpPr>
            <a:spLocks noGrp="1"/>
          </p:cNvSpPr>
          <p:nvPr>
            <p:ph type="body" sz="quarter" idx="19" hasCustomPrompt="1"/>
          </p:nvPr>
        </p:nvSpPr>
        <p:spPr>
          <a:xfrm>
            <a:off x="198882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6" name="Text Placeholder 3"/>
          <p:cNvSpPr>
            <a:spLocks noGrp="1"/>
          </p:cNvSpPr>
          <p:nvPr>
            <p:ph type="body" sz="quarter" idx="20" hasCustomPrompt="1"/>
          </p:nvPr>
        </p:nvSpPr>
        <p:spPr>
          <a:xfrm>
            <a:off x="374904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7" name="Text Placeholder 3"/>
          <p:cNvSpPr>
            <a:spLocks noGrp="1"/>
          </p:cNvSpPr>
          <p:nvPr>
            <p:ph type="body" sz="quarter" idx="21" hasCustomPrompt="1"/>
          </p:nvPr>
        </p:nvSpPr>
        <p:spPr>
          <a:xfrm>
            <a:off x="550926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8" name="Text Placeholder 3"/>
          <p:cNvSpPr>
            <a:spLocks noGrp="1"/>
          </p:cNvSpPr>
          <p:nvPr>
            <p:ph type="body" sz="quarter" idx="22" hasCustomPrompt="1"/>
          </p:nvPr>
        </p:nvSpPr>
        <p:spPr>
          <a:xfrm>
            <a:off x="726948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6" name="Footer Placeholder 5">
            <a:extLst>
              <a:ext uri="{FF2B5EF4-FFF2-40B4-BE49-F238E27FC236}">
                <a16:creationId xmlns:a16="http://schemas.microsoft.com/office/drawing/2014/main" id="{923EBB70-E67C-9740-9663-F5ED9DFA388E}"/>
              </a:ext>
            </a:extLst>
          </p:cNvPr>
          <p:cNvSpPr>
            <a:spLocks noGrp="1"/>
          </p:cNvSpPr>
          <p:nvPr>
            <p:ph type="ftr" sz="quarter" idx="23"/>
          </p:nvPr>
        </p:nvSpPr>
        <p:spPr/>
        <p:txBody>
          <a:bodyPr/>
          <a:lstStyle/>
          <a:p>
            <a:r>
              <a:rPr lang="en-US" dirty="0"/>
              <a:t>CONFIDENTIAL © Deltek, Inc. All Rights Reserved.</a:t>
            </a:r>
          </a:p>
        </p:txBody>
      </p:sp>
      <p:sp>
        <p:nvSpPr>
          <p:cNvPr id="7" name="Slide Number Placeholder 6">
            <a:extLst>
              <a:ext uri="{FF2B5EF4-FFF2-40B4-BE49-F238E27FC236}">
                <a16:creationId xmlns:a16="http://schemas.microsoft.com/office/drawing/2014/main" id="{A16C6EED-67D7-2B48-B310-0412E36D68D6}"/>
              </a:ext>
            </a:extLst>
          </p:cNvPr>
          <p:cNvSpPr>
            <a:spLocks noGrp="1"/>
          </p:cNvSpPr>
          <p:nvPr>
            <p:ph type="sldNum" sz="quarter" idx="2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74530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429768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4617721" y="4023360"/>
            <a:ext cx="429768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4617721"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83308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3154681" y="4023360"/>
            <a:ext cx="283464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6080761" y="4023360"/>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315468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6080761"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74787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1"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2423160" y="4023360"/>
            <a:ext cx="21031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4617720"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6812281"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242316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461772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6812281"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32826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5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1988820" y="4023360"/>
            <a:ext cx="16459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374904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550926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5" hasCustomPrompt="1"/>
          </p:nvPr>
        </p:nvSpPr>
        <p:spPr>
          <a:xfrm>
            <a:off x="7269481"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198882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374904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550926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3" name="Text Placeholder 3"/>
          <p:cNvSpPr>
            <a:spLocks noGrp="1"/>
          </p:cNvSpPr>
          <p:nvPr>
            <p:ph type="body" sz="quarter" idx="22" hasCustomPrompt="1"/>
          </p:nvPr>
        </p:nvSpPr>
        <p:spPr>
          <a:xfrm>
            <a:off x="7269481"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23080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tro Slide w Lef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1701800"/>
            <a:ext cx="4343399" cy="1219200"/>
          </a:xfrm>
        </p:spPr>
        <p:txBody>
          <a:bodyPr anchor="t">
            <a:noAutofit/>
          </a:bodyPr>
          <a:lstStyle>
            <a:lvl1pPr>
              <a:defRPr sz="2800" b="0" i="0" spc="-50" baseline="0">
                <a:solidFill>
                  <a:schemeClr val="tx2"/>
                </a:solidFill>
                <a:latin typeface="Roboto Slab" charset="0"/>
                <a:ea typeface="Roboto Slab" charset="0"/>
                <a:cs typeface="Roboto Slab" charset="0"/>
              </a:defRPr>
            </a:lvl1pPr>
          </a:lstStyle>
          <a:p>
            <a:r>
              <a:rPr lang="en-US" dirty="0"/>
              <a:t>Click to edit master title</a:t>
            </a:r>
          </a:p>
        </p:txBody>
      </p:sp>
      <p:sp>
        <p:nvSpPr>
          <p:cNvPr id="5" name="Text Placeholder 4"/>
          <p:cNvSpPr>
            <a:spLocks noGrp="1"/>
          </p:cNvSpPr>
          <p:nvPr>
            <p:ph type="body" sz="quarter" idx="14"/>
          </p:nvPr>
        </p:nvSpPr>
        <p:spPr>
          <a:xfrm>
            <a:off x="4572000" y="2921000"/>
            <a:ext cx="4342804" cy="3048000"/>
          </a:xfrm>
        </p:spPr>
        <p:txBody>
          <a:bodyPr>
            <a:normAutofit/>
          </a:bodyPr>
          <a:lstStyle>
            <a:lvl1pPr marL="0" indent="0">
              <a:buNone/>
              <a:defRPr sz="1600"/>
            </a:lvl1pPr>
          </a:lstStyle>
          <a:p>
            <a:pPr lvl="0"/>
            <a:r>
              <a:rPr lang="en-US" dirty="0"/>
              <a:t>Edit Master text styles</a:t>
            </a:r>
          </a:p>
        </p:txBody>
      </p:sp>
      <p:sp>
        <p:nvSpPr>
          <p:cNvPr id="37" name="Picture Placeholder 36"/>
          <p:cNvSpPr>
            <a:spLocks noGrp="1"/>
          </p:cNvSpPr>
          <p:nvPr>
            <p:ph type="pic" sz="quarter" idx="15" hasCustomPrompt="1"/>
          </p:nvPr>
        </p:nvSpPr>
        <p:spPr>
          <a:xfrm>
            <a:off x="2" y="0"/>
            <a:ext cx="4275437" cy="6858000"/>
          </a:xfrm>
          <a:custGeom>
            <a:avLst/>
            <a:gdLst>
              <a:gd name="connsiteX0" fmla="*/ 0 w 4275437"/>
              <a:gd name="connsiteY0" fmla="*/ 0 h 5143500"/>
              <a:gd name="connsiteX1" fmla="*/ 1981199 w 4275437"/>
              <a:gd name="connsiteY1" fmla="*/ 0 h 5143500"/>
              <a:gd name="connsiteX2" fmla="*/ 2092399 w 4275437"/>
              <a:gd name="connsiteY2" fmla="*/ 0 h 5143500"/>
              <a:gd name="connsiteX3" fmla="*/ 4275437 w 4275437"/>
              <a:gd name="connsiteY3" fmla="*/ 2571751 h 5143500"/>
              <a:gd name="connsiteX4" fmla="*/ 2092399 w 4275437"/>
              <a:gd name="connsiteY4" fmla="*/ 5143500 h 5143500"/>
              <a:gd name="connsiteX5" fmla="*/ 0 w 4275437"/>
              <a:gd name="connsiteY5" fmla="*/ 5143500 h 5143500"/>
              <a:gd name="connsiteX6" fmla="*/ 0 w 4275437"/>
              <a:gd name="connsiteY6" fmla="*/ 3258368 h 5143500"/>
              <a:gd name="connsiteX7" fmla="*/ 582838 w 4275437"/>
              <a:gd name="connsiteY7" fmla="*/ 2571750 h 5143500"/>
              <a:gd name="connsiteX8" fmla="*/ 0 w 4275437"/>
              <a:gd name="connsiteY8" fmla="*/ 1885132 h 5143500"/>
              <a:gd name="connsiteX9" fmla="*/ 0 w 4275437"/>
              <a:gd name="connsiteY9" fmla="*/ 158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5143500">
                <a:moveTo>
                  <a:pt x="0" y="0"/>
                </a:moveTo>
                <a:lnTo>
                  <a:pt x="1981199" y="0"/>
                </a:lnTo>
                <a:lnTo>
                  <a:pt x="2092399" y="0"/>
                </a:lnTo>
                <a:lnTo>
                  <a:pt x="4275437" y="2571751"/>
                </a:lnTo>
                <a:lnTo>
                  <a:pt x="2092399" y="5143500"/>
                </a:lnTo>
                <a:lnTo>
                  <a:pt x="0" y="514350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p:txBody>
          <a:bodyPr/>
          <a:lstStyle/>
          <a:p>
            <a:r>
              <a:rPr lang="en-US"/>
              <a:t>CONFIDENTIAL © Deltek, Inc. All Rights Reserved.</a:t>
            </a:r>
          </a:p>
        </p:txBody>
      </p:sp>
      <p:sp>
        <p:nvSpPr>
          <p:cNvPr id="3" name="Slide Number Placeholder 2"/>
          <p:cNvSpPr>
            <a:spLocks noGrp="1"/>
          </p:cNvSpPr>
          <p:nvPr>
            <p:ph type="sldNum" sz="quarter" idx="17"/>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39131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237753" y="1905000"/>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4206240" y="19050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7174727" y="19050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a:xfrm>
            <a:off x="228600" y="76202"/>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31913"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3200400"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6168887"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31913"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3200400"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6168887"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dirty="0"/>
              <a:t>CONFIDENTIAL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73910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914400" y="1905000"/>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3108960" y="19050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5303520" y="1905000"/>
            <a:ext cx="731520" cy="975360"/>
          </a:xfrm>
        </p:spPr>
        <p:txBody>
          <a:bodyPr anchor="ctr">
            <a:noAutofit/>
          </a:bodyPr>
          <a:lstStyle>
            <a:lvl1pPr marL="0" indent="0" algn="ctr">
              <a:buNone/>
              <a:defRPr sz="1400"/>
            </a:lvl1pPr>
          </a:lstStyle>
          <a:p>
            <a:r>
              <a:rPr lang="en-US" dirty="0"/>
              <a:t>icon</a:t>
            </a:r>
          </a:p>
        </p:txBody>
      </p:sp>
      <p:sp>
        <p:nvSpPr>
          <p:cNvPr id="25" name="Picture Placeholder 6"/>
          <p:cNvSpPr>
            <a:spLocks noGrp="1" noChangeAspect="1"/>
          </p:cNvSpPr>
          <p:nvPr>
            <p:ph type="pic" sz="quarter" idx="19" hasCustomPrompt="1"/>
          </p:nvPr>
        </p:nvSpPr>
        <p:spPr>
          <a:xfrm>
            <a:off x="7498080" y="19050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a:xfrm>
            <a:off x="228600" y="76202"/>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242316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461772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681228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242316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461772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681228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dirty="0"/>
              <a:t>CONFIDENTIAL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9827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5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685800" y="1879723"/>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2446020" y="1879723"/>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4206240" y="1879723"/>
            <a:ext cx="731520" cy="975360"/>
          </a:xfrm>
        </p:spPr>
        <p:txBody>
          <a:bodyPr anchor="ctr">
            <a:noAutofit/>
          </a:bodyPr>
          <a:lstStyle>
            <a:lvl1pPr marL="0" indent="0" algn="ctr">
              <a:buNone/>
              <a:defRPr sz="1400"/>
            </a:lvl1pPr>
          </a:lstStyle>
          <a:p>
            <a:r>
              <a:rPr lang="en-US" dirty="0"/>
              <a:t>icon</a:t>
            </a:r>
          </a:p>
        </p:txBody>
      </p:sp>
      <p:sp>
        <p:nvSpPr>
          <p:cNvPr id="25" name="Picture Placeholder 6"/>
          <p:cNvSpPr>
            <a:spLocks noGrp="1" noChangeAspect="1"/>
          </p:cNvSpPr>
          <p:nvPr>
            <p:ph type="pic" sz="quarter" idx="19" hasCustomPrompt="1"/>
          </p:nvPr>
        </p:nvSpPr>
        <p:spPr>
          <a:xfrm>
            <a:off x="5966460" y="1879723"/>
            <a:ext cx="731520" cy="975360"/>
          </a:xfrm>
        </p:spPr>
        <p:txBody>
          <a:bodyPr anchor="ctr">
            <a:no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7726679" y="1879723"/>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198882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374904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550926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5" hasCustomPrompt="1"/>
          </p:nvPr>
        </p:nvSpPr>
        <p:spPr>
          <a:xfrm>
            <a:off x="7269479"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198882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374904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550926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p:cNvSpPr>
            <a:spLocks noGrp="1"/>
          </p:cNvSpPr>
          <p:nvPr>
            <p:ph type="body" sz="quarter" idx="27" hasCustomPrompt="1"/>
          </p:nvPr>
        </p:nvSpPr>
        <p:spPr>
          <a:xfrm>
            <a:off x="726948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dirty="0"/>
              <a:t>CONFIDENTIAL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55982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 Col Grid Text Only">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1"/>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dirty="0"/>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Tree>
    <p:extLst>
      <p:ext uri="{BB962C8B-B14F-4D97-AF65-F5344CB8AC3E}">
        <p14:creationId xmlns:p14="http://schemas.microsoft.com/office/powerpoint/2010/main" val="325452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2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1"/>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2034539" y="1701800"/>
            <a:ext cx="731520" cy="975360"/>
          </a:xfrm>
        </p:spPr>
        <p:txBody>
          <a:bodyPr anchor="ctr">
            <a:norm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6469379" y="1701800"/>
            <a:ext cx="731520" cy="975360"/>
          </a:xfrm>
        </p:spPr>
        <p:txBody>
          <a:bodyPr anchor="ctr">
            <a:norm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2034539" y="4038600"/>
            <a:ext cx="731520" cy="975360"/>
          </a:xfrm>
        </p:spPr>
        <p:txBody>
          <a:bodyPr anchor="ctr">
            <a:normAutofit/>
          </a:bodyPr>
          <a:lstStyle>
            <a:lvl1pPr marL="0" indent="0" algn="ctr">
              <a:buNone/>
              <a:defRPr sz="1400"/>
            </a:lvl1pPr>
          </a:lstStyle>
          <a:p>
            <a:r>
              <a:rPr lang="en-US" dirty="0"/>
              <a:t>icon</a:t>
            </a:r>
          </a:p>
        </p:txBody>
      </p:sp>
      <p:sp>
        <p:nvSpPr>
          <p:cNvPr id="33" name="Picture Placeholder 6"/>
          <p:cNvSpPr>
            <a:spLocks noGrp="1" noChangeAspect="1"/>
          </p:cNvSpPr>
          <p:nvPr>
            <p:ph type="pic" sz="quarter" idx="32" hasCustomPrompt="1"/>
          </p:nvPr>
        </p:nvSpPr>
        <p:spPr>
          <a:xfrm>
            <a:off x="6469379" y="4038600"/>
            <a:ext cx="731520" cy="975360"/>
          </a:xfrm>
        </p:spPr>
        <p:txBody>
          <a:bodyPr anchor="ctr">
            <a:normAutofit/>
          </a:bodyPr>
          <a:lstStyle>
            <a:lvl1pPr marL="0" indent="0" algn="ctr">
              <a:buNone/>
              <a:defRPr sz="1400"/>
            </a:lvl1pPr>
          </a:lstStyle>
          <a:p>
            <a:r>
              <a:rPr lang="en-US" dirty="0"/>
              <a:t>icon</a:t>
            </a:r>
          </a:p>
        </p:txBody>
      </p:sp>
      <p:sp>
        <p:nvSpPr>
          <p:cNvPr id="2" name="Footer Placeholder 1"/>
          <p:cNvSpPr>
            <a:spLocks noGrp="1"/>
          </p:cNvSpPr>
          <p:nvPr>
            <p:ph type="ftr" sz="quarter" idx="41"/>
          </p:nvPr>
        </p:nvSpPr>
        <p:spPr/>
        <p:txBody>
          <a:bodyPr/>
          <a:lstStyle/>
          <a:p>
            <a:r>
              <a:rPr lang="en-US" dirty="0"/>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244403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Col Grid w Photo Lef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 name="Picture Placeholder 26">
            <a:extLst>
              <a:ext uri="{FF2B5EF4-FFF2-40B4-BE49-F238E27FC236}">
                <a16:creationId xmlns:a16="http://schemas.microsoft.com/office/drawing/2014/main" id="{C13A57AD-F397-7B4D-8E0B-9BF42719DAC7}"/>
              </a:ext>
            </a:extLst>
          </p:cNvPr>
          <p:cNvSpPr>
            <a:spLocks noGrp="1"/>
          </p:cNvSpPr>
          <p:nvPr>
            <p:ph type="pic" sz="quarter" idx="10" hasCustomPrompt="1"/>
          </p:nvPr>
        </p:nvSpPr>
        <p:spPr>
          <a:xfrm>
            <a:off x="0" y="2"/>
            <a:ext cx="2926080" cy="6375399"/>
          </a:xfrm>
          <a:custGeom>
            <a:avLst/>
            <a:gdLst>
              <a:gd name="connsiteX0" fmla="*/ 0 w 2926080"/>
              <a:gd name="connsiteY0" fmla="*/ 0 h 4781549"/>
              <a:gd name="connsiteX1" fmla="*/ 2926080 w 2926080"/>
              <a:gd name="connsiteY1" fmla="*/ 0 h 4781549"/>
              <a:gd name="connsiteX2" fmla="*/ 2926080 w 2926080"/>
              <a:gd name="connsiteY2" fmla="*/ 4781549 h 4781549"/>
              <a:gd name="connsiteX3" fmla="*/ 0 w 292608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926080" h="4781549">
                <a:moveTo>
                  <a:pt x="0" y="0"/>
                </a:moveTo>
                <a:lnTo>
                  <a:pt x="2926080" y="0"/>
                </a:lnTo>
                <a:lnTo>
                  <a:pt x="292608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dirty="0"/>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4206316"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4206316"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7178116"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7178116"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6096000" y="515329"/>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6700990C-871D-C740-B979-FFDDE413646C}"/>
              </a:ext>
            </a:extLst>
          </p:cNvPr>
          <p:cNvSpPr>
            <a:spLocks noGrp="1"/>
          </p:cNvSpPr>
          <p:nvPr>
            <p:ph type="ftr" sz="quarter" idx="33"/>
          </p:nvPr>
        </p:nvSpPr>
        <p:spPr/>
        <p:txBody>
          <a:bodyPr/>
          <a:lstStyle/>
          <a:p>
            <a:r>
              <a:rPr lang="en-US" dirty="0"/>
              <a:t>CONFIDENTIAL © Deltek, Inc. All Rights Reserved.</a:t>
            </a:r>
          </a:p>
        </p:txBody>
      </p:sp>
      <p:sp>
        <p:nvSpPr>
          <p:cNvPr id="6" name="Slide Number Placeholder 5">
            <a:extLst>
              <a:ext uri="{FF2B5EF4-FFF2-40B4-BE49-F238E27FC236}">
                <a16:creationId xmlns:a16="http://schemas.microsoft.com/office/drawing/2014/main" id="{C8E1B8CD-AFB2-7E46-BB3F-2FA39B55F175}"/>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51193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 Col Grid w Photo Righ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 name="Picture Placeholder 26">
            <a:extLst>
              <a:ext uri="{FF2B5EF4-FFF2-40B4-BE49-F238E27FC236}">
                <a16:creationId xmlns:a16="http://schemas.microsoft.com/office/drawing/2014/main" id="{BBB0E0E4-D1A0-FA4A-AB95-C91F23CA5DDC}"/>
              </a:ext>
            </a:extLst>
          </p:cNvPr>
          <p:cNvSpPr>
            <a:spLocks noGrp="1"/>
          </p:cNvSpPr>
          <p:nvPr>
            <p:ph type="pic" sz="quarter" idx="10" hasCustomPrompt="1"/>
          </p:nvPr>
        </p:nvSpPr>
        <p:spPr>
          <a:xfrm>
            <a:off x="6217920" y="2"/>
            <a:ext cx="2926080" cy="6375399"/>
          </a:xfrm>
          <a:custGeom>
            <a:avLst/>
            <a:gdLst>
              <a:gd name="connsiteX0" fmla="*/ 0 w 2926080"/>
              <a:gd name="connsiteY0" fmla="*/ 0 h 4781549"/>
              <a:gd name="connsiteX1" fmla="*/ 2926080 w 2926080"/>
              <a:gd name="connsiteY1" fmla="*/ 0 h 4781549"/>
              <a:gd name="connsiteX2" fmla="*/ 2926080 w 2926080"/>
              <a:gd name="connsiteY2" fmla="*/ 4781549 h 4781549"/>
              <a:gd name="connsiteX3" fmla="*/ 0 w 292608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926080" h="4781549">
                <a:moveTo>
                  <a:pt x="0" y="0"/>
                </a:moveTo>
                <a:lnTo>
                  <a:pt x="2926080" y="0"/>
                </a:lnTo>
                <a:lnTo>
                  <a:pt x="292608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dirty="0"/>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1234516"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1234516"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4206316"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4206316"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3124200" y="515329"/>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EDF19670-5CDF-7348-863E-59715FF5EFF0}"/>
              </a:ext>
            </a:extLst>
          </p:cNvPr>
          <p:cNvSpPr>
            <a:spLocks noGrp="1"/>
          </p:cNvSpPr>
          <p:nvPr>
            <p:ph type="ftr" sz="quarter" idx="33"/>
          </p:nvPr>
        </p:nvSpPr>
        <p:spPr/>
        <p:txBody>
          <a:bodyPr/>
          <a:lstStyle/>
          <a:p>
            <a:r>
              <a:rPr lang="en-US" dirty="0"/>
              <a:t>CONFIDENTIAL © Deltek, Inc. All Rights Reserved.</a:t>
            </a:r>
          </a:p>
        </p:txBody>
      </p:sp>
      <p:sp>
        <p:nvSpPr>
          <p:cNvPr id="6" name="Slide Number Placeholder 5">
            <a:extLst>
              <a:ext uri="{FF2B5EF4-FFF2-40B4-BE49-F238E27FC236}">
                <a16:creationId xmlns:a16="http://schemas.microsoft.com/office/drawing/2014/main" id="{41AD3C60-30FD-C449-B7A2-3A805448E2E8}"/>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92862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3 Col Grid w Photo Center">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5A7578A-2DD2-6A45-8EEF-5EEB13AEF51E}"/>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userDrawn="1"/>
        </p:nvCxnSpPr>
        <p:spPr>
          <a:xfrm>
            <a:off x="0" y="6375400"/>
            <a:ext cx="8915400" cy="0"/>
          </a:xfrm>
          <a:prstGeom prst="line">
            <a:avLst/>
          </a:prstGeom>
          <a:ln w="12700" cap="flat">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3154680" y="-1"/>
            <a:ext cx="2834640" cy="6858001"/>
          </a:xfrm>
          <a:custGeom>
            <a:avLst/>
            <a:gdLst>
              <a:gd name="connsiteX0" fmla="*/ 0 w 2415510"/>
              <a:gd name="connsiteY0" fmla="*/ 0 h 5146936"/>
              <a:gd name="connsiteX1" fmla="*/ 2415509 w 2415510"/>
              <a:gd name="connsiteY1" fmla="*/ 0 h 5146936"/>
              <a:gd name="connsiteX2" fmla="*/ 2415509 w 2415510"/>
              <a:gd name="connsiteY2" fmla="*/ 1822251 h 5146936"/>
              <a:gd name="connsiteX3" fmla="*/ 2415510 w 2415510"/>
              <a:gd name="connsiteY3" fmla="*/ 1822252 h 5146936"/>
              <a:gd name="connsiteX4" fmla="*/ 2415510 w 2415510"/>
              <a:gd name="connsiteY4" fmla="*/ 5146936 h 5146936"/>
              <a:gd name="connsiteX5" fmla="*/ 1 w 2415510"/>
              <a:gd name="connsiteY5" fmla="*/ 5146936 h 5146936"/>
              <a:gd name="connsiteX6" fmla="*/ 1 w 2415510"/>
              <a:gd name="connsiteY6" fmla="*/ 2038350 h 5146936"/>
              <a:gd name="connsiteX7" fmla="*/ 0 w 2415510"/>
              <a:gd name="connsiteY7" fmla="*/ 2038350 h 51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5510" h="5146936">
                <a:moveTo>
                  <a:pt x="0" y="0"/>
                </a:moveTo>
                <a:lnTo>
                  <a:pt x="2415509" y="0"/>
                </a:lnTo>
                <a:lnTo>
                  <a:pt x="2415509" y="1822251"/>
                </a:lnTo>
                <a:lnTo>
                  <a:pt x="2415510" y="1822252"/>
                </a:lnTo>
                <a:lnTo>
                  <a:pt x="2415510" y="5146936"/>
                </a:lnTo>
                <a:lnTo>
                  <a:pt x="1" y="5146936"/>
                </a:lnTo>
                <a:lnTo>
                  <a:pt x="1" y="2038350"/>
                </a:lnTo>
                <a:lnTo>
                  <a:pt x="0" y="2038350"/>
                </a:lnTo>
                <a:close/>
              </a:path>
            </a:pathLst>
          </a:custGeom>
          <a:solidFill>
            <a:schemeClr val="bg1">
              <a:lumMod val="95000"/>
            </a:schemeClr>
          </a:solidFill>
          <a:ln w="31750" cap="rnd">
            <a:noFill/>
          </a:ln>
        </p:spPr>
        <p:txBody>
          <a:bodyPr wrap="square" anchor="ctr">
            <a:noAutofit/>
          </a:bodyPr>
          <a:lstStyle>
            <a:lvl1pPr algn="ctr">
              <a:defRPr/>
            </a:lvl1pPr>
          </a:lstStyle>
          <a:p>
            <a:r>
              <a:rPr lang="en-US" dirty="0"/>
              <a:t>Click icon to add picture</a:t>
            </a:r>
          </a:p>
        </p:txBody>
      </p:sp>
      <p:sp>
        <p:nvSpPr>
          <p:cNvPr id="11" name="Picture Placeholder 6"/>
          <p:cNvSpPr>
            <a:spLocks noGrp="1" noChangeAspect="1"/>
          </p:cNvSpPr>
          <p:nvPr>
            <p:ph type="pic" sz="quarter" idx="16" hasCustomPrompt="1"/>
          </p:nvPr>
        </p:nvSpPr>
        <p:spPr>
          <a:xfrm>
            <a:off x="1234516" y="515329"/>
            <a:ext cx="731368" cy="975360"/>
          </a:xfrm>
        </p:spPr>
        <p:txBody>
          <a:bodyPr anchor="ctr">
            <a:noAutofit/>
          </a:bodyPr>
          <a:lstStyle>
            <a:lvl1pPr marL="0" indent="0" algn="ctr">
              <a:buNone/>
              <a:defRPr sz="1400"/>
            </a:lvl1pPr>
          </a:lstStyle>
          <a:p>
            <a:r>
              <a:rPr lang="en-US" dirty="0"/>
              <a:t>icon</a:t>
            </a:r>
          </a:p>
        </p:txBody>
      </p:sp>
      <p:sp>
        <p:nvSpPr>
          <p:cNvPr id="12" name="Text Placeholder 3"/>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3" name="Text Placeholder 3"/>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Picture Placeholder 6"/>
          <p:cNvSpPr>
            <a:spLocks noGrp="1" noChangeAspect="1"/>
          </p:cNvSpPr>
          <p:nvPr>
            <p:ph type="pic" sz="quarter" idx="24" hasCustomPrompt="1"/>
          </p:nvPr>
        </p:nvSpPr>
        <p:spPr>
          <a:xfrm>
            <a:off x="1234516" y="3672840"/>
            <a:ext cx="731368" cy="975360"/>
          </a:xfrm>
        </p:spPr>
        <p:txBody>
          <a:bodyPr anchor="ctr">
            <a:noAutofit/>
          </a:bodyPr>
          <a:lstStyle>
            <a:lvl1pPr marL="0" indent="0" algn="ctr">
              <a:buNone/>
              <a:defRPr sz="1400"/>
            </a:lvl1pPr>
          </a:lstStyle>
          <a:p>
            <a:r>
              <a:rPr lang="en-US" dirty="0"/>
              <a:t>icon</a:t>
            </a:r>
          </a:p>
        </p:txBody>
      </p:sp>
      <p:sp>
        <p:nvSpPr>
          <p:cNvPr id="25" name="Text Placeholder 3"/>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6" name="Text Placeholder 3"/>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Picture Placeholder 6"/>
          <p:cNvSpPr>
            <a:spLocks noGrp="1" noChangeAspect="1"/>
          </p:cNvSpPr>
          <p:nvPr>
            <p:ph type="pic" sz="quarter" idx="27" hasCustomPrompt="1"/>
          </p:nvPr>
        </p:nvSpPr>
        <p:spPr>
          <a:xfrm>
            <a:off x="7178116" y="515329"/>
            <a:ext cx="731368" cy="975360"/>
          </a:xfrm>
        </p:spPr>
        <p:txBody>
          <a:bodyPr anchor="ctr">
            <a:noAutofit/>
          </a:bodyPr>
          <a:lstStyle>
            <a:lvl1pPr marL="0" indent="0" algn="ctr">
              <a:buNone/>
              <a:defRPr sz="1400"/>
            </a:lvl1pPr>
          </a:lstStyle>
          <a:p>
            <a:r>
              <a:rPr lang="en-US" dirty="0"/>
              <a:t>icon</a:t>
            </a:r>
          </a:p>
        </p:txBody>
      </p:sp>
      <p:sp>
        <p:nvSpPr>
          <p:cNvPr id="28" name="Text Placeholder 3"/>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Picture Placeholder 6"/>
          <p:cNvSpPr>
            <a:spLocks noGrp="1" noChangeAspect="1"/>
          </p:cNvSpPr>
          <p:nvPr>
            <p:ph type="pic" sz="quarter" idx="30" hasCustomPrompt="1"/>
          </p:nvPr>
        </p:nvSpPr>
        <p:spPr>
          <a:xfrm>
            <a:off x="7178116" y="3672840"/>
            <a:ext cx="731368" cy="975360"/>
          </a:xfrm>
        </p:spPr>
        <p:txBody>
          <a:bodyPr anchor="ctr">
            <a:noAutofit/>
          </a:bodyPr>
          <a:lstStyle>
            <a:lvl1pPr marL="0" indent="0" algn="ctr">
              <a:buNone/>
              <a:defRPr sz="1400"/>
            </a:lvl1pPr>
          </a:lstStyle>
          <a:p>
            <a:r>
              <a:rPr lang="en-US" dirty="0"/>
              <a:t>icon</a:t>
            </a:r>
          </a:p>
        </p:txBody>
      </p:sp>
      <p:sp>
        <p:nvSpPr>
          <p:cNvPr id="31" name="Text Placeholder 3"/>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2" name="Text Placeholder 3"/>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7703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Col Gri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dirty="0"/>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237462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156715" y="16002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4207763" y="1600200"/>
            <a:ext cx="731520" cy="975360"/>
          </a:xfrm>
        </p:spPr>
        <p:txBody>
          <a:bodyPr anchor="ctr">
            <a:no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7255763" y="16002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1156715" y="4025028"/>
            <a:ext cx="731520" cy="975360"/>
          </a:xfrm>
        </p:spPr>
        <p:txBody>
          <a:bodyPr anchor="ctr">
            <a:noAutofit/>
          </a:bodyPr>
          <a:lstStyle>
            <a:lvl1pPr marL="0" indent="0" algn="ctr">
              <a:buNone/>
              <a:defRPr sz="1400"/>
            </a:lvl1pPr>
          </a:lstStyle>
          <a:p>
            <a:r>
              <a:rPr lang="en-US" dirty="0"/>
              <a:t>icon</a:t>
            </a:r>
          </a:p>
        </p:txBody>
      </p:sp>
      <p:sp>
        <p:nvSpPr>
          <p:cNvPr id="32" name="Picture Placeholder 6"/>
          <p:cNvSpPr>
            <a:spLocks noGrp="1" noChangeAspect="1"/>
          </p:cNvSpPr>
          <p:nvPr>
            <p:ph type="pic" sz="quarter" idx="31" hasCustomPrompt="1"/>
          </p:nvPr>
        </p:nvSpPr>
        <p:spPr>
          <a:xfrm>
            <a:off x="4207763" y="4025028"/>
            <a:ext cx="731520" cy="975360"/>
          </a:xfrm>
        </p:spPr>
        <p:txBody>
          <a:bodyPr anchor="ctr">
            <a:noAutofit/>
          </a:bodyPr>
          <a:lstStyle>
            <a:lvl1pPr marL="0" indent="0" algn="ctr">
              <a:buNone/>
              <a:defRPr sz="1400"/>
            </a:lvl1pPr>
          </a:lstStyle>
          <a:p>
            <a:r>
              <a:rPr lang="en-US" dirty="0"/>
              <a:t>icon</a:t>
            </a:r>
          </a:p>
        </p:txBody>
      </p:sp>
      <p:sp>
        <p:nvSpPr>
          <p:cNvPr id="33" name="Picture Placeholder 6"/>
          <p:cNvSpPr>
            <a:spLocks noGrp="1" noChangeAspect="1"/>
          </p:cNvSpPr>
          <p:nvPr>
            <p:ph type="pic" sz="quarter" idx="32" hasCustomPrompt="1"/>
          </p:nvPr>
        </p:nvSpPr>
        <p:spPr>
          <a:xfrm>
            <a:off x="7255763" y="4025028"/>
            <a:ext cx="731520" cy="975360"/>
          </a:xfrm>
        </p:spPr>
        <p:txBody>
          <a:bodyPr anchor="ctr">
            <a:noAutofit/>
          </a:bodyPr>
          <a:lstStyle>
            <a:lvl1pPr marL="0" indent="0" algn="ctr">
              <a:buNone/>
              <a:defRPr sz="1400"/>
            </a:lvl1pPr>
          </a:lstStyle>
          <a:p>
            <a:r>
              <a:rPr lang="en-US" dirty="0"/>
              <a:t>icon</a:t>
            </a:r>
          </a:p>
        </p:txBody>
      </p:sp>
      <p:sp>
        <p:nvSpPr>
          <p:cNvPr id="2" name="Footer Placeholder 1"/>
          <p:cNvSpPr>
            <a:spLocks noGrp="1"/>
          </p:cNvSpPr>
          <p:nvPr>
            <p:ph type="ftr" sz="quarter" idx="41"/>
          </p:nvPr>
        </p:nvSpPr>
        <p:spPr/>
        <p:txBody>
          <a:bodyPr/>
          <a:lstStyle/>
          <a:p>
            <a:r>
              <a:rPr lang="en-US" dirty="0"/>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Tree>
    <p:extLst>
      <p:ext uri="{BB962C8B-B14F-4D97-AF65-F5344CB8AC3E}">
        <p14:creationId xmlns:p14="http://schemas.microsoft.com/office/powerpoint/2010/main" val="28756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tro Slide w Righ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5" name="Picture Placeholder 24"/>
          <p:cNvSpPr>
            <a:spLocks noGrp="1"/>
          </p:cNvSpPr>
          <p:nvPr>
            <p:ph type="pic" sz="quarter" idx="13" hasCustomPrompt="1"/>
          </p:nvPr>
        </p:nvSpPr>
        <p:spPr>
          <a:xfrm>
            <a:off x="4665307" y="0"/>
            <a:ext cx="4478695" cy="6858000"/>
          </a:xfrm>
          <a:custGeom>
            <a:avLst/>
            <a:gdLst>
              <a:gd name="connsiteX0" fmla="*/ 2268895 w 4478695"/>
              <a:gd name="connsiteY0" fmla="*/ 0 h 5143500"/>
              <a:gd name="connsiteX1" fmla="*/ 4478695 w 4478695"/>
              <a:gd name="connsiteY1" fmla="*/ 0 h 5143500"/>
              <a:gd name="connsiteX2" fmla="*/ 4478695 w 4478695"/>
              <a:gd name="connsiteY2" fmla="*/ 5143500 h 5143500"/>
              <a:gd name="connsiteX3" fmla="*/ 2268895 w 4478695"/>
              <a:gd name="connsiteY3" fmla="*/ 5143500 h 5143500"/>
              <a:gd name="connsiteX4" fmla="*/ 2268895 w 4478695"/>
              <a:gd name="connsiteY4" fmla="*/ 5143499 h 5143500"/>
              <a:gd name="connsiteX5" fmla="*/ 1671062 w 4478695"/>
              <a:gd name="connsiteY5" fmla="*/ 5143499 h 5143500"/>
              <a:gd name="connsiteX6" fmla="*/ 1561138 w 4478695"/>
              <a:gd name="connsiteY6" fmla="*/ 5143499 h 5143500"/>
              <a:gd name="connsiteX7" fmla="*/ 0 w 4478695"/>
              <a:gd name="connsiteY7" fmla="*/ 5143499 h 5143500"/>
              <a:gd name="connsiteX8" fmla="*/ 2198033 w 4478695"/>
              <a:gd name="connsiteY8" fmla="*/ 2571750 h 5143500"/>
              <a:gd name="connsiteX9" fmla="*/ 0 w 4478695"/>
              <a:gd name="connsiteY9" fmla="*/ 0 h 5143500"/>
              <a:gd name="connsiteX10" fmla="*/ 1561138 w 4478695"/>
              <a:gd name="connsiteY10" fmla="*/ 0 h 5143500"/>
              <a:gd name="connsiteX11" fmla="*/ 1671062 w 4478695"/>
              <a:gd name="connsiteY11" fmla="*/ 0 h 5143500"/>
              <a:gd name="connsiteX12" fmla="*/ 2268895 w 4478695"/>
              <a:gd name="connsiteY12"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8695" h="5143500">
                <a:moveTo>
                  <a:pt x="2268895" y="0"/>
                </a:moveTo>
                <a:lnTo>
                  <a:pt x="4478695" y="0"/>
                </a:lnTo>
                <a:lnTo>
                  <a:pt x="4478695" y="5143500"/>
                </a:lnTo>
                <a:lnTo>
                  <a:pt x="2268895" y="5143500"/>
                </a:lnTo>
                <a:lnTo>
                  <a:pt x="2268895" y="5143499"/>
                </a:lnTo>
                <a:lnTo>
                  <a:pt x="1671062" y="5143499"/>
                </a:lnTo>
                <a:lnTo>
                  <a:pt x="1561138" y="5143499"/>
                </a:lnTo>
                <a:lnTo>
                  <a:pt x="0" y="5143499"/>
                </a:lnTo>
                <a:lnTo>
                  <a:pt x="2198033" y="2571750"/>
                </a:lnTo>
                <a:lnTo>
                  <a:pt x="0" y="0"/>
                </a:lnTo>
                <a:lnTo>
                  <a:pt x="1561138" y="0"/>
                </a:lnTo>
                <a:lnTo>
                  <a:pt x="1671062" y="0"/>
                </a:lnTo>
                <a:lnTo>
                  <a:pt x="2268895" y="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cxnSp>
        <p:nvCxnSpPr>
          <p:cNvPr id="35" name="Straight Connector 34"/>
          <p:cNvCxnSpPr>
            <a:cxnSpLocks/>
          </p:cNvCxnSpPr>
          <p:nvPr userDrawn="1"/>
        </p:nvCxnSpPr>
        <p:spPr>
          <a:xfrm>
            <a:off x="2" y="2616200"/>
            <a:ext cx="50291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1" y="381003"/>
            <a:ext cx="4571999" cy="2133599"/>
          </a:xfrm>
        </p:spPr>
        <p:txBody>
          <a:bodyPr>
            <a:normAutofit/>
          </a:bodyPr>
          <a:lstStyle>
            <a:lvl1pPr algn="l">
              <a:defRPr sz="2800" b="0" i="0" kern="1800" spc="-50" baseline="0">
                <a:solidFill>
                  <a:schemeClr val="tx2"/>
                </a:solidFill>
                <a:latin typeface="Roboto Slab" charset="0"/>
                <a:ea typeface="Roboto Slab" charset="0"/>
                <a:cs typeface="Roboto Slab" charset="0"/>
              </a:defRPr>
            </a:lvl1pPr>
          </a:lstStyle>
          <a:p>
            <a:r>
              <a:rPr lang="en-US" dirty="0"/>
              <a:t>Click To Edit Master Title Style</a:t>
            </a:r>
          </a:p>
        </p:txBody>
      </p:sp>
      <p:sp>
        <p:nvSpPr>
          <p:cNvPr id="8" name="Text Placeholder 7"/>
          <p:cNvSpPr>
            <a:spLocks noGrp="1"/>
          </p:cNvSpPr>
          <p:nvPr>
            <p:ph type="body" sz="quarter" idx="14"/>
          </p:nvPr>
        </p:nvSpPr>
        <p:spPr>
          <a:xfrm>
            <a:off x="457200" y="2717803"/>
            <a:ext cx="4572000" cy="3047999"/>
          </a:xfrm>
        </p:spPr>
        <p:txBody>
          <a:bodyPr>
            <a:normAutofit/>
          </a:bodyPr>
          <a:lstStyle>
            <a:lvl1pPr marL="0" indent="0" algn="l">
              <a:buNone/>
              <a:defRPr sz="1600"/>
            </a:lvl1pPr>
            <a:lvl2pPr marL="342884" indent="0">
              <a:buNone/>
              <a:defRPr/>
            </a:lvl2pPr>
            <a:lvl3pPr marL="574647" indent="0">
              <a:buNone/>
              <a:defRPr/>
            </a:lvl3pPr>
            <a:lvl4pPr marL="925466" indent="0">
              <a:buNone/>
              <a:defRPr/>
            </a:lvl4pPr>
            <a:lvl5pPr marL="1261999" indent="0">
              <a:buNone/>
              <a:defRPr/>
            </a:lvl5pPr>
          </a:lstStyle>
          <a:p>
            <a:pPr lvl="0"/>
            <a:r>
              <a:rPr lang="en-US" dirty="0"/>
              <a:t>Edit Master text styles</a:t>
            </a:r>
          </a:p>
        </p:txBody>
      </p:sp>
      <p:sp>
        <p:nvSpPr>
          <p:cNvPr id="2" name="Footer Placeholder 1"/>
          <p:cNvSpPr>
            <a:spLocks noGrp="1"/>
          </p:cNvSpPr>
          <p:nvPr>
            <p:ph type="ftr"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CONFIDENTIAL © Deltek, Inc. All Rights Reserved.</a:t>
            </a:r>
          </a:p>
        </p:txBody>
      </p:sp>
      <p:sp>
        <p:nvSpPr>
          <p:cNvPr id="5" name="Slide Number Placeholder 4"/>
          <p:cNvSpPr>
            <a:spLocks noGrp="1"/>
          </p:cNvSpPr>
          <p:nvPr>
            <p:ph type="sldNum" sz="quarter" idx="16"/>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6047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6" name="Straight Connector 5"/>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20598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ull Pic">
    <p:spTree>
      <p:nvGrpSpPr>
        <p:cNvPr id="1" name=""/>
        <p:cNvGrpSpPr/>
        <p:nvPr/>
      </p:nvGrpSpPr>
      <p:grpSpPr>
        <a:xfrm>
          <a:off x="0" y="0"/>
          <a:ext cx="0" cy="0"/>
          <a:chOff x="0" y="0"/>
          <a:chExt cx="0" cy="0"/>
        </a:xfrm>
      </p:grpSpPr>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0" y="0"/>
            <a:ext cx="9144000" cy="6858000"/>
          </a:xfrm>
        </p:spPr>
        <p:txBody>
          <a:bodyPr anchor="ctr"/>
          <a:lstStyle>
            <a:lvl1pPr algn="ctr">
              <a:defRPr/>
            </a:lvl1pPr>
          </a:lstStyle>
          <a:p>
            <a:r>
              <a:rPr lang="en-US" dirty="0"/>
              <a:t>Click icon to add picture</a:t>
            </a:r>
          </a:p>
        </p:txBody>
      </p:sp>
      <p:sp>
        <p:nvSpPr>
          <p:cNvPr id="2" name="Title 1"/>
          <p:cNvSpPr>
            <a:spLocks noGrp="1"/>
          </p:cNvSpPr>
          <p:nvPr>
            <p:ph type="title"/>
          </p:nvPr>
        </p:nvSpPr>
        <p:spPr>
          <a:xfrm>
            <a:off x="228600" y="76201"/>
            <a:ext cx="8686800" cy="121920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3942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76200" y="685800"/>
            <a:ext cx="2971802" cy="2133600"/>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dirty="0"/>
              <a:t>CONFIDENTIAL © Deltek, Inc. All Rights Reserved.</a:t>
            </a:r>
          </a:p>
        </p:txBody>
      </p:sp>
      <p:sp>
        <p:nvSpPr>
          <p:cNvPr id="6" name="Slide Number Placeholder 5"/>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42270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1"/>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dirty="0"/>
              <a:t>CONFIDENTIAL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60" name="Picture Placeholder 10">
            <a:extLst>
              <a:ext uri="{FF2B5EF4-FFF2-40B4-BE49-F238E27FC236}">
                <a16:creationId xmlns:a16="http://schemas.microsoft.com/office/drawing/2014/main" id="{D4DA4A04-FDEB-5B46-8729-F0EC83F05061}"/>
              </a:ext>
            </a:extLst>
          </p:cNvPr>
          <p:cNvSpPr>
            <a:spLocks noGrp="1" noChangeAspect="1"/>
          </p:cNvSpPr>
          <p:nvPr>
            <p:ph type="pic" sz="quarter" idx="21" hasCustomPrompt="1"/>
          </p:nvPr>
        </p:nvSpPr>
        <p:spPr>
          <a:xfrm>
            <a:off x="49060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1" name="Picture Placeholder 10">
            <a:extLst>
              <a:ext uri="{FF2B5EF4-FFF2-40B4-BE49-F238E27FC236}">
                <a16:creationId xmlns:a16="http://schemas.microsoft.com/office/drawing/2014/main" id="{83E5F62E-E27B-6542-B66B-03B6D9FB4A09}"/>
              </a:ext>
            </a:extLst>
          </p:cNvPr>
          <p:cNvSpPr>
            <a:spLocks noGrp="1" noChangeAspect="1"/>
          </p:cNvSpPr>
          <p:nvPr>
            <p:ph type="pic" sz="quarter" idx="22" hasCustomPrompt="1"/>
          </p:nvPr>
        </p:nvSpPr>
        <p:spPr>
          <a:xfrm>
            <a:off x="31216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2" name="Picture Placeholder 10">
            <a:extLst>
              <a:ext uri="{FF2B5EF4-FFF2-40B4-BE49-F238E27FC236}">
                <a16:creationId xmlns:a16="http://schemas.microsoft.com/office/drawing/2014/main" id="{DB41D690-F15D-1A40-B353-12B096B59FBE}"/>
              </a:ext>
            </a:extLst>
          </p:cNvPr>
          <p:cNvSpPr>
            <a:spLocks noGrp="1" noChangeAspect="1"/>
          </p:cNvSpPr>
          <p:nvPr>
            <p:ph type="pic" sz="quarter" idx="23" hasCustomPrompt="1"/>
          </p:nvPr>
        </p:nvSpPr>
        <p:spPr>
          <a:xfrm>
            <a:off x="66903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3" name="Picture Placeholder 10">
            <a:extLst>
              <a:ext uri="{FF2B5EF4-FFF2-40B4-BE49-F238E27FC236}">
                <a16:creationId xmlns:a16="http://schemas.microsoft.com/office/drawing/2014/main" id="{C9257579-542F-2F49-B345-74750CDFB235}"/>
              </a:ext>
            </a:extLst>
          </p:cNvPr>
          <p:cNvSpPr>
            <a:spLocks noGrp="1" noChangeAspect="1"/>
          </p:cNvSpPr>
          <p:nvPr>
            <p:ph type="pic" sz="quarter" idx="28" hasCustomPrompt="1"/>
          </p:nvPr>
        </p:nvSpPr>
        <p:spPr>
          <a:xfrm>
            <a:off x="13373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4" name="Text Placeholder 2">
            <a:extLst>
              <a:ext uri="{FF2B5EF4-FFF2-40B4-BE49-F238E27FC236}">
                <a16:creationId xmlns:a16="http://schemas.microsoft.com/office/drawing/2014/main" id="{46993DF9-7065-3349-AF17-D1C0E3BDC1BB}"/>
              </a:ext>
            </a:extLst>
          </p:cNvPr>
          <p:cNvSpPr>
            <a:spLocks noGrp="1"/>
          </p:cNvSpPr>
          <p:nvPr>
            <p:ph type="body" sz="quarter" idx="31" hasCustomPrompt="1"/>
          </p:nvPr>
        </p:nvSpPr>
        <p:spPr>
          <a:xfrm>
            <a:off x="1200150" y="4032647"/>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
        <p:nvSpPr>
          <p:cNvPr id="65" name="Text Placeholder 2">
            <a:extLst>
              <a:ext uri="{FF2B5EF4-FFF2-40B4-BE49-F238E27FC236}">
                <a16:creationId xmlns:a16="http://schemas.microsoft.com/office/drawing/2014/main" id="{178E8751-8F6A-7A44-8E47-7604245FE096}"/>
              </a:ext>
            </a:extLst>
          </p:cNvPr>
          <p:cNvSpPr>
            <a:spLocks noGrp="1"/>
          </p:cNvSpPr>
          <p:nvPr>
            <p:ph type="body" sz="quarter" idx="32" hasCustomPrompt="1"/>
          </p:nvPr>
        </p:nvSpPr>
        <p:spPr>
          <a:xfrm>
            <a:off x="2984500" y="4038601"/>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
        <p:nvSpPr>
          <p:cNvPr id="66" name="Text Placeholder 2">
            <a:extLst>
              <a:ext uri="{FF2B5EF4-FFF2-40B4-BE49-F238E27FC236}">
                <a16:creationId xmlns:a16="http://schemas.microsoft.com/office/drawing/2014/main" id="{2601D369-867F-5944-99C0-2555D45435E3}"/>
              </a:ext>
            </a:extLst>
          </p:cNvPr>
          <p:cNvSpPr>
            <a:spLocks noGrp="1"/>
          </p:cNvSpPr>
          <p:nvPr>
            <p:ph type="body" sz="quarter" idx="33" hasCustomPrompt="1"/>
          </p:nvPr>
        </p:nvSpPr>
        <p:spPr>
          <a:xfrm>
            <a:off x="4768850" y="4038601"/>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
        <p:nvSpPr>
          <p:cNvPr id="67" name="Text Placeholder 2">
            <a:extLst>
              <a:ext uri="{FF2B5EF4-FFF2-40B4-BE49-F238E27FC236}">
                <a16:creationId xmlns:a16="http://schemas.microsoft.com/office/drawing/2014/main" id="{04C828A1-C918-AC46-A2C8-A6DCD9B3434C}"/>
              </a:ext>
            </a:extLst>
          </p:cNvPr>
          <p:cNvSpPr>
            <a:spLocks noGrp="1"/>
          </p:cNvSpPr>
          <p:nvPr>
            <p:ph type="body" sz="quarter" idx="34" hasCustomPrompt="1"/>
          </p:nvPr>
        </p:nvSpPr>
        <p:spPr>
          <a:xfrm>
            <a:off x="6553200" y="4038601"/>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Tree>
    <p:extLst>
      <p:ext uri="{BB962C8B-B14F-4D97-AF65-F5344CB8AC3E}">
        <p14:creationId xmlns:p14="http://schemas.microsoft.com/office/powerpoint/2010/main" val="298222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1"/>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dirty="0"/>
              <a:t>CONFIDENTIAL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8" name="Picture Placeholder 10"/>
          <p:cNvSpPr>
            <a:spLocks noGrp="1"/>
          </p:cNvSpPr>
          <p:nvPr>
            <p:ph type="pic" sz="quarter" idx="18" hasCustomPrompt="1"/>
          </p:nvPr>
        </p:nvSpPr>
        <p:spPr>
          <a:xfrm>
            <a:off x="47815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0" name="Picture Placeholder 10"/>
          <p:cNvSpPr>
            <a:spLocks noGrp="1"/>
          </p:cNvSpPr>
          <p:nvPr>
            <p:ph type="pic" sz="quarter" idx="19" hasCustomPrompt="1"/>
          </p:nvPr>
        </p:nvSpPr>
        <p:spPr>
          <a:xfrm>
            <a:off x="58293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1" name="Picture Placeholder 10"/>
          <p:cNvSpPr>
            <a:spLocks noGrp="1"/>
          </p:cNvSpPr>
          <p:nvPr>
            <p:ph type="pic" sz="quarter" idx="20" hasCustomPrompt="1"/>
          </p:nvPr>
        </p:nvSpPr>
        <p:spPr>
          <a:xfrm>
            <a:off x="68770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2" name="Picture Placeholder 10"/>
          <p:cNvSpPr>
            <a:spLocks noGrp="1"/>
          </p:cNvSpPr>
          <p:nvPr>
            <p:ph type="pic" sz="quarter" idx="21" hasCustomPrompt="1"/>
          </p:nvPr>
        </p:nvSpPr>
        <p:spPr>
          <a:xfrm>
            <a:off x="6346024"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3" name="Picture Placeholder 10"/>
          <p:cNvSpPr>
            <a:spLocks noGrp="1"/>
          </p:cNvSpPr>
          <p:nvPr>
            <p:ph type="pic" sz="quarter" idx="22" hasCustomPrompt="1"/>
          </p:nvPr>
        </p:nvSpPr>
        <p:spPr>
          <a:xfrm>
            <a:off x="5326577"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4" name="Picture Placeholder 10"/>
          <p:cNvSpPr>
            <a:spLocks noGrp="1"/>
          </p:cNvSpPr>
          <p:nvPr>
            <p:ph type="pic" sz="quarter" idx="23" hasCustomPrompt="1"/>
          </p:nvPr>
        </p:nvSpPr>
        <p:spPr>
          <a:xfrm>
            <a:off x="740092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5" name="Picture Placeholder 10"/>
          <p:cNvSpPr>
            <a:spLocks noGrp="1"/>
          </p:cNvSpPr>
          <p:nvPr>
            <p:ph type="pic" sz="quarter" idx="24" hasCustomPrompt="1"/>
          </p:nvPr>
        </p:nvSpPr>
        <p:spPr>
          <a:xfrm>
            <a:off x="7924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23" name="Picture Placeholder 10"/>
          <p:cNvSpPr>
            <a:spLocks noGrp="1"/>
          </p:cNvSpPr>
          <p:nvPr>
            <p:ph type="pic" sz="quarter" idx="28" hasCustomPrompt="1"/>
          </p:nvPr>
        </p:nvSpPr>
        <p:spPr>
          <a:xfrm>
            <a:off x="425767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9" name="Picture Placeholder 10">
            <a:extLst>
              <a:ext uri="{FF2B5EF4-FFF2-40B4-BE49-F238E27FC236}">
                <a16:creationId xmlns:a16="http://schemas.microsoft.com/office/drawing/2014/main" id="{8273D46B-7A24-CE43-B0EC-01855CDBFF1D}"/>
              </a:ext>
            </a:extLst>
          </p:cNvPr>
          <p:cNvSpPr>
            <a:spLocks noGrp="1"/>
          </p:cNvSpPr>
          <p:nvPr>
            <p:ph type="pic" sz="quarter" idx="30" hasCustomPrompt="1"/>
          </p:nvPr>
        </p:nvSpPr>
        <p:spPr>
          <a:xfrm>
            <a:off x="3733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 name="Text Placeholder 2">
            <a:extLst>
              <a:ext uri="{FF2B5EF4-FFF2-40B4-BE49-F238E27FC236}">
                <a16:creationId xmlns:a16="http://schemas.microsoft.com/office/drawing/2014/main" id="{40431E9F-69C3-3D45-9C0C-2EA65B760137}"/>
              </a:ext>
            </a:extLst>
          </p:cNvPr>
          <p:cNvSpPr>
            <a:spLocks noGrp="1"/>
          </p:cNvSpPr>
          <p:nvPr>
            <p:ph type="body" sz="quarter" idx="31" hasCustomPrompt="1"/>
          </p:nvPr>
        </p:nvSpPr>
        <p:spPr>
          <a:xfrm>
            <a:off x="4257675"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8" name="Text Placeholder 2">
            <a:extLst>
              <a:ext uri="{FF2B5EF4-FFF2-40B4-BE49-F238E27FC236}">
                <a16:creationId xmlns:a16="http://schemas.microsoft.com/office/drawing/2014/main" id="{7F69D94E-8F89-6046-8842-28B4D7EF1432}"/>
              </a:ext>
            </a:extLst>
          </p:cNvPr>
          <p:cNvSpPr>
            <a:spLocks noGrp="1"/>
          </p:cNvSpPr>
          <p:nvPr>
            <p:ph type="body" sz="quarter" idx="32" hasCustomPrompt="1"/>
          </p:nvPr>
        </p:nvSpPr>
        <p:spPr>
          <a:xfrm>
            <a:off x="5326577"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9" name="Text Placeholder 2">
            <a:extLst>
              <a:ext uri="{FF2B5EF4-FFF2-40B4-BE49-F238E27FC236}">
                <a16:creationId xmlns:a16="http://schemas.microsoft.com/office/drawing/2014/main" id="{82AF161F-BC61-3C48-BF69-F7AC86F16CD7}"/>
              </a:ext>
            </a:extLst>
          </p:cNvPr>
          <p:cNvSpPr>
            <a:spLocks noGrp="1"/>
          </p:cNvSpPr>
          <p:nvPr>
            <p:ph type="body" sz="quarter" idx="33" hasCustomPrompt="1"/>
          </p:nvPr>
        </p:nvSpPr>
        <p:spPr>
          <a:xfrm>
            <a:off x="6346024"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0" name="Text Placeholder 2">
            <a:extLst>
              <a:ext uri="{FF2B5EF4-FFF2-40B4-BE49-F238E27FC236}">
                <a16:creationId xmlns:a16="http://schemas.microsoft.com/office/drawing/2014/main" id="{05CC0261-4B06-4447-99C3-3AB27BA635F3}"/>
              </a:ext>
            </a:extLst>
          </p:cNvPr>
          <p:cNvSpPr>
            <a:spLocks noGrp="1"/>
          </p:cNvSpPr>
          <p:nvPr>
            <p:ph type="body" sz="quarter" idx="34" hasCustomPrompt="1"/>
          </p:nvPr>
        </p:nvSpPr>
        <p:spPr>
          <a:xfrm>
            <a:off x="7400925"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1" name="Text Placeholder 2">
            <a:extLst>
              <a:ext uri="{FF2B5EF4-FFF2-40B4-BE49-F238E27FC236}">
                <a16:creationId xmlns:a16="http://schemas.microsoft.com/office/drawing/2014/main" id="{F6909EF8-D0BE-5E4C-840D-7B55FB12D620}"/>
              </a:ext>
            </a:extLst>
          </p:cNvPr>
          <p:cNvSpPr>
            <a:spLocks noGrp="1"/>
          </p:cNvSpPr>
          <p:nvPr>
            <p:ph type="body" sz="quarter" idx="35" hasCustomPrompt="1"/>
          </p:nvPr>
        </p:nvSpPr>
        <p:spPr>
          <a:xfrm>
            <a:off x="37338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2" name="Text Placeholder 2">
            <a:extLst>
              <a:ext uri="{FF2B5EF4-FFF2-40B4-BE49-F238E27FC236}">
                <a16:creationId xmlns:a16="http://schemas.microsoft.com/office/drawing/2014/main" id="{6ABCA6A0-C09A-4B41-A985-5D1F2198B9CA}"/>
              </a:ext>
            </a:extLst>
          </p:cNvPr>
          <p:cNvSpPr>
            <a:spLocks noGrp="1"/>
          </p:cNvSpPr>
          <p:nvPr>
            <p:ph type="body" sz="quarter" idx="36" hasCustomPrompt="1"/>
          </p:nvPr>
        </p:nvSpPr>
        <p:spPr>
          <a:xfrm>
            <a:off x="478155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3" name="Text Placeholder 2">
            <a:extLst>
              <a:ext uri="{FF2B5EF4-FFF2-40B4-BE49-F238E27FC236}">
                <a16:creationId xmlns:a16="http://schemas.microsoft.com/office/drawing/2014/main" id="{E5042069-54C5-414C-BD7B-50850A83CE6C}"/>
              </a:ext>
            </a:extLst>
          </p:cNvPr>
          <p:cNvSpPr>
            <a:spLocks noGrp="1"/>
          </p:cNvSpPr>
          <p:nvPr>
            <p:ph type="body" sz="quarter" idx="37" hasCustomPrompt="1"/>
          </p:nvPr>
        </p:nvSpPr>
        <p:spPr>
          <a:xfrm>
            <a:off x="58293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4" name="Text Placeholder 2">
            <a:extLst>
              <a:ext uri="{FF2B5EF4-FFF2-40B4-BE49-F238E27FC236}">
                <a16:creationId xmlns:a16="http://schemas.microsoft.com/office/drawing/2014/main" id="{117619AE-178A-9344-8369-6033ACE948FF}"/>
              </a:ext>
            </a:extLst>
          </p:cNvPr>
          <p:cNvSpPr>
            <a:spLocks noGrp="1"/>
          </p:cNvSpPr>
          <p:nvPr>
            <p:ph type="body" sz="quarter" idx="38" hasCustomPrompt="1"/>
          </p:nvPr>
        </p:nvSpPr>
        <p:spPr>
          <a:xfrm>
            <a:off x="687705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5" name="Text Placeholder 2">
            <a:extLst>
              <a:ext uri="{FF2B5EF4-FFF2-40B4-BE49-F238E27FC236}">
                <a16:creationId xmlns:a16="http://schemas.microsoft.com/office/drawing/2014/main" id="{C76DE4E4-C643-4445-9115-4D0C58380237}"/>
              </a:ext>
            </a:extLst>
          </p:cNvPr>
          <p:cNvSpPr>
            <a:spLocks noGrp="1"/>
          </p:cNvSpPr>
          <p:nvPr>
            <p:ph type="body" sz="quarter" idx="39" hasCustomPrompt="1"/>
          </p:nvPr>
        </p:nvSpPr>
        <p:spPr>
          <a:xfrm>
            <a:off x="79248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6" name="Picture Placeholder 10">
            <a:extLst>
              <a:ext uri="{FF2B5EF4-FFF2-40B4-BE49-F238E27FC236}">
                <a16:creationId xmlns:a16="http://schemas.microsoft.com/office/drawing/2014/main" id="{7AAD0207-E02D-EE47-950E-64AD1A3D9606}"/>
              </a:ext>
            </a:extLst>
          </p:cNvPr>
          <p:cNvSpPr>
            <a:spLocks noGrp="1"/>
          </p:cNvSpPr>
          <p:nvPr>
            <p:ph type="pic" sz="quarter" idx="40" hasCustomPrompt="1"/>
          </p:nvPr>
        </p:nvSpPr>
        <p:spPr>
          <a:xfrm>
            <a:off x="6346024"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7" name="Picture Placeholder 10">
            <a:extLst>
              <a:ext uri="{FF2B5EF4-FFF2-40B4-BE49-F238E27FC236}">
                <a16:creationId xmlns:a16="http://schemas.microsoft.com/office/drawing/2014/main" id="{D19155F0-B3E2-2C4E-BA28-3F0726C92765}"/>
              </a:ext>
            </a:extLst>
          </p:cNvPr>
          <p:cNvSpPr>
            <a:spLocks noGrp="1"/>
          </p:cNvSpPr>
          <p:nvPr>
            <p:ph type="pic" sz="quarter" idx="41" hasCustomPrompt="1"/>
          </p:nvPr>
        </p:nvSpPr>
        <p:spPr>
          <a:xfrm>
            <a:off x="5326577"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8" name="Picture Placeholder 10">
            <a:extLst>
              <a:ext uri="{FF2B5EF4-FFF2-40B4-BE49-F238E27FC236}">
                <a16:creationId xmlns:a16="http://schemas.microsoft.com/office/drawing/2014/main" id="{F31D64F1-A269-1743-B347-5B0702318428}"/>
              </a:ext>
            </a:extLst>
          </p:cNvPr>
          <p:cNvSpPr>
            <a:spLocks noGrp="1"/>
          </p:cNvSpPr>
          <p:nvPr>
            <p:ph type="pic" sz="quarter" idx="42" hasCustomPrompt="1"/>
          </p:nvPr>
        </p:nvSpPr>
        <p:spPr>
          <a:xfrm>
            <a:off x="740092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9" name="Picture Placeholder 10">
            <a:extLst>
              <a:ext uri="{FF2B5EF4-FFF2-40B4-BE49-F238E27FC236}">
                <a16:creationId xmlns:a16="http://schemas.microsoft.com/office/drawing/2014/main" id="{26F662ED-42BB-AB4E-B4B7-ADB60A8BAC77}"/>
              </a:ext>
            </a:extLst>
          </p:cNvPr>
          <p:cNvSpPr>
            <a:spLocks noGrp="1"/>
          </p:cNvSpPr>
          <p:nvPr>
            <p:ph type="pic" sz="quarter" idx="43" hasCustomPrompt="1"/>
          </p:nvPr>
        </p:nvSpPr>
        <p:spPr>
          <a:xfrm>
            <a:off x="425767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40" name="Text Placeholder 2">
            <a:extLst>
              <a:ext uri="{FF2B5EF4-FFF2-40B4-BE49-F238E27FC236}">
                <a16:creationId xmlns:a16="http://schemas.microsoft.com/office/drawing/2014/main" id="{8D53FB67-7EA8-2F4F-8999-65A5CDFA741E}"/>
              </a:ext>
            </a:extLst>
          </p:cNvPr>
          <p:cNvSpPr>
            <a:spLocks noGrp="1"/>
          </p:cNvSpPr>
          <p:nvPr>
            <p:ph type="body" sz="quarter" idx="44" hasCustomPrompt="1"/>
          </p:nvPr>
        </p:nvSpPr>
        <p:spPr>
          <a:xfrm>
            <a:off x="4257675"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1" name="Text Placeholder 2">
            <a:extLst>
              <a:ext uri="{FF2B5EF4-FFF2-40B4-BE49-F238E27FC236}">
                <a16:creationId xmlns:a16="http://schemas.microsoft.com/office/drawing/2014/main" id="{6F98A799-4F2E-ED44-B691-EF4AACD2C1A6}"/>
              </a:ext>
            </a:extLst>
          </p:cNvPr>
          <p:cNvSpPr>
            <a:spLocks noGrp="1"/>
          </p:cNvSpPr>
          <p:nvPr>
            <p:ph type="body" sz="quarter" idx="45" hasCustomPrompt="1"/>
          </p:nvPr>
        </p:nvSpPr>
        <p:spPr>
          <a:xfrm>
            <a:off x="5326577"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2" name="Text Placeholder 2">
            <a:extLst>
              <a:ext uri="{FF2B5EF4-FFF2-40B4-BE49-F238E27FC236}">
                <a16:creationId xmlns:a16="http://schemas.microsoft.com/office/drawing/2014/main" id="{5A92E733-C1AE-F242-A5E7-FCF04A7665F2}"/>
              </a:ext>
            </a:extLst>
          </p:cNvPr>
          <p:cNvSpPr>
            <a:spLocks noGrp="1"/>
          </p:cNvSpPr>
          <p:nvPr>
            <p:ph type="body" sz="quarter" idx="46" hasCustomPrompt="1"/>
          </p:nvPr>
        </p:nvSpPr>
        <p:spPr>
          <a:xfrm>
            <a:off x="6346024"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3" name="Text Placeholder 2">
            <a:extLst>
              <a:ext uri="{FF2B5EF4-FFF2-40B4-BE49-F238E27FC236}">
                <a16:creationId xmlns:a16="http://schemas.microsoft.com/office/drawing/2014/main" id="{72FA5D97-FFD8-D54E-8D8F-FFA1B8781BBA}"/>
              </a:ext>
            </a:extLst>
          </p:cNvPr>
          <p:cNvSpPr>
            <a:spLocks noGrp="1"/>
          </p:cNvSpPr>
          <p:nvPr>
            <p:ph type="body" sz="quarter" idx="47" hasCustomPrompt="1"/>
          </p:nvPr>
        </p:nvSpPr>
        <p:spPr>
          <a:xfrm>
            <a:off x="7400925"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Tree>
    <p:extLst>
      <p:ext uri="{BB962C8B-B14F-4D97-AF65-F5344CB8AC3E}">
        <p14:creationId xmlns:p14="http://schemas.microsoft.com/office/powerpoint/2010/main" val="273399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CONFIDENTIAL ©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813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Roles">
    <p:spTree>
      <p:nvGrpSpPr>
        <p:cNvPr id="1" name=""/>
        <p:cNvGrpSpPr/>
        <p:nvPr/>
      </p:nvGrpSpPr>
      <p:grpSpPr>
        <a:xfrm>
          <a:off x="0" y="0"/>
          <a:ext cx="0" cy="0"/>
          <a:chOff x="0" y="0"/>
          <a:chExt cx="0" cy="0"/>
        </a:xfrm>
      </p:grpSpPr>
      <p:cxnSp>
        <p:nvCxnSpPr>
          <p:cNvPr id="12" name="Straight Connector 11"/>
          <p:cNvCxnSpPr/>
          <p:nvPr userDrawn="1"/>
        </p:nvCxnSpPr>
        <p:spPr>
          <a:xfrm>
            <a:off x="-2" y="1498600"/>
            <a:ext cx="50292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12"/>
          <p:cNvSpPr>
            <a:spLocks noGrp="1"/>
          </p:cNvSpPr>
          <p:nvPr>
            <p:ph type="body" sz="quarter" idx="10" hasCustomPrompt="1"/>
          </p:nvPr>
        </p:nvSpPr>
        <p:spPr>
          <a:xfrm>
            <a:off x="228600" y="199813"/>
            <a:ext cx="4800600" cy="491067"/>
          </a:xfrm>
        </p:spPr>
        <p:txBody>
          <a:bodyPr tIns="0" bIns="0" anchor="b"/>
          <a:lstStyle>
            <a:lvl1pPr marL="0" indent="0">
              <a:buNone/>
              <a:defRPr i="1"/>
            </a:lvl1pPr>
          </a:lstStyle>
          <a:p>
            <a:pPr lvl="0"/>
            <a:r>
              <a:rPr lang="en-US"/>
              <a:t>Running Head</a:t>
            </a:r>
          </a:p>
        </p:txBody>
      </p:sp>
      <p:sp>
        <p:nvSpPr>
          <p:cNvPr id="9" name="Content Placeholder 2"/>
          <p:cNvSpPr>
            <a:spLocks noGrp="1"/>
          </p:cNvSpPr>
          <p:nvPr>
            <p:ph idx="1"/>
          </p:nvPr>
        </p:nvSpPr>
        <p:spPr>
          <a:xfrm>
            <a:off x="228600" y="1600202"/>
            <a:ext cx="4800600" cy="4572001"/>
          </a:xfrm>
        </p:spPr>
        <p:txBody>
          <a:bodyPr>
            <a:normAutofit/>
          </a:bodyPr>
          <a:lstStyle>
            <a:lvl1pPr>
              <a:spcBef>
                <a:spcPts val="600"/>
              </a:spcBef>
              <a:defRPr sz="1800">
                <a:solidFill>
                  <a:schemeClr val="tx1"/>
                </a:solidFill>
              </a:defRPr>
            </a:lvl1pPr>
            <a:lvl2pPr>
              <a:spcBef>
                <a:spcPts val="600"/>
              </a:spcBef>
              <a:defRPr sz="1800">
                <a:solidFill>
                  <a:schemeClr val="tx1"/>
                </a:solidFill>
              </a:defRPr>
            </a:lvl2pPr>
            <a:lvl3pPr>
              <a:spcBef>
                <a:spcPts val="600"/>
              </a:spcBef>
              <a:defRPr sz="1800">
                <a:solidFill>
                  <a:schemeClr val="tx1"/>
                </a:solidFill>
              </a:defRPr>
            </a:lvl3pPr>
            <a:lvl4pPr>
              <a:spcBef>
                <a:spcPts val="600"/>
              </a:spcBef>
              <a:defRPr sz="1800">
                <a:solidFill>
                  <a:schemeClr val="tx1"/>
                </a:solidFill>
              </a:defRPr>
            </a:lvl4pPr>
            <a:lvl5pPr>
              <a:spcBef>
                <a:spcPts val="600"/>
              </a:spcBef>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hasCustomPrompt="1"/>
          </p:nvPr>
        </p:nvSpPr>
        <p:spPr>
          <a:xfrm>
            <a:off x="228600" y="690881"/>
            <a:ext cx="4800600" cy="807721"/>
          </a:xfrm>
        </p:spPr>
        <p:txBody>
          <a:bodyPr/>
          <a:lstStyle/>
          <a:p>
            <a:r>
              <a:rPr lang="en-US"/>
              <a:t>Role Based Slide </a:t>
            </a:r>
          </a:p>
        </p:txBody>
      </p:sp>
      <p:sp>
        <p:nvSpPr>
          <p:cNvPr id="15" name="Text Placeholder 12"/>
          <p:cNvSpPr>
            <a:spLocks noGrp="1"/>
          </p:cNvSpPr>
          <p:nvPr>
            <p:ph type="body" sz="quarter" idx="14" hasCustomPrompt="1"/>
          </p:nvPr>
        </p:nvSpPr>
        <p:spPr>
          <a:xfrm>
            <a:off x="7463118" y="350276"/>
            <a:ext cx="1687188" cy="524257"/>
          </a:xfrm>
          <a:solidFill>
            <a:schemeClr val="accent1">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dirty="0">
                <a:solidFill>
                  <a:schemeClr val="lt1"/>
                </a:solidFill>
              </a:defRPr>
            </a:lvl1pPr>
          </a:lstStyle>
          <a:p>
            <a:pPr marL="0" lvl="0"/>
            <a:r>
              <a:rPr lang="en-US"/>
              <a:t>Callout</a:t>
            </a:r>
          </a:p>
        </p:txBody>
      </p:sp>
      <p:sp>
        <p:nvSpPr>
          <p:cNvPr id="3" name="Footer Placeholder 2"/>
          <p:cNvSpPr>
            <a:spLocks noGrp="1"/>
          </p:cNvSpPr>
          <p:nvPr>
            <p:ph type="ftr" sz="quarter" idx="17"/>
          </p:nvPr>
        </p:nvSpPr>
        <p:spPr/>
        <p:txBody>
          <a:bodyPr/>
          <a:lstStyle/>
          <a:p>
            <a:r>
              <a:rPr lang="en-US" dirty="0"/>
              <a:t>CONFIDENTIAL © Deltek, Inc. All Rights Reserved.</a:t>
            </a:r>
          </a:p>
        </p:txBody>
      </p:sp>
      <p:sp>
        <p:nvSpPr>
          <p:cNvPr id="4" name="Slide Number Placeholder 3"/>
          <p:cNvSpPr>
            <a:spLocks noGrp="1"/>
          </p:cNvSpPr>
          <p:nvPr>
            <p:ph type="sldNum" sz="quarter" idx="18"/>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62344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Full Picture w Ca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01E880-505B-4040-95D2-96BF6D65669B}"/>
              </a:ext>
            </a:extLst>
          </p:cNvPr>
          <p:cNvSpPr>
            <a:spLocks noGrp="1"/>
          </p:cNvSpPr>
          <p:nvPr>
            <p:ph type="pic" sz="quarter" idx="13" hasCustomPrompt="1"/>
          </p:nvPr>
        </p:nvSpPr>
        <p:spPr>
          <a:xfrm>
            <a:off x="-1" y="-1"/>
            <a:ext cx="9144000" cy="6858001"/>
          </a:xfrm>
          <a:custGeom>
            <a:avLst/>
            <a:gdLst>
              <a:gd name="connsiteX0" fmla="*/ 533400 w 9144000"/>
              <a:gd name="connsiteY0" fmla="*/ 0 h 5143501"/>
              <a:gd name="connsiteX1" fmla="*/ 3504640 w 9144000"/>
              <a:gd name="connsiteY1" fmla="*/ 0 h 5143501"/>
              <a:gd name="connsiteX2" fmla="*/ 3504641 w 9144000"/>
              <a:gd name="connsiteY2" fmla="*/ 1 h 5143501"/>
              <a:gd name="connsiteX3" fmla="*/ 3505201 w 9144000"/>
              <a:gd name="connsiteY3" fmla="*/ 1 h 5143501"/>
              <a:gd name="connsiteX4" fmla="*/ 3630613 w 9144000"/>
              <a:gd name="connsiteY4" fmla="*/ 1 h 5143501"/>
              <a:gd name="connsiteX5" fmla="*/ 4934756 w 9144000"/>
              <a:gd name="connsiteY5" fmla="*/ 1 h 5143501"/>
              <a:gd name="connsiteX6" fmla="*/ 6601986 w 9144000"/>
              <a:gd name="connsiteY6" fmla="*/ 1 h 5143501"/>
              <a:gd name="connsiteX7" fmla="*/ 9144000 w 9144000"/>
              <a:gd name="connsiteY7" fmla="*/ 1 h 5143501"/>
              <a:gd name="connsiteX8" fmla="*/ 9144000 w 9144000"/>
              <a:gd name="connsiteY8" fmla="*/ 5143500 h 5143501"/>
              <a:gd name="connsiteX9" fmla="*/ 6601986 w 9144000"/>
              <a:gd name="connsiteY9" fmla="*/ 5143501 h 5143501"/>
              <a:gd name="connsiteX10" fmla="*/ 4934756 w 9144000"/>
              <a:gd name="connsiteY10" fmla="*/ 5143501 h 5143501"/>
              <a:gd name="connsiteX11" fmla="*/ 3630613 w 9144000"/>
              <a:gd name="connsiteY11" fmla="*/ 5143501 h 5143501"/>
              <a:gd name="connsiteX12" fmla="*/ 3505201 w 9144000"/>
              <a:gd name="connsiteY12" fmla="*/ 5143501 h 5143501"/>
              <a:gd name="connsiteX13" fmla="*/ 659373 w 9144000"/>
              <a:gd name="connsiteY13" fmla="*/ 5143501 h 5143501"/>
              <a:gd name="connsiteX14" fmla="*/ 659374 w 9144000"/>
              <a:gd name="connsiteY14" fmla="*/ 5143500 h 5143501"/>
              <a:gd name="connsiteX15" fmla="*/ 533400 w 9144000"/>
              <a:gd name="connsiteY15" fmla="*/ 5143500 h 5143501"/>
              <a:gd name="connsiteX16" fmla="*/ 533401 w 9144000"/>
              <a:gd name="connsiteY16" fmla="*/ 5143498 h 5143501"/>
              <a:gd name="connsiteX17" fmla="*/ 0 w 9144000"/>
              <a:gd name="connsiteY17" fmla="*/ 5143498 h 5143501"/>
              <a:gd name="connsiteX18" fmla="*/ 0 w 9144000"/>
              <a:gd name="connsiteY18" fmla="*/ 1 h 5143501"/>
              <a:gd name="connsiteX19" fmla="*/ 533401 w 9144000"/>
              <a:gd name="connsiteY1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0" h="5143501">
                <a:moveTo>
                  <a:pt x="533400" y="0"/>
                </a:moveTo>
                <a:lnTo>
                  <a:pt x="3504640" y="0"/>
                </a:lnTo>
                <a:lnTo>
                  <a:pt x="3504641" y="1"/>
                </a:lnTo>
                <a:lnTo>
                  <a:pt x="3505201" y="1"/>
                </a:lnTo>
                <a:lnTo>
                  <a:pt x="3630613" y="1"/>
                </a:lnTo>
                <a:lnTo>
                  <a:pt x="4934756" y="1"/>
                </a:lnTo>
                <a:lnTo>
                  <a:pt x="6601986" y="1"/>
                </a:lnTo>
                <a:lnTo>
                  <a:pt x="9144000" y="1"/>
                </a:lnTo>
                <a:lnTo>
                  <a:pt x="9144000" y="5143500"/>
                </a:lnTo>
                <a:lnTo>
                  <a:pt x="6601986" y="5143501"/>
                </a:lnTo>
                <a:lnTo>
                  <a:pt x="4934756" y="5143501"/>
                </a:lnTo>
                <a:lnTo>
                  <a:pt x="3630613" y="5143501"/>
                </a:lnTo>
                <a:lnTo>
                  <a:pt x="3505201" y="5143501"/>
                </a:lnTo>
                <a:lnTo>
                  <a:pt x="659373" y="5143501"/>
                </a:lnTo>
                <a:lnTo>
                  <a:pt x="659374" y="5143500"/>
                </a:lnTo>
                <a:lnTo>
                  <a:pt x="533400" y="5143500"/>
                </a:lnTo>
                <a:lnTo>
                  <a:pt x="533401" y="5143498"/>
                </a:lnTo>
                <a:lnTo>
                  <a:pt x="0" y="5143498"/>
                </a:lnTo>
                <a:lnTo>
                  <a:pt x="0"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5" name="Text Placeholder 2">
            <a:extLst>
              <a:ext uri="{FF2B5EF4-FFF2-40B4-BE49-F238E27FC236}">
                <a16:creationId xmlns:a16="http://schemas.microsoft.com/office/drawing/2014/main" id="{2FB4AE92-2A1A-654E-AAB6-2987A6C87146}"/>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350923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Photo Across Two Chevron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E5F84B-4A25-7649-B100-232ACB84611A}"/>
              </a:ext>
            </a:extLst>
          </p:cNvPr>
          <p:cNvSpPr>
            <a:spLocks noGrp="1"/>
          </p:cNvSpPr>
          <p:nvPr>
            <p:ph type="pic" sz="quarter" idx="17" hasCustomPrompt="1"/>
          </p:nvPr>
        </p:nvSpPr>
        <p:spPr>
          <a:xfrm>
            <a:off x="-2" y="-1"/>
            <a:ext cx="9144000" cy="6858001"/>
          </a:xfrm>
          <a:custGeom>
            <a:avLst/>
            <a:gdLst>
              <a:gd name="connsiteX0" fmla="*/ 3733800 w 9144000"/>
              <a:gd name="connsiteY0" fmla="*/ 1 h 5143501"/>
              <a:gd name="connsiteX1" fmla="*/ 5105400 w 9144000"/>
              <a:gd name="connsiteY1" fmla="*/ 1 h 5143501"/>
              <a:gd name="connsiteX2" fmla="*/ 6705040 w 9144000"/>
              <a:gd name="connsiteY2" fmla="*/ 1 h 5143501"/>
              <a:gd name="connsiteX3" fmla="*/ 9144000 w 9144000"/>
              <a:gd name="connsiteY3" fmla="*/ 1 h 5143501"/>
              <a:gd name="connsiteX4" fmla="*/ 9144000 w 9144000"/>
              <a:gd name="connsiteY4" fmla="*/ 5143500 h 5143501"/>
              <a:gd name="connsiteX5" fmla="*/ 6705040 w 9144000"/>
              <a:gd name="connsiteY5" fmla="*/ 5143501 h 5143501"/>
              <a:gd name="connsiteX6" fmla="*/ 5105400 w 9144000"/>
              <a:gd name="connsiteY6" fmla="*/ 5143501 h 5143501"/>
              <a:gd name="connsiteX7" fmla="*/ 3733800 w 9144000"/>
              <a:gd name="connsiteY7" fmla="*/ 5143501 h 5143501"/>
              <a:gd name="connsiteX8" fmla="*/ 5437187 w 9144000"/>
              <a:gd name="connsiteY8" fmla="*/ 2571751 h 5143501"/>
              <a:gd name="connsiteX9" fmla="*/ 533400 w 9144000"/>
              <a:gd name="connsiteY9" fmla="*/ 0 h 5143501"/>
              <a:gd name="connsiteX10" fmla="*/ 567667 w 9144000"/>
              <a:gd name="connsiteY10" fmla="*/ 0 h 5143501"/>
              <a:gd name="connsiteX11" fmla="*/ 3504640 w 9144000"/>
              <a:gd name="connsiteY11" fmla="*/ 0 h 5143501"/>
              <a:gd name="connsiteX12" fmla="*/ 3538907 w 9144000"/>
              <a:gd name="connsiteY12" fmla="*/ 0 h 5143501"/>
              <a:gd name="connsiteX13" fmla="*/ 3538908 w 9144000"/>
              <a:gd name="connsiteY13" fmla="*/ 1 h 5143501"/>
              <a:gd name="connsiteX14" fmla="*/ 3630613 w 9144000"/>
              <a:gd name="connsiteY14" fmla="*/ 1 h 5143501"/>
              <a:gd name="connsiteX15" fmla="*/ 3664880 w 9144000"/>
              <a:gd name="connsiteY15" fmla="*/ 1 h 5143501"/>
              <a:gd name="connsiteX16" fmla="*/ 5368267 w 9144000"/>
              <a:gd name="connsiteY16" fmla="*/ 2571751 h 5143501"/>
              <a:gd name="connsiteX17" fmla="*/ 3664880 w 9144000"/>
              <a:gd name="connsiteY17" fmla="*/ 5143501 h 5143501"/>
              <a:gd name="connsiteX18" fmla="*/ 3630613 w 9144000"/>
              <a:gd name="connsiteY18" fmla="*/ 5143501 h 5143501"/>
              <a:gd name="connsiteX19" fmla="*/ 693640 w 9144000"/>
              <a:gd name="connsiteY19" fmla="*/ 5143501 h 5143501"/>
              <a:gd name="connsiteX20" fmla="*/ 659373 w 9144000"/>
              <a:gd name="connsiteY20" fmla="*/ 5143501 h 5143501"/>
              <a:gd name="connsiteX21" fmla="*/ 659374 w 9144000"/>
              <a:gd name="connsiteY21" fmla="*/ 5143500 h 5143501"/>
              <a:gd name="connsiteX22" fmla="*/ 567667 w 9144000"/>
              <a:gd name="connsiteY22" fmla="*/ 5143500 h 5143501"/>
              <a:gd name="connsiteX23" fmla="*/ 533400 w 9144000"/>
              <a:gd name="connsiteY23" fmla="*/ 5143500 h 5143501"/>
              <a:gd name="connsiteX24" fmla="*/ 533401 w 9144000"/>
              <a:gd name="connsiteY24" fmla="*/ 5143498 h 5143501"/>
              <a:gd name="connsiteX25" fmla="*/ 34267 w 9144000"/>
              <a:gd name="connsiteY25" fmla="*/ 5143498 h 5143501"/>
              <a:gd name="connsiteX26" fmla="*/ 0 w 9144000"/>
              <a:gd name="connsiteY26" fmla="*/ 5143498 h 5143501"/>
              <a:gd name="connsiteX27" fmla="*/ 0 w 9144000"/>
              <a:gd name="connsiteY27" fmla="*/ 1 h 5143501"/>
              <a:gd name="connsiteX28" fmla="*/ 34267 w 9144000"/>
              <a:gd name="connsiteY28" fmla="*/ 1 h 5143501"/>
              <a:gd name="connsiteX29" fmla="*/ 533401 w 9144000"/>
              <a:gd name="connsiteY2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0" h="5143501">
                <a:moveTo>
                  <a:pt x="3733800" y="1"/>
                </a:moveTo>
                <a:lnTo>
                  <a:pt x="5105400" y="1"/>
                </a:lnTo>
                <a:lnTo>
                  <a:pt x="6705040" y="1"/>
                </a:lnTo>
                <a:lnTo>
                  <a:pt x="9144000" y="1"/>
                </a:lnTo>
                <a:lnTo>
                  <a:pt x="9144000" y="5143500"/>
                </a:lnTo>
                <a:lnTo>
                  <a:pt x="6705040" y="5143501"/>
                </a:lnTo>
                <a:lnTo>
                  <a:pt x="5105400" y="5143501"/>
                </a:lnTo>
                <a:lnTo>
                  <a:pt x="3733800" y="5143501"/>
                </a:lnTo>
                <a:lnTo>
                  <a:pt x="5437187" y="2571751"/>
                </a:lnTo>
                <a:close/>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5" name="Text Placeholder 2">
            <a:extLst>
              <a:ext uri="{FF2B5EF4-FFF2-40B4-BE49-F238E27FC236}">
                <a16:creationId xmlns:a16="http://schemas.microsoft.com/office/drawing/2014/main" id="{5AB50156-FC1E-5341-8942-389791EB4B72}"/>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86520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 Chevron Photo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C3E6F16-A2D6-CF4B-830F-BEAC753F3C2D}"/>
              </a:ext>
            </a:extLst>
          </p:cNvPr>
          <p:cNvSpPr>
            <a:spLocks noGrp="1"/>
          </p:cNvSpPr>
          <p:nvPr>
            <p:ph type="pic" sz="quarter" idx="17" hasCustomPrompt="1"/>
          </p:nvPr>
        </p:nvSpPr>
        <p:spPr>
          <a:xfrm>
            <a:off x="-1" y="-1"/>
            <a:ext cx="5368267" cy="6858001"/>
          </a:xfrm>
          <a:custGeom>
            <a:avLst/>
            <a:gdLst>
              <a:gd name="connsiteX0" fmla="*/ 533400 w 5368267"/>
              <a:gd name="connsiteY0" fmla="*/ 0 h 5143501"/>
              <a:gd name="connsiteX1" fmla="*/ 567667 w 5368267"/>
              <a:gd name="connsiteY1" fmla="*/ 0 h 5143501"/>
              <a:gd name="connsiteX2" fmla="*/ 3504640 w 5368267"/>
              <a:gd name="connsiteY2" fmla="*/ 0 h 5143501"/>
              <a:gd name="connsiteX3" fmla="*/ 3538907 w 5368267"/>
              <a:gd name="connsiteY3" fmla="*/ 0 h 5143501"/>
              <a:gd name="connsiteX4" fmla="*/ 3538908 w 5368267"/>
              <a:gd name="connsiteY4" fmla="*/ 1 h 5143501"/>
              <a:gd name="connsiteX5" fmla="*/ 3630613 w 5368267"/>
              <a:gd name="connsiteY5" fmla="*/ 1 h 5143501"/>
              <a:gd name="connsiteX6" fmla="*/ 3664880 w 5368267"/>
              <a:gd name="connsiteY6" fmla="*/ 1 h 5143501"/>
              <a:gd name="connsiteX7" fmla="*/ 5368267 w 5368267"/>
              <a:gd name="connsiteY7" fmla="*/ 2571751 h 5143501"/>
              <a:gd name="connsiteX8" fmla="*/ 3664880 w 5368267"/>
              <a:gd name="connsiteY8" fmla="*/ 5143501 h 5143501"/>
              <a:gd name="connsiteX9" fmla="*/ 3630613 w 5368267"/>
              <a:gd name="connsiteY9" fmla="*/ 5143501 h 5143501"/>
              <a:gd name="connsiteX10" fmla="*/ 693640 w 5368267"/>
              <a:gd name="connsiteY10" fmla="*/ 5143501 h 5143501"/>
              <a:gd name="connsiteX11" fmla="*/ 659373 w 5368267"/>
              <a:gd name="connsiteY11" fmla="*/ 5143501 h 5143501"/>
              <a:gd name="connsiteX12" fmla="*/ 659374 w 5368267"/>
              <a:gd name="connsiteY12" fmla="*/ 5143500 h 5143501"/>
              <a:gd name="connsiteX13" fmla="*/ 567667 w 5368267"/>
              <a:gd name="connsiteY13" fmla="*/ 5143500 h 5143501"/>
              <a:gd name="connsiteX14" fmla="*/ 533400 w 5368267"/>
              <a:gd name="connsiteY14" fmla="*/ 5143500 h 5143501"/>
              <a:gd name="connsiteX15" fmla="*/ 533401 w 5368267"/>
              <a:gd name="connsiteY15" fmla="*/ 5143498 h 5143501"/>
              <a:gd name="connsiteX16" fmla="*/ 34267 w 5368267"/>
              <a:gd name="connsiteY16" fmla="*/ 5143498 h 5143501"/>
              <a:gd name="connsiteX17" fmla="*/ 0 w 5368267"/>
              <a:gd name="connsiteY17" fmla="*/ 5143498 h 5143501"/>
              <a:gd name="connsiteX18" fmla="*/ 0 w 5368267"/>
              <a:gd name="connsiteY18" fmla="*/ 1 h 5143501"/>
              <a:gd name="connsiteX19" fmla="*/ 34267 w 5368267"/>
              <a:gd name="connsiteY19" fmla="*/ 1 h 5143501"/>
              <a:gd name="connsiteX20" fmla="*/ 533401 w 5368267"/>
              <a:gd name="connsiteY20"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8267" h="5143501">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2" name="Picture Placeholder 11">
            <a:extLst>
              <a:ext uri="{FF2B5EF4-FFF2-40B4-BE49-F238E27FC236}">
                <a16:creationId xmlns:a16="http://schemas.microsoft.com/office/drawing/2014/main" id="{60A110CA-9D71-2E46-8417-552CBC206A76}"/>
              </a:ext>
            </a:extLst>
          </p:cNvPr>
          <p:cNvSpPr>
            <a:spLocks noGrp="1"/>
          </p:cNvSpPr>
          <p:nvPr>
            <p:ph type="pic" sz="quarter" idx="16" hasCustomPrompt="1"/>
          </p:nvPr>
        </p:nvSpPr>
        <p:spPr>
          <a:xfrm>
            <a:off x="3733799" y="0"/>
            <a:ext cx="5410200" cy="6858000"/>
          </a:xfrm>
          <a:custGeom>
            <a:avLst/>
            <a:gdLst>
              <a:gd name="connsiteX0" fmla="*/ 0 w 5410200"/>
              <a:gd name="connsiteY0" fmla="*/ 0 h 5143500"/>
              <a:gd name="connsiteX1" fmla="*/ 1371600 w 5410200"/>
              <a:gd name="connsiteY1" fmla="*/ 0 h 5143500"/>
              <a:gd name="connsiteX2" fmla="*/ 2971240 w 5410200"/>
              <a:gd name="connsiteY2" fmla="*/ 0 h 5143500"/>
              <a:gd name="connsiteX3" fmla="*/ 5410200 w 5410200"/>
              <a:gd name="connsiteY3" fmla="*/ 0 h 5143500"/>
              <a:gd name="connsiteX4" fmla="*/ 5410200 w 5410200"/>
              <a:gd name="connsiteY4" fmla="*/ 5143499 h 5143500"/>
              <a:gd name="connsiteX5" fmla="*/ 2971240 w 5410200"/>
              <a:gd name="connsiteY5" fmla="*/ 5143500 h 5143500"/>
              <a:gd name="connsiteX6" fmla="*/ 2971240 w 5410200"/>
              <a:gd name="connsiteY6" fmla="*/ 5143500 h 5143500"/>
              <a:gd name="connsiteX7" fmla="*/ 1371600 w 5410200"/>
              <a:gd name="connsiteY7" fmla="*/ 5143500 h 5143500"/>
              <a:gd name="connsiteX8" fmla="*/ 0 w 5410200"/>
              <a:gd name="connsiteY8" fmla="*/ 5143500 h 5143500"/>
              <a:gd name="connsiteX9" fmla="*/ 1703387 w 5410200"/>
              <a:gd name="connsiteY9"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143500">
                <a:moveTo>
                  <a:pt x="0" y="0"/>
                </a:moveTo>
                <a:lnTo>
                  <a:pt x="1371600" y="0"/>
                </a:lnTo>
                <a:lnTo>
                  <a:pt x="2971240" y="0"/>
                </a:lnTo>
                <a:lnTo>
                  <a:pt x="5410200" y="0"/>
                </a:lnTo>
                <a:lnTo>
                  <a:pt x="5410200" y="5143499"/>
                </a:lnTo>
                <a:lnTo>
                  <a:pt x="2971240" y="5143500"/>
                </a:lnTo>
                <a:lnTo>
                  <a:pt x="2971240" y="5143500"/>
                </a:lnTo>
                <a:lnTo>
                  <a:pt x="1371600" y="5143500"/>
                </a:lnTo>
                <a:lnTo>
                  <a:pt x="0" y="5143500"/>
                </a:lnTo>
                <a:lnTo>
                  <a:pt x="1703387" y="2571750"/>
                </a:lnTo>
                <a:close/>
              </a:path>
            </a:pathLst>
          </a:custGeom>
          <a:solidFill>
            <a:schemeClr val="accent1">
              <a:alpha val="50000"/>
            </a:schemeClr>
          </a:solidFill>
        </p:spPr>
        <p:txBody>
          <a:bodyPr wrap="square" anchor="ctr">
            <a:noAutofit/>
          </a:bodyPr>
          <a:lstStyle>
            <a:lvl1pPr marL="0" indent="0" algn="ctr">
              <a:buNone/>
              <a:defRPr sz="1200" baseline="0"/>
            </a:lvl1pPr>
          </a:lstStyle>
          <a:p>
            <a:r>
              <a:rPr lang="en-US" dirty="0"/>
              <a:t>Drag picture to placeholder </a:t>
            </a:r>
            <a:br>
              <a:rPr lang="en-US" dirty="0"/>
            </a:br>
            <a:r>
              <a:rPr lang="en-US" dirty="0"/>
              <a:t>or click icon to add</a:t>
            </a:r>
          </a:p>
        </p:txBody>
      </p:sp>
      <p:sp>
        <p:nvSpPr>
          <p:cNvPr id="5" name="Text Placeholder 2">
            <a:extLst>
              <a:ext uri="{FF2B5EF4-FFF2-40B4-BE49-F238E27FC236}">
                <a16:creationId xmlns:a16="http://schemas.microsoft.com/office/drawing/2014/main" id="{94223973-12FE-E141-B725-67E74BF698E5}"/>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79072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pter Layout">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674D46E-0DA9-714B-BEEA-E12B10FD1766}"/>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4"/>
          <p:cNvSpPr>
            <a:spLocks noGrp="1"/>
          </p:cNvSpPr>
          <p:nvPr>
            <p:ph type="title"/>
          </p:nvPr>
        </p:nvSpPr>
        <p:spPr>
          <a:xfrm>
            <a:off x="304800" y="685800"/>
            <a:ext cx="2667000" cy="2133600"/>
          </a:xfrm>
        </p:spPr>
        <p:txBody>
          <a:bodyPr anchor="t">
            <a:normAutofit/>
          </a:bodyPr>
          <a:lstStyle>
            <a:lvl1pPr algn="r">
              <a:defRPr sz="2400">
                <a:solidFill>
                  <a:schemeClr val="tx2"/>
                </a:solidFill>
              </a:defRPr>
            </a:lvl1pPr>
          </a:lstStyle>
          <a:p>
            <a:r>
              <a:rPr lang="en-US" dirty="0"/>
              <a:t>Click to edit Master title style</a:t>
            </a:r>
          </a:p>
        </p:txBody>
      </p:sp>
      <p:sp>
        <p:nvSpPr>
          <p:cNvPr id="9" name="Picture Placeholder 8"/>
          <p:cNvSpPr>
            <a:spLocks noGrp="1"/>
          </p:cNvSpPr>
          <p:nvPr>
            <p:ph type="pic" sz="quarter" idx="13" hasCustomPrompt="1"/>
          </p:nvPr>
        </p:nvSpPr>
        <p:spPr>
          <a:xfrm>
            <a:off x="3428999" y="0"/>
            <a:ext cx="5715000" cy="6858000"/>
          </a:xfrm>
          <a:custGeom>
            <a:avLst/>
            <a:gdLst>
              <a:gd name="connsiteX0" fmla="*/ 0 w 5715000"/>
              <a:gd name="connsiteY0" fmla="*/ 0 h 5143500"/>
              <a:gd name="connsiteX1" fmla="*/ 1561138 w 5715000"/>
              <a:gd name="connsiteY1" fmla="*/ 0 h 5143500"/>
              <a:gd name="connsiteX2" fmla="*/ 1671062 w 5715000"/>
              <a:gd name="connsiteY2" fmla="*/ 0 h 5143500"/>
              <a:gd name="connsiteX3" fmla="*/ 2268895 w 5715000"/>
              <a:gd name="connsiteY3" fmla="*/ 0 h 5143500"/>
              <a:gd name="connsiteX4" fmla="*/ 4191000 w 5715000"/>
              <a:gd name="connsiteY4" fmla="*/ 0 h 5143500"/>
              <a:gd name="connsiteX5" fmla="*/ 4478695 w 5715000"/>
              <a:gd name="connsiteY5" fmla="*/ 0 h 5143500"/>
              <a:gd name="connsiteX6" fmla="*/ 5715000 w 5715000"/>
              <a:gd name="connsiteY6" fmla="*/ 0 h 5143500"/>
              <a:gd name="connsiteX7" fmla="*/ 5715000 w 5715000"/>
              <a:gd name="connsiteY7" fmla="*/ 5143500 h 5143500"/>
              <a:gd name="connsiteX8" fmla="*/ 4478695 w 5715000"/>
              <a:gd name="connsiteY8" fmla="*/ 5143500 h 5143500"/>
              <a:gd name="connsiteX9" fmla="*/ 4191000 w 5715000"/>
              <a:gd name="connsiteY9" fmla="*/ 5143500 h 5143500"/>
              <a:gd name="connsiteX10" fmla="*/ 2268895 w 5715000"/>
              <a:gd name="connsiteY10" fmla="*/ 5143500 h 5143500"/>
              <a:gd name="connsiteX11" fmla="*/ 2268895 w 5715000"/>
              <a:gd name="connsiteY11" fmla="*/ 5143499 h 5143500"/>
              <a:gd name="connsiteX12" fmla="*/ 1671062 w 5715000"/>
              <a:gd name="connsiteY12" fmla="*/ 5143499 h 5143500"/>
              <a:gd name="connsiteX13" fmla="*/ 1561138 w 5715000"/>
              <a:gd name="connsiteY13" fmla="*/ 5143499 h 5143500"/>
              <a:gd name="connsiteX14" fmla="*/ 0 w 5715000"/>
              <a:gd name="connsiteY14" fmla="*/ 5143499 h 5143500"/>
              <a:gd name="connsiteX15" fmla="*/ 2198033 w 5715000"/>
              <a:gd name="connsiteY15"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00" h="5143500">
                <a:moveTo>
                  <a:pt x="0" y="0"/>
                </a:moveTo>
                <a:lnTo>
                  <a:pt x="1561138" y="0"/>
                </a:lnTo>
                <a:lnTo>
                  <a:pt x="1671062" y="0"/>
                </a:lnTo>
                <a:lnTo>
                  <a:pt x="2268895" y="0"/>
                </a:lnTo>
                <a:lnTo>
                  <a:pt x="4191000" y="0"/>
                </a:lnTo>
                <a:lnTo>
                  <a:pt x="4478695" y="0"/>
                </a:lnTo>
                <a:lnTo>
                  <a:pt x="5715000" y="0"/>
                </a:lnTo>
                <a:lnTo>
                  <a:pt x="5715000" y="5143500"/>
                </a:lnTo>
                <a:lnTo>
                  <a:pt x="4478695" y="5143500"/>
                </a:lnTo>
                <a:lnTo>
                  <a:pt x="4191000" y="5143500"/>
                </a:lnTo>
                <a:lnTo>
                  <a:pt x="2268895" y="5143500"/>
                </a:lnTo>
                <a:lnTo>
                  <a:pt x="2268895" y="5143499"/>
                </a:lnTo>
                <a:lnTo>
                  <a:pt x="1671062" y="5143499"/>
                </a:lnTo>
                <a:lnTo>
                  <a:pt x="1561138" y="5143499"/>
                </a:lnTo>
                <a:lnTo>
                  <a:pt x="0" y="5143499"/>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7"/>
          </p:nvPr>
        </p:nvSpPr>
        <p:spPr/>
        <p:txBody>
          <a:bodyPr vert="horz" wrap="square" lIns="45720" tIns="45720" rIns="45720" bIns="45720" rtlCol="0" anchor="ctr"/>
          <a:lstStyle>
            <a:lvl1pPr>
              <a:defRPr lang="en-US" smtClean="0">
                <a:solidFill>
                  <a:schemeClr val="bg1"/>
                </a:solidFill>
                <a:effectLst>
                  <a:outerShdw blurRad="38100" dist="38100" dir="2700000" algn="tl">
                    <a:srgbClr val="000000">
                      <a:alpha val="43137"/>
                    </a:srgbClr>
                  </a:outerShdw>
                </a:effectLst>
              </a:defRPr>
            </a:lvl1pPr>
          </a:lstStyle>
          <a:p>
            <a:r>
              <a:rPr lang="en-US"/>
              <a:t>CONFIDENTIAL © Deltek, Inc. All Rights Reserved.</a:t>
            </a:r>
            <a:endParaRPr lang="en-US" dirty="0"/>
          </a:p>
        </p:txBody>
      </p:sp>
      <p:sp>
        <p:nvSpPr>
          <p:cNvPr id="6" name="Slide Number Placeholder 5"/>
          <p:cNvSpPr>
            <a:spLocks noGrp="1"/>
          </p:cNvSpPr>
          <p:nvPr>
            <p:ph type="sldNum" sz="quarter" idx="18"/>
          </p:nvPr>
        </p:nvSpPr>
        <p:spPr/>
        <p:txBody>
          <a:bodyPr vert="horz" lIns="91440" tIns="45720" rIns="91440" bIns="45720" rtlCol="0" anchor="ctr"/>
          <a:lstStyle>
            <a:lvl1pPr>
              <a:defRPr lang="en-US" smtClean="0">
                <a:solidFill>
                  <a:schemeClr val="bg1"/>
                </a:solidFill>
                <a:effectLst>
                  <a:outerShdw blurRad="38100" dist="38100" dir="2700000" algn="tl">
                    <a:srgbClr val="000000">
                      <a:alpha val="43137"/>
                    </a:srgbClr>
                  </a:outerShdw>
                </a:effectLst>
              </a:defRPr>
            </a:lvl1pPr>
          </a:lstStyle>
          <a:p>
            <a:fld id="{B55A158B-BCF3-9542-9167-C24EBDDACB7A}" type="slidenum">
              <a:rPr lang="en-US" smtClean="0"/>
              <a:pPr/>
              <a:t>‹#›</a:t>
            </a:fld>
            <a:endParaRPr lang="en-US" dirty="0"/>
          </a:p>
        </p:txBody>
      </p:sp>
    </p:spTree>
    <p:extLst>
      <p:ext uri="{BB962C8B-B14F-4D97-AF65-F5344CB8AC3E}">
        <p14:creationId xmlns:p14="http://schemas.microsoft.com/office/powerpoint/2010/main" val="249013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880">
          <p15:clr>
            <a:srgbClr val="FBAE40"/>
          </p15:clr>
        </p15:guide>
        <p15:guide id="2" pos="5120">
          <p15:clr>
            <a:srgbClr val="FBAE40"/>
          </p15:clr>
        </p15:guide>
        <p15:guide id="3" pos="1504">
          <p15:clr>
            <a:srgbClr val="FBAE40"/>
          </p15:clr>
        </p15:guide>
        <p15:guide id="4" pos="8736">
          <p15:clr>
            <a:srgbClr val="FBAE40"/>
          </p15:clr>
        </p15:guide>
        <p15:guide id="5" orient="horz" pos="640">
          <p15:clr>
            <a:srgbClr val="FBAE40"/>
          </p15:clr>
        </p15:guide>
        <p15:guide id="6" orient="horz" pos="512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Photo Across Three Chevr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9E4B238-917D-8F4D-9590-2398FBDB7AD8}"/>
              </a:ext>
            </a:extLst>
          </p:cNvPr>
          <p:cNvSpPr>
            <a:spLocks noGrp="1"/>
          </p:cNvSpPr>
          <p:nvPr>
            <p:ph type="pic" sz="quarter" idx="13" hasCustomPrompt="1"/>
          </p:nvPr>
        </p:nvSpPr>
        <p:spPr>
          <a:xfrm>
            <a:off x="0" y="-1"/>
            <a:ext cx="9144000" cy="6858000"/>
          </a:xfrm>
          <a:custGeom>
            <a:avLst/>
            <a:gdLst>
              <a:gd name="connsiteX0" fmla="*/ 0 w 9144000"/>
              <a:gd name="connsiteY0" fmla="*/ 1 h 5143500"/>
              <a:gd name="connsiteX1" fmla="*/ 2032897 w 9144000"/>
              <a:gd name="connsiteY1" fmla="*/ 1 h 5143500"/>
              <a:gd name="connsiteX2" fmla="*/ 3735418 w 9144000"/>
              <a:gd name="connsiteY2" fmla="*/ 2571750 h 5143500"/>
              <a:gd name="connsiteX3" fmla="*/ 2032897 w 9144000"/>
              <a:gd name="connsiteY3" fmla="*/ 5143498 h 5143500"/>
              <a:gd name="connsiteX4" fmla="*/ 0 w 9144000"/>
              <a:gd name="connsiteY4" fmla="*/ 5143498 h 5143500"/>
              <a:gd name="connsiteX5" fmla="*/ 2083097 w 9144000"/>
              <a:gd name="connsiteY5" fmla="*/ 0 h 5143500"/>
              <a:gd name="connsiteX6" fmla="*/ 5054337 w 9144000"/>
              <a:gd name="connsiteY6" fmla="*/ 0 h 5143500"/>
              <a:gd name="connsiteX7" fmla="*/ 6757724 w 9144000"/>
              <a:gd name="connsiteY7" fmla="*/ 2571750 h 5143500"/>
              <a:gd name="connsiteX8" fmla="*/ 5054337 w 9144000"/>
              <a:gd name="connsiteY8" fmla="*/ 5143500 h 5143500"/>
              <a:gd name="connsiteX9" fmla="*/ 2083097 w 9144000"/>
              <a:gd name="connsiteY9" fmla="*/ 5143500 h 5143500"/>
              <a:gd name="connsiteX10" fmla="*/ 3786484 w 9144000"/>
              <a:gd name="connsiteY10" fmla="*/ 2571750 h 5143500"/>
              <a:gd name="connsiteX11" fmla="*/ 5105400 w 9144000"/>
              <a:gd name="connsiteY11" fmla="*/ 0 h 5143500"/>
              <a:gd name="connsiteX12" fmla="*/ 9144000 w 9144000"/>
              <a:gd name="connsiteY12" fmla="*/ 0 h 5143500"/>
              <a:gd name="connsiteX13" fmla="*/ 9144000 w 9144000"/>
              <a:gd name="connsiteY13" fmla="*/ 5143499 h 5143500"/>
              <a:gd name="connsiteX14" fmla="*/ 5105400 w 9144000"/>
              <a:gd name="connsiteY14" fmla="*/ 5143500 h 5143500"/>
              <a:gd name="connsiteX15" fmla="*/ 6808787 w 9144000"/>
              <a:gd name="connsiteY15" fmla="*/ 25717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0" y="1"/>
                </a:moveTo>
                <a:lnTo>
                  <a:pt x="2032897" y="1"/>
                </a:lnTo>
                <a:lnTo>
                  <a:pt x="3735418" y="2571750"/>
                </a:lnTo>
                <a:lnTo>
                  <a:pt x="2032897" y="5143498"/>
                </a:lnTo>
                <a:lnTo>
                  <a:pt x="0" y="5143498"/>
                </a:lnTo>
                <a:close/>
                <a:moveTo>
                  <a:pt x="2083097" y="0"/>
                </a:moveTo>
                <a:lnTo>
                  <a:pt x="5054337" y="0"/>
                </a:lnTo>
                <a:lnTo>
                  <a:pt x="6757724" y="2571750"/>
                </a:lnTo>
                <a:lnTo>
                  <a:pt x="5054337" y="5143500"/>
                </a:lnTo>
                <a:lnTo>
                  <a:pt x="2083097" y="5143500"/>
                </a:lnTo>
                <a:lnTo>
                  <a:pt x="3786484" y="2571750"/>
                </a:lnTo>
                <a:close/>
                <a:moveTo>
                  <a:pt x="5105400" y="0"/>
                </a:moveTo>
                <a:lnTo>
                  <a:pt x="9144000" y="0"/>
                </a:lnTo>
                <a:lnTo>
                  <a:pt x="9144000" y="5143499"/>
                </a:lnTo>
                <a:lnTo>
                  <a:pt x="5105400" y="5143500"/>
                </a:lnTo>
                <a:lnTo>
                  <a:pt x="6808787" y="257175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7" name="Text Placeholder 2">
            <a:extLst>
              <a:ext uri="{FF2B5EF4-FFF2-40B4-BE49-F238E27FC236}">
                <a16:creationId xmlns:a16="http://schemas.microsoft.com/office/drawing/2014/main" id="{DDBFD5B7-1ABC-FB41-BCA0-FD58C0F354E0}"/>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63940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3 Chevron Photos">
    <p:spTree>
      <p:nvGrpSpPr>
        <p:cNvPr id="1" name=""/>
        <p:cNvGrpSpPr/>
        <p:nvPr/>
      </p:nvGrpSpPr>
      <p:grpSpPr>
        <a:xfrm>
          <a:off x="0" y="0"/>
          <a:ext cx="0" cy="0"/>
          <a:chOff x="0" y="0"/>
          <a:chExt cx="0" cy="0"/>
        </a:xfrm>
      </p:grpSpPr>
      <p:sp>
        <p:nvSpPr>
          <p:cNvPr id="59" name="Picture Placeholder 58"/>
          <p:cNvSpPr>
            <a:spLocks noGrp="1"/>
          </p:cNvSpPr>
          <p:nvPr>
            <p:ph type="pic" sz="quarter" idx="13" hasCustomPrompt="1"/>
          </p:nvPr>
        </p:nvSpPr>
        <p:spPr>
          <a:xfrm>
            <a:off x="0" y="2"/>
            <a:ext cx="3735418" cy="6857996"/>
          </a:xfrm>
          <a:custGeom>
            <a:avLst/>
            <a:gdLst>
              <a:gd name="connsiteX0" fmla="*/ 0 w 3735418"/>
              <a:gd name="connsiteY0" fmla="*/ 0 h 4781548"/>
              <a:gd name="connsiteX1" fmla="*/ 2032897 w 3735418"/>
              <a:gd name="connsiteY1" fmla="*/ 0 h 4781548"/>
              <a:gd name="connsiteX2" fmla="*/ 3735418 w 3735418"/>
              <a:gd name="connsiteY2" fmla="*/ 2390774 h 4781548"/>
              <a:gd name="connsiteX3" fmla="*/ 2032897 w 3735418"/>
              <a:gd name="connsiteY3" fmla="*/ 4781548 h 4781548"/>
              <a:gd name="connsiteX4" fmla="*/ 0 w 3735418"/>
              <a:gd name="connsiteY4" fmla="*/ 4781548 h 47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418" h="4781548">
                <a:moveTo>
                  <a:pt x="0" y="0"/>
                </a:moveTo>
                <a:lnTo>
                  <a:pt x="2032897" y="0"/>
                </a:lnTo>
                <a:lnTo>
                  <a:pt x="3735418" y="2390774"/>
                </a:lnTo>
                <a:lnTo>
                  <a:pt x="2032897" y="4781548"/>
                </a:lnTo>
                <a:lnTo>
                  <a:pt x="0" y="4781548"/>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6" name="Picture Placeholder 4"/>
          <p:cNvSpPr>
            <a:spLocks noGrp="1"/>
          </p:cNvSpPr>
          <p:nvPr>
            <p:ph type="pic" sz="quarter" idx="16" hasCustomPrompt="1"/>
          </p:nvPr>
        </p:nvSpPr>
        <p:spPr>
          <a:xfrm>
            <a:off x="2083098" y="0"/>
            <a:ext cx="4674627" cy="6858000"/>
          </a:xfrm>
          <a:prstGeom prst="chevron">
            <a:avLst>
              <a:gd name="adj" fmla="val 36439"/>
            </a:avLst>
          </a:prstGeom>
          <a:solidFill>
            <a:schemeClr val="accent1">
              <a:alpha val="50000"/>
            </a:schemeClr>
          </a:solidFill>
        </p:spPr>
        <p:txBody>
          <a:bodyPr anchor="ctr">
            <a:normAutofit/>
          </a:bodyPr>
          <a:lstStyle>
            <a:lvl1pPr marL="0" indent="0" algn="ctr">
              <a:buNone/>
              <a:defRPr sz="1200" baseline="0"/>
            </a:lvl1pPr>
          </a:lstStyle>
          <a:p>
            <a:r>
              <a:rPr lang="en-US" dirty="0"/>
              <a:t>Click to add picture</a:t>
            </a:r>
          </a:p>
        </p:txBody>
      </p:sp>
      <p:sp>
        <p:nvSpPr>
          <p:cNvPr id="93" name="Picture Placeholder 92"/>
          <p:cNvSpPr>
            <a:spLocks noGrp="1"/>
          </p:cNvSpPr>
          <p:nvPr>
            <p:ph type="pic" sz="quarter" idx="17" hasCustomPrompt="1"/>
          </p:nvPr>
        </p:nvSpPr>
        <p:spPr>
          <a:xfrm>
            <a:off x="5105400" y="0"/>
            <a:ext cx="4038600" cy="6858000"/>
          </a:xfrm>
          <a:custGeom>
            <a:avLst/>
            <a:gdLst>
              <a:gd name="connsiteX0" fmla="*/ 0 w 4038600"/>
              <a:gd name="connsiteY0" fmla="*/ 0 h 5143500"/>
              <a:gd name="connsiteX1" fmla="*/ 4038600 w 4038600"/>
              <a:gd name="connsiteY1" fmla="*/ 0 h 5143500"/>
              <a:gd name="connsiteX2" fmla="*/ 4038600 w 4038600"/>
              <a:gd name="connsiteY2" fmla="*/ 5143499 h 5143500"/>
              <a:gd name="connsiteX3" fmla="*/ 0 w 4038600"/>
              <a:gd name="connsiteY3" fmla="*/ 5143500 h 5143500"/>
              <a:gd name="connsiteX4" fmla="*/ 1703387 w 4038600"/>
              <a:gd name="connsiteY4" fmla="*/ 25717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5143500">
                <a:moveTo>
                  <a:pt x="0" y="0"/>
                </a:moveTo>
                <a:lnTo>
                  <a:pt x="4038600" y="0"/>
                </a:lnTo>
                <a:lnTo>
                  <a:pt x="4038600" y="5143499"/>
                </a:lnTo>
                <a:lnTo>
                  <a:pt x="0" y="5143500"/>
                </a:lnTo>
                <a:lnTo>
                  <a:pt x="1703387" y="2571751"/>
                </a:lnTo>
                <a:close/>
              </a:path>
            </a:pathLst>
          </a:custGeom>
          <a:solidFill>
            <a:schemeClr val="accent6">
              <a:alpha val="50000"/>
            </a:schemeClr>
          </a:solidFill>
        </p:spPr>
        <p:txBody>
          <a:bodyPr wrap="square" anchor="ctr">
            <a:noAutofit/>
          </a:bodyPr>
          <a:lstStyle>
            <a:lvl1pPr marL="0" indent="0" algn="ctr">
              <a:buNone/>
              <a:defRPr sz="1200"/>
            </a:lvl1pPr>
          </a:lstStyle>
          <a:p>
            <a:r>
              <a:rPr lang="en-US" dirty="0"/>
              <a:t>			Click icon to add</a:t>
            </a:r>
          </a:p>
        </p:txBody>
      </p:sp>
      <p:sp>
        <p:nvSpPr>
          <p:cNvPr id="6" name="Text Placeholder 2">
            <a:extLst>
              <a:ext uri="{FF2B5EF4-FFF2-40B4-BE49-F238E27FC236}">
                <a16:creationId xmlns:a16="http://schemas.microsoft.com/office/drawing/2014/main" id="{B054D9D4-DB71-CE4B-B73E-D53F6721B424}"/>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29517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Laptop">
    <p:spTree>
      <p:nvGrpSpPr>
        <p:cNvPr id="1" name=""/>
        <p:cNvGrpSpPr/>
        <p:nvPr/>
      </p:nvGrpSpPr>
      <p:grpSpPr>
        <a:xfrm>
          <a:off x="0" y="0"/>
          <a:ext cx="0" cy="0"/>
          <a:chOff x="0" y="0"/>
          <a:chExt cx="0" cy="0"/>
        </a:xfrm>
      </p:grpSpPr>
      <p:cxnSp>
        <p:nvCxnSpPr>
          <p:cNvPr id="20" name="Straight Connector 19"/>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26487BB-5C2A-7D48-B6D4-075987CEF993}"/>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dirty="0"/>
              <a:t>CONFIDENTIAL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53586" y="789483"/>
            <a:ext cx="5590415" cy="4757992"/>
          </a:xfrm>
          <a:prstGeom prst="rect">
            <a:avLst/>
          </a:prstGeom>
        </p:spPr>
      </p:pic>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3" name="Picture Placeholder 12"/>
          <p:cNvSpPr>
            <a:spLocks noGrp="1"/>
          </p:cNvSpPr>
          <p:nvPr>
            <p:ph type="pic" sz="quarter" idx="10" hasCustomPrompt="1"/>
          </p:nvPr>
        </p:nvSpPr>
        <p:spPr>
          <a:xfrm>
            <a:off x="4276665" y="1099280"/>
            <a:ext cx="4476870" cy="3727555"/>
          </a:xfrm>
        </p:spPr>
        <p:txBody>
          <a:bodyPr anchor="ctr"/>
          <a:lstStyle>
            <a:lvl1pPr algn="ctr">
              <a:defRPr baseline="0">
                <a:solidFill>
                  <a:schemeClr val="bg1"/>
                </a:solidFill>
              </a:defRPr>
            </a:lvl1pPr>
          </a:lstStyle>
          <a:p>
            <a:r>
              <a:rPr lang="en-US" dirty="0"/>
              <a:t>Insert Screenshot</a:t>
            </a:r>
          </a:p>
        </p:txBody>
      </p:sp>
    </p:spTree>
    <p:extLst>
      <p:ext uri="{BB962C8B-B14F-4D97-AF65-F5344CB8AC3E}">
        <p14:creationId xmlns:p14="http://schemas.microsoft.com/office/powerpoint/2010/main" val="22353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ablet">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0"/>
            <a:ext cx="4572001" cy="6858000"/>
          </a:xfrm>
          <a:prstGeom prst="rect">
            <a:avLst/>
          </a:prstGeom>
        </p:spPr>
      </p:pic>
      <p:cxnSp>
        <p:nvCxnSpPr>
          <p:cNvPr id="20" name="Straight Connector 19"/>
          <p:cNvCxnSpPr/>
          <p:nvPr userDrawn="1"/>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a:solidFill>
                  <a:schemeClr val="bg1"/>
                </a:solidFill>
                <a:effectLst/>
              </a:defRPr>
            </a:lvl1pPr>
          </a:lstStyle>
          <a:p>
            <a:r>
              <a:rPr lang="en-US" dirty="0"/>
              <a:t>CONFIDENTIAL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3" name="Picture Placeholder 12"/>
          <p:cNvSpPr>
            <a:spLocks noGrp="1"/>
          </p:cNvSpPr>
          <p:nvPr>
            <p:ph type="pic" sz="quarter" idx="10" hasCustomPrompt="1"/>
          </p:nvPr>
        </p:nvSpPr>
        <p:spPr>
          <a:xfrm>
            <a:off x="4337951" y="877230"/>
            <a:ext cx="4560849" cy="4007005"/>
          </a:xfrm>
          <a:pattFill prst="pct80">
            <a:fgClr>
              <a:schemeClr val="tx1"/>
            </a:fgClr>
            <a:bgClr>
              <a:schemeClr val="bg1">
                <a:lumMod val="50000"/>
              </a:schemeClr>
            </a:bgClr>
          </a:pattFill>
          <a:effectLst/>
        </p:spPr>
        <p:txBody>
          <a:bodyPr anchor="ctr"/>
          <a:lstStyle>
            <a:lvl1pPr algn="ctr">
              <a:defRPr baseline="0">
                <a:solidFill>
                  <a:schemeClr val="bg1"/>
                </a:solidFill>
              </a:defRPr>
            </a:lvl1pPr>
          </a:lstStyle>
          <a:p>
            <a:r>
              <a:rPr lang="en-US" dirty="0"/>
              <a:t>Insert Screenshot</a:t>
            </a:r>
          </a:p>
        </p:txBody>
      </p:sp>
      <p:pic>
        <p:nvPicPr>
          <p:cNvPr id="6" name="Picture 5" descr="A picture containing shape&#10;&#10;Description automatically generated">
            <a:extLst>
              <a:ext uri="{FF2B5EF4-FFF2-40B4-BE49-F238E27FC236}">
                <a16:creationId xmlns:a16="http://schemas.microsoft.com/office/drawing/2014/main" id="{8F2553CB-F750-A54E-BD98-4C42ACF62F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4329525" y="404305"/>
            <a:ext cx="4571999" cy="5001447"/>
          </a:xfrm>
          <a:prstGeom prst="rect">
            <a:avLst/>
          </a:prstGeom>
        </p:spPr>
      </p:pic>
    </p:spTree>
    <p:extLst>
      <p:ext uri="{BB962C8B-B14F-4D97-AF65-F5344CB8AC3E}">
        <p14:creationId xmlns:p14="http://schemas.microsoft.com/office/powerpoint/2010/main" val="357786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ablet 2">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C90BD212-B985-7B46-BC5F-2257D836C3A1}"/>
              </a:ext>
            </a:extLst>
          </p:cNvPr>
          <p:cNvSpPr>
            <a:spLocks noGrp="1"/>
          </p:cNvSpPr>
          <p:nvPr>
            <p:ph type="pic" sz="quarter" idx="10" hasCustomPrompt="1"/>
          </p:nvPr>
        </p:nvSpPr>
        <p:spPr>
          <a:xfrm>
            <a:off x="5302407" y="356838"/>
            <a:ext cx="2620465" cy="4943708"/>
          </a:xfrm>
          <a:custGeom>
            <a:avLst/>
            <a:gdLst>
              <a:gd name="connsiteX0" fmla="*/ 98427 w 2614961"/>
              <a:gd name="connsiteY0" fmla="*/ 0 h 3707781"/>
              <a:gd name="connsiteX1" fmla="*/ 2516534 w 2614961"/>
              <a:gd name="connsiteY1" fmla="*/ 0 h 3707781"/>
              <a:gd name="connsiteX2" fmla="*/ 2614961 w 2614961"/>
              <a:gd name="connsiteY2" fmla="*/ 98427 h 3707781"/>
              <a:gd name="connsiteX3" fmla="*/ 2614961 w 2614961"/>
              <a:gd name="connsiteY3" fmla="*/ 2810444 h 3707781"/>
              <a:gd name="connsiteX4" fmla="*/ 2610935 w 2614961"/>
              <a:gd name="connsiteY4" fmla="*/ 2812456 h 3707781"/>
              <a:gd name="connsiteX5" fmla="*/ 2593747 w 2614961"/>
              <a:gd name="connsiteY5" fmla="*/ 2819331 h 3707781"/>
              <a:gd name="connsiteX6" fmla="*/ 2586872 w 2614961"/>
              <a:gd name="connsiteY6" fmla="*/ 2826207 h 3707781"/>
              <a:gd name="connsiteX7" fmla="*/ 2576559 w 2614961"/>
              <a:gd name="connsiteY7" fmla="*/ 2833082 h 3707781"/>
              <a:gd name="connsiteX8" fmla="*/ 2566247 w 2614961"/>
              <a:gd name="connsiteY8" fmla="*/ 2853707 h 3707781"/>
              <a:gd name="connsiteX9" fmla="*/ 2559371 w 2614961"/>
              <a:gd name="connsiteY9" fmla="*/ 2874333 h 3707781"/>
              <a:gd name="connsiteX10" fmla="*/ 2545621 w 2614961"/>
              <a:gd name="connsiteY10" fmla="*/ 2894958 h 3707781"/>
              <a:gd name="connsiteX11" fmla="*/ 2531871 w 2614961"/>
              <a:gd name="connsiteY11" fmla="*/ 2936210 h 3707781"/>
              <a:gd name="connsiteX12" fmla="*/ 2524996 w 2614961"/>
              <a:gd name="connsiteY12" fmla="*/ 2956835 h 3707781"/>
              <a:gd name="connsiteX13" fmla="*/ 2521558 w 2614961"/>
              <a:gd name="connsiteY13" fmla="*/ 2970586 h 3707781"/>
              <a:gd name="connsiteX14" fmla="*/ 2514683 w 2614961"/>
              <a:gd name="connsiteY14" fmla="*/ 3004961 h 3707781"/>
              <a:gd name="connsiteX15" fmla="*/ 2507808 w 2614961"/>
              <a:gd name="connsiteY15" fmla="*/ 3049650 h 3707781"/>
              <a:gd name="connsiteX16" fmla="*/ 2504370 w 2614961"/>
              <a:gd name="connsiteY16" fmla="*/ 3101214 h 3707781"/>
              <a:gd name="connsiteX17" fmla="*/ 2504370 w 2614961"/>
              <a:gd name="connsiteY17" fmla="*/ 3156216 h 3707781"/>
              <a:gd name="connsiteX18" fmla="*/ 2507808 w 2614961"/>
              <a:gd name="connsiteY18" fmla="*/ 3211217 h 3707781"/>
              <a:gd name="connsiteX19" fmla="*/ 2514683 w 2614961"/>
              <a:gd name="connsiteY19" fmla="*/ 3279969 h 3707781"/>
              <a:gd name="connsiteX20" fmla="*/ 2521558 w 2614961"/>
              <a:gd name="connsiteY20" fmla="*/ 3307470 h 3707781"/>
              <a:gd name="connsiteX21" fmla="*/ 2524996 w 2614961"/>
              <a:gd name="connsiteY21" fmla="*/ 3324658 h 3707781"/>
              <a:gd name="connsiteX22" fmla="*/ 2531871 w 2614961"/>
              <a:gd name="connsiteY22" fmla="*/ 3345283 h 3707781"/>
              <a:gd name="connsiteX23" fmla="*/ 2535308 w 2614961"/>
              <a:gd name="connsiteY23" fmla="*/ 3355596 h 3707781"/>
              <a:gd name="connsiteX24" fmla="*/ 2538746 w 2614961"/>
              <a:gd name="connsiteY24" fmla="*/ 3365909 h 3707781"/>
              <a:gd name="connsiteX25" fmla="*/ 2545621 w 2614961"/>
              <a:gd name="connsiteY25" fmla="*/ 3396847 h 3707781"/>
              <a:gd name="connsiteX26" fmla="*/ 2552496 w 2614961"/>
              <a:gd name="connsiteY26" fmla="*/ 3417473 h 3707781"/>
              <a:gd name="connsiteX27" fmla="*/ 2555934 w 2614961"/>
              <a:gd name="connsiteY27" fmla="*/ 3427786 h 3707781"/>
              <a:gd name="connsiteX28" fmla="*/ 2559371 w 2614961"/>
              <a:gd name="connsiteY28" fmla="*/ 3438098 h 3707781"/>
              <a:gd name="connsiteX29" fmla="*/ 2566247 w 2614961"/>
              <a:gd name="connsiteY29" fmla="*/ 3448411 h 3707781"/>
              <a:gd name="connsiteX30" fmla="*/ 2573122 w 2614961"/>
              <a:gd name="connsiteY30" fmla="*/ 3472474 h 3707781"/>
              <a:gd name="connsiteX31" fmla="*/ 2579997 w 2614961"/>
              <a:gd name="connsiteY31" fmla="*/ 3482787 h 3707781"/>
              <a:gd name="connsiteX32" fmla="*/ 2586872 w 2614961"/>
              <a:gd name="connsiteY32" fmla="*/ 3503413 h 3707781"/>
              <a:gd name="connsiteX33" fmla="*/ 2593747 w 2614961"/>
              <a:gd name="connsiteY33" fmla="*/ 3524038 h 3707781"/>
              <a:gd name="connsiteX34" fmla="*/ 2597185 w 2614961"/>
              <a:gd name="connsiteY34" fmla="*/ 3534351 h 3707781"/>
              <a:gd name="connsiteX35" fmla="*/ 2604060 w 2614961"/>
              <a:gd name="connsiteY35" fmla="*/ 3548101 h 3707781"/>
              <a:gd name="connsiteX36" fmla="*/ 2610935 w 2614961"/>
              <a:gd name="connsiteY36" fmla="*/ 3558414 h 3707781"/>
              <a:gd name="connsiteX37" fmla="*/ 2614405 w 2614961"/>
              <a:gd name="connsiteY37" fmla="*/ 3568889 h 3707781"/>
              <a:gd name="connsiteX38" fmla="*/ 2614961 w 2614961"/>
              <a:gd name="connsiteY38" fmla="*/ 3569306 h 3707781"/>
              <a:gd name="connsiteX39" fmla="*/ 2614961 w 2614961"/>
              <a:gd name="connsiteY39" fmla="*/ 3609354 h 3707781"/>
              <a:gd name="connsiteX40" fmla="*/ 2516534 w 2614961"/>
              <a:gd name="connsiteY40" fmla="*/ 3707781 h 3707781"/>
              <a:gd name="connsiteX41" fmla="*/ 98427 w 2614961"/>
              <a:gd name="connsiteY41" fmla="*/ 3707781 h 3707781"/>
              <a:gd name="connsiteX42" fmla="*/ 0 w 2614961"/>
              <a:gd name="connsiteY42" fmla="*/ 3609354 h 3707781"/>
              <a:gd name="connsiteX43" fmla="*/ 0 w 2614961"/>
              <a:gd name="connsiteY43" fmla="*/ 3505590 h 3707781"/>
              <a:gd name="connsiteX44" fmla="*/ 1114 w 2614961"/>
              <a:gd name="connsiteY44" fmla="*/ 3501134 h 3707781"/>
              <a:gd name="connsiteX45" fmla="*/ 4700 w 2614961"/>
              <a:gd name="connsiteY45" fmla="*/ 3490377 h 3707781"/>
              <a:gd name="connsiteX46" fmla="*/ 15458 w 2614961"/>
              <a:gd name="connsiteY46" fmla="*/ 3433003 h 3707781"/>
              <a:gd name="connsiteX47" fmla="*/ 19043 w 2614961"/>
              <a:gd name="connsiteY47" fmla="*/ 3418659 h 3707781"/>
              <a:gd name="connsiteX48" fmla="*/ 26215 w 2614961"/>
              <a:gd name="connsiteY48" fmla="*/ 3397144 h 3707781"/>
              <a:gd name="connsiteX49" fmla="*/ 33387 w 2614961"/>
              <a:gd name="connsiteY49" fmla="*/ 3361285 h 3707781"/>
              <a:gd name="connsiteX50" fmla="*/ 40559 w 2614961"/>
              <a:gd name="connsiteY50" fmla="*/ 3228607 h 3707781"/>
              <a:gd name="connsiteX51" fmla="*/ 40559 w 2614961"/>
              <a:gd name="connsiteY51" fmla="*/ 3117445 h 3707781"/>
              <a:gd name="connsiteX52" fmla="*/ 36973 w 2614961"/>
              <a:gd name="connsiteY52" fmla="*/ 3103101 h 3707781"/>
              <a:gd name="connsiteX53" fmla="*/ 33387 w 2614961"/>
              <a:gd name="connsiteY53" fmla="*/ 3081586 h 3707781"/>
              <a:gd name="connsiteX54" fmla="*/ 29801 w 2614961"/>
              <a:gd name="connsiteY54" fmla="*/ 3070828 h 3707781"/>
              <a:gd name="connsiteX55" fmla="*/ 22629 w 2614961"/>
              <a:gd name="connsiteY55" fmla="*/ 3027798 h 3707781"/>
              <a:gd name="connsiteX56" fmla="*/ 19043 w 2614961"/>
              <a:gd name="connsiteY56" fmla="*/ 3017040 h 3707781"/>
              <a:gd name="connsiteX57" fmla="*/ 11872 w 2614961"/>
              <a:gd name="connsiteY57" fmla="*/ 2995525 h 3707781"/>
              <a:gd name="connsiteX58" fmla="*/ 4700 w 2614961"/>
              <a:gd name="connsiteY58" fmla="*/ 2966838 h 3707781"/>
              <a:gd name="connsiteX59" fmla="*/ 0 w 2614961"/>
              <a:gd name="connsiteY59" fmla="*/ 2952739 h 3707781"/>
              <a:gd name="connsiteX60" fmla="*/ 0 w 2614961"/>
              <a:gd name="connsiteY60" fmla="*/ 98427 h 3707781"/>
              <a:gd name="connsiteX61" fmla="*/ 98427 w 2614961"/>
              <a:gd name="connsiteY61" fmla="*/ 0 h 370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14961" h="3707781">
                <a:moveTo>
                  <a:pt x="98427" y="0"/>
                </a:moveTo>
                <a:lnTo>
                  <a:pt x="2516534" y="0"/>
                </a:lnTo>
                <a:cubicBezTo>
                  <a:pt x="2570894" y="0"/>
                  <a:pt x="2614961" y="44067"/>
                  <a:pt x="2614961" y="98427"/>
                </a:cubicBezTo>
                <a:lnTo>
                  <a:pt x="2614961" y="2810444"/>
                </a:lnTo>
                <a:lnTo>
                  <a:pt x="2610935" y="2812456"/>
                </a:lnTo>
                <a:cubicBezTo>
                  <a:pt x="2606924" y="2814175"/>
                  <a:pt x="2599105" y="2816269"/>
                  <a:pt x="2593747" y="2819331"/>
                </a:cubicBezTo>
                <a:cubicBezTo>
                  <a:pt x="2590933" y="2820939"/>
                  <a:pt x="2589403" y="2824182"/>
                  <a:pt x="2586872" y="2826207"/>
                </a:cubicBezTo>
                <a:cubicBezTo>
                  <a:pt x="2583646" y="2828788"/>
                  <a:pt x="2579997" y="2830790"/>
                  <a:pt x="2576559" y="2833082"/>
                </a:cubicBezTo>
                <a:cubicBezTo>
                  <a:pt x="2564031" y="2870675"/>
                  <a:pt x="2584008" y="2813747"/>
                  <a:pt x="2566247" y="2853707"/>
                </a:cubicBezTo>
                <a:cubicBezTo>
                  <a:pt x="2563303" y="2860330"/>
                  <a:pt x="2563391" y="2868303"/>
                  <a:pt x="2559371" y="2874333"/>
                </a:cubicBezTo>
                <a:cubicBezTo>
                  <a:pt x="2554788" y="2881208"/>
                  <a:pt x="2548234" y="2887119"/>
                  <a:pt x="2545621" y="2894958"/>
                </a:cubicBezTo>
                <a:lnTo>
                  <a:pt x="2531871" y="2936210"/>
                </a:lnTo>
                <a:lnTo>
                  <a:pt x="2524996" y="2956835"/>
                </a:lnTo>
                <a:cubicBezTo>
                  <a:pt x="2523850" y="2961419"/>
                  <a:pt x="2522548" y="2965966"/>
                  <a:pt x="2521558" y="2970586"/>
                </a:cubicBezTo>
                <a:cubicBezTo>
                  <a:pt x="2519110" y="2982012"/>
                  <a:pt x="2516604" y="2993435"/>
                  <a:pt x="2514683" y="3004961"/>
                </a:cubicBezTo>
                <a:cubicBezTo>
                  <a:pt x="2509913" y="3033579"/>
                  <a:pt x="2512231" y="3018687"/>
                  <a:pt x="2507808" y="3049650"/>
                </a:cubicBezTo>
                <a:cubicBezTo>
                  <a:pt x="2506662" y="3066838"/>
                  <a:pt x="2504370" y="3083988"/>
                  <a:pt x="2504370" y="3101214"/>
                </a:cubicBezTo>
                <a:cubicBezTo>
                  <a:pt x="2504370" y="3170533"/>
                  <a:pt x="2512659" y="3098197"/>
                  <a:pt x="2504370" y="3156216"/>
                </a:cubicBezTo>
                <a:cubicBezTo>
                  <a:pt x="2505516" y="3174550"/>
                  <a:pt x="2506499" y="3192894"/>
                  <a:pt x="2507808" y="3211217"/>
                </a:cubicBezTo>
                <a:cubicBezTo>
                  <a:pt x="2509355" y="3232874"/>
                  <a:pt x="2511313" y="3258060"/>
                  <a:pt x="2514683" y="3279969"/>
                </a:cubicBezTo>
                <a:cubicBezTo>
                  <a:pt x="2519751" y="3312915"/>
                  <a:pt x="2515701" y="3284045"/>
                  <a:pt x="2521558" y="3307470"/>
                </a:cubicBezTo>
                <a:cubicBezTo>
                  <a:pt x="2522975" y="3313138"/>
                  <a:pt x="2523459" y="3319021"/>
                  <a:pt x="2524996" y="3324658"/>
                </a:cubicBezTo>
                <a:cubicBezTo>
                  <a:pt x="2526903" y="3331650"/>
                  <a:pt x="2529579" y="3338408"/>
                  <a:pt x="2531871" y="3345283"/>
                </a:cubicBezTo>
                <a:lnTo>
                  <a:pt x="2535308" y="3355596"/>
                </a:lnTo>
                <a:cubicBezTo>
                  <a:pt x="2536454" y="3359034"/>
                  <a:pt x="2538035" y="3362356"/>
                  <a:pt x="2538746" y="3365909"/>
                </a:cubicBezTo>
                <a:cubicBezTo>
                  <a:pt x="2540711" y="3375735"/>
                  <a:pt x="2542705" y="3387128"/>
                  <a:pt x="2545621" y="3396847"/>
                </a:cubicBezTo>
                <a:cubicBezTo>
                  <a:pt x="2547704" y="3403789"/>
                  <a:pt x="2550204" y="3410598"/>
                  <a:pt x="2552496" y="3417473"/>
                </a:cubicBezTo>
                <a:lnTo>
                  <a:pt x="2555934" y="3427786"/>
                </a:lnTo>
                <a:cubicBezTo>
                  <a:pt x="2557080" y="3431223"/>
                  <a:pt x="2557361" y="3435083"/>
                  <a:pt x="2559371" y="3438098"/>
                </a:cubicBezTo>
                <a:lnTo>
                  <a:pt x="2566247" y="3448411"/>
                </a:lnTo>
                <a:cubicBezTo>
                  <a:pt x="2567349" y="3452822"/>
                  <a:pt x="2570655" y="3467539"/>
                  <a:pt x="2573122" y="3472474"/>
                </a:cubicBezTo>
                <a:cubicBezTo>
                  <a:pt x="2574970" y="3476169"/>
                  <a:pt x="2578319" y="3479012"/>
                  <a:pt x="2579997" y="3482787"/>
                </a:cubicBezTo>
                <a:cubicBezTo>
                  <a:pt x="2582940" y="3489410"/>
                  <a:pt x="2584580" y="3496538"/>
                  <a:pt x="2586872" y="3503413"/>
                </a:cubicBezTo>
                <a:lnTo>
                  <a:pt x="2593747" y="3524038"/>
                </a:lnTo>
                <a:cubicBezTo>
                  <a:pt x="2594893" y="3527476"/>
                  <a:pt x="2595564" y="3531110"/>
                  <a:pt x="2597185" y="3534351"/>
                </a:cubicBezTo>
                <a:cubicBezTo>
                  <a:pt x="2599477" y="3538934"/>
                  <a:pt x="2601518" y="3543652"/>
                  <a:pt x="2604060" y="3548101"/>
                </a:cubicBezTo>
                <a:cubicBezTo>
                  <a:pt x="2606110" y="3551688"/>
                  <a:pt x="2609087" y="3554719"/>
                  <a:pt x="2610935" y="3558414"/>
                </a:cubicBezTo>
                <a:cubicBezTo>
                  <a:pt x="2615086" y="3566716"/>
                  <a:pt x="2614178" y="3568116"/>
                  <a:pt x="2614405" y="3568889"/>
                </a:cubicBezTo>
                <a:lnTo>
                  <a:pt x="2614961" y="3569306"/>
                </a:lnTo>
                <a:lnTo>
                  <a:pt x="2614961" y="3609354"/>
                </a:lnTo>
                <a:cubicBezTo>
                  <a:pt x="2614961" y="3663714"/>
                  <a:pt x="2570894" y="3707781"/>
                  <a:pt x="2516534" y="3707781"/>
                </a:cubicBezTo>
                <a:lnTo>
                  <a:pt x="98427" y="3707781"/>
                </a:lnTo>
                <a:cubicBezTo>
                  <a:pt x="44067" y="3707781"/>
                  <a:pt x="0" y="3663714"/>
                  <a:pt x="0" y="3609354"/>
                </a:cubicBezTo>
                <a:lnTo>
                  <a:pt x="0" y="3505590"/>
                </a:lnTo>
                <a:lnTo>
                  <a:pt x="1114" y="3501134"/>
                </a:lnTo>
                <a:cubicBezTo>
                  <a:pt x="2152" y="3497500"/>
                  <a:pt x="3662" y="3494011"/>
                  <a:pt x="4700" y="3490377"/>
                </a:cubicBezTo>
                <a:cubicBezTo>
                  <a:pt x="10856" y="3468833"/>
                  <a:pt x="10300" y="3460514"/>
                  <a:pt x="15458" y="3433003"/>
                </a:cubicBezTo>
                <a:cubicBezTo>
                  <a:pt x="16366" y="3428159"/>
                  <a:pt x="17848" y="3423440"/>
                  <a:pt x="19043" y="3418659"/>
                </a:cubicBezTo>
                <a:cubicBezTo>
                  <a:pt x="20876" y="3411325"/>
                  <a:pt x="24043" y="3404385"/>
                  <a:pt x="26215" y="3397144"/>
                </a:cubicBezTo>
                <a:cubicBezTo>
                  <a:pt x="29357" y="3386670"/>
                  <a:pt x="32247" y="3371546"/>
                  <a:pt x="33387" y="3361285"/>
                </a:cubicBezTo>
                <a:cubicBezTo>
                  <a:pt x="39081" y="3310036"/>
                  <a:pt x="37177" y="3287787"/>
                  <a:pt x="40559" y="3228607"/>
                </a:cubicBezTo>
                <a:cubicBezTo>
                  <a:pt x="45460" y="3142845"/>
                  <a:pt x="47197" y="3256833"/>
                  <a:pt x="40559" y="3117445"/>
                </a:cubicBezTo>
                <a:cubicBezTo>
                  <a:pt x="39364" y="3112664"/>
                  <a:pt x="37940" y="3107934"/>
                  <a:pt x="36973" y="3103101"/>
                </a:cubicBezTo>
                <a:cubicBezTo>
                  <a:pt x="35547" y="3095972"/>
                  <a:pt x="34964" y="3088683"/>
                  <a:pt x="33387" y="3081586"/>
                </a:cubicBezTo>
                <a:cubicBezTo>
                  <a:pt x="32567" y="3077896"/>
                  <a:pt x="30718" y="3074495"/>
                  <a:pt x="29801" y="3070828"/>
                </a:cubicBezTo>
                <a:cubicBezTo>
                  <a:pt x="26305" y="3056845"/>
                  <a:pt x="24653" y="3041967"/>
                  <a:pt x="22629" y="3027798"/>
                </a:cubicBezTo>
                <a:lnTo>
                  <a:pt x="19043" y="3017040"/>
                </a:lnTo>
                <a:lnTo>
                  <a:pt x="11872" y="2995525"/>
                </a:lnTo>
                <a:cubicBezTo>
                  <a:pt x="8755" y="2986174"/>
                  <a:pt x="7091" y="2976400"/>
                  <a:pt x="4700" y="2966838"/>
                </a:cubicBezTo>
                <a:lnTo>
                  <a:pt x="0" y="2952739"/>
                </a:lnTo>
                <a:lnTo>
                  <a:pt x="0" y="98427"/>
                </a:lnTo>
                <a:cubicBezTo>
                  <a:pt x="0" y="44067"/>
                  <a:pt x="44067" y="0"/>
                  <a:pt x="98427" y="0"/>
                </a:cubicBezTo>
                <a:close/>
              </a:path>
            </a:pathLst>
          </a:custGeom>
          <a:pattFill prst="pct20">
            <a:fgClr>
              <a:schemeClr val="tx1"/>
            </a:fgClr>
            <a:bgClr>
              <a:schemeClr val="bg1">
                <a:lumMod val="85000"/>
              </a:schemeClr>
            </a:bgClr>
          </a:pattFill>
          <a:effectLst/>
        </p:spPr>
        <p:txBody>
          <a:bodyPr wrap="square" anchor="ctr">
            <a:noAutofit/>
          </a:bodyPr>
          <a:lstStyle>
            <a:lvl1pPr algn="ctr">
              <a:defRPr baseline="0">
                <a:solidFill>
                  <a:schemeClr val="bg1"/>
                </a:solidFill>
              </a:defRPr>
            </a:lvl1pPr>
          </a:lstStyle>
          <a:p>
            <a:r>
              <a:rPr lang="en-US" dirty="0"/>
              <a:t>Insert Screenshot</a:t>
            </a:r>
          </a:p>
        </p:txBody>
      </p:sp>
      <p:pic>
        <p:nvPicPr>
          <p:cNvPr id="5" name="Picture 4" descr="A picture containing person, holding, person, hand&#10;&#10;Description automatically generated">
            <a:extLst>
              <a:ext uri="{FF2B5EF4-FFF2-40B4-BE49-F238E27FC236}">
                <a16:creationId xmlns:a16="http://schemas.microsoft.com/office/drawing/2014/main" id="{8FB6F557-37BD-DF4A-80C6-B8132B8FC6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28152" y="177801"/>
            <a:ext cx="4687249" cy="6197585"/>
          </a:xfrm>
          <a:prstGeom prst="rect">
            <a:avLst/>
          </a:prstGeom>
        </p:spPr>
      </p:pic>
      <p:cxnSp>
        <p:nvCxnSpPr>
          <p:cNvPr id="20" name="Straight Connector 19"/>
          <p:cNvCxnSpPr/>
          <p:nvPr userDrawn="1"/>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7" name="Footer Placeholder 6">
            <a:extLst>
              <a:ext uri="{FF2B5EF4-FFF2-40B4-BE49-F238E27FC236}">
                <a16:creationId xmlns:a16="http://schemas.microsoft.com/office/drawing/2014/main" id="{4CFEDCF1-BC75-6E48-8DD1-51A4C6E82506}"/>
              </a:ext>
            </a:extLst>
          </p:cNvPr>
          <p:cNvSpPr>
            <a:spLocks noGrp="1"/>
          </p:cNvSpPr>
          <p:nvPr>
            <p:ph type="ftr" sz="quarter" idx="11"/>
          </p:nvPr>
        </p:nvSpPr>
        <p:spPr/>
        <p:txBody>
          <a:bodyPr/>
          <a:lstStyle/>
          <a:p>
            <a:r>
              <a:rPr lang="en-US" dirty="0"/>
              <a:t>CONFIDENTIAL © Deltek, Inc. All Rights Reserved.</a:t>
            </a:r>
          </a:p>
        </p:txBody>
      </p:sp>
      <p:sp>
        <p:nvSpPr>
          <p:cNvPr id="8" name="Slide Number Placeholder 7">
            <a:extLst>
              <a:ext uri="{FF2B5EF4-FFF2-40B4-BE49-F238E27FC236}">
                <a16:creationId xmlns:a16="http://schemas.microsoft.com/office/drawing/2014/main" id="{D05A7154-E799-994F-959C-D7AAB7D6B2A8}"/>
              </a:ext>
            </a:extLst>
          </p:cNvPr>
          <p:cNvSpPr>
            <a:spLocks noGrp="1"/>
          </p:cNvSpPr>
          <p:nvPr>
            <p:ph type="sldNum" sz="quarter" idx="12"/>
          </p:nvPr>
        </p:nvSpPr>
        <p:spPr/>
        <p:txBody>
          <a:bodyPr/>
          <a:lstStyle/>
          <a:p>
            <a:fld id="{B55A158B-BCF3-9542-9167-C24EBDDACB7A}" type="slidenum">
              <a:rPr lang="uk-UA" smtClean="0"/>
              <a:pPr/>
              <a:t>‹#›</a:t>
            </a:fld>
            <a:endParaRPr lang="uk-UA"/>
          </a:p>
        </p:txBody>
      </p: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99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2" name="Picture Placeholder 21">
            <a:extLst>
              <a:ext uri="{FF2B5EF4-FFF2-40B4-BE49-F238E27FC236}">
                <a16:creationId xmlns:a16="http://schemas.microsoft.com/office/drawing/2014/main" id="{63C78E92-8B27-914C-AA77-4C2C9A59E9EB}"/>
              </a:ext>
            </a:extLst>
          </p:cNvPr>
          <p:cNvSpPr>
            <a:spLocks noGrp="1"/>
          </p:cNvSpPr>
          <p:nvPr>
            <p:ph type="pic" sz="quarter" idx="10" hasCustomPrompt="1"/>
          </p:nvPr>
        </p:nvSpPr>
        <p:spPr>
          <a:xfrm>
            <a:off x="5873906" y="319667"/>
            <a:ext cx="1968191" cy="5664820"/>
          </a:xfrm>
          <a:custGeom>
            <a:avLst/>
            <a:gdLst>
              <a:gd name="connsiteX0" fmla="*/ 199791 w 1968191"/>
              <a:gd name="connsiteY0" fmla="*/ 0 h 4248615"/>
              <a:gd name="connsiteX1" fmla="*/ 407523 w 1968191"/>
              <a:gd name="connsiteY1" fmla="*/ 0 h 4248615"/>
              <a:gd name="connsiteX2" fmla="*/ 401811 w 1968191"/>
              <a:gd name="connsiteY2" fmla="*/ 28292 h 4248615"/>
              <a:gd name="connsiteX3" fmla="*/ 516111 w 1968191"/>
              <a:gd name="connsiteY3" fmla="*/ 142592 h 4248615"/>
              <a:gd name="connsiteX4" fmla="*/ 1430512 w 1968191"/>
              <a:gd name="connsiteY4" fmla="*/ 142592 h 4248615"/>
              <a:gd name="connsiteX5" fmla="*/ 1544812 w 1968191"/>
              <a:gd name="connsiteY5" fmla="*/ 28292 h 4248615"/>
              <a:gd name="connsiteX6" fmla="*/ 1539100 w 1968191"/>
              <a:gd name="connsiteY6" fmla="*/ 0 h 4248615"/>
              <a:gd name="connsiteX7" fmla="*/ 1768400 w 1968191"/>
              <a:gd name="connsiteY7" fmla="*/ 0 h 4248615"/>
              <a:gd name="connsiteX8" fmla="*/ 1968191 w 1968191"/>
              <a:gd name="connsiteY8" fmla="*/ 199791 h 4248615"/>
              <a:gd name="connsiteX9" fmla="*/ 1968191 w 1968191"/>
              <a:gd name="connsiteY9" fmla="*/ 4048824 h 4248615"/>
              <a:gd name="connsiteX10" fmla="*/ 1768400 w 1968191"/>
              <a:gd name="connsiteY10" fmla="*/ 4248615 h 4248615"/>
              <a:gd name="connsiteX11" fmla="*/ 199791 w 1968191"/>
              <a:gd name="connsiteY11" fmla="*/ 4248615 h 4248615"/>
              <a:gd name="connsiteX12" fmla="*/ 0 w 1968191"/>
              <a:gd name="connsiteY12" fmla="*/ 4048824 h 4248615"/>
              <a:gd name="connsiteX13" fmla="*/ 0 w 1968191"/>
              <a:gd name="connsiteY13" fmla="*/ 199791 h 4248615"/>
              <a:gd name="connsiteX14" fmla="*/ 199791 w 1968191"/>
              <a:gd name="connsiteY14" fmla="*/ 0 h 42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8191" h="4248615">
                <a:moveTo>
                  <a:pt x="199791" y="0"/>
                </a:moveTo>
                <a:lnTo>
                  <a:pt x="407523" y="0"/>
                </a:lnTo>
                <a:lnTo>
                  <a:pt x="401811" y="28292"/>
                </a:lnTo>
                <a:cubicBezTo>
                  <a:pt x="401811" y="91418"/>
                  <a:pt x="452985" y="142592"/>
                  <a:pt x="516111" y="142592"/>
                </a:cubicBezTo>
                <a:lnTo>
                  <a:pt x="1430512" y="142592"/>
                </a:lnTo>
                <a:cubicBezTo>
                  <a:pt x="1493638" y="142592"/>
                  <a:pt x="1544812" y="91418"/>
                  <a:pt x="1544812" y="28292"/>
                </a:cubicBezTo>
                <a:lnTo>
                  <a:pt x="1539100" y="0"/>
                </a:lnTo>
                <a:lnTo>
                  <a:pt x="1768400" y="0"/>
                </a:lnTo>
                <a:cubicBezTo>
                  <a:pt x="1878742" y="0"/>
                  <a:pt x="1968191" y="89449"/>
                  <a:pt x="1968191" y="199791"/>
                </a:cubicBezTo>
                <a:lnTo>
                  <a:pt x="1968191" y="4048824"/>
                </a:lnTo>
                <a:cubicBezTo>
                  <a:pt x="1968191" y="4159166"/>
                  <a:pt x="1878742" y="4248615"/>
                  <a:pt x="1768400" y="4248615"/>
                </a:cubicBezTo>
                <a:lnTo>
                  <a:pt x="199791" y="4248615"/>
                </a:lnTo>
                <a:cubicBezTo>
                  <a:pt x="89449" y="4248615"/>
                  <a:pt x="0" y="4159166"/>
                  <a:pt x="0" y="4048824"/>
                </a:cubicBezTo>
                <a:lnTo>
                  <a:pt x="0" y="199791"/>
                </a:lnTo>
                <a:cubicBezTo>
                  <a:pt x="0" y="89449"/>
                  <a:pt x="89449" y="0"/>
                  <a:pt x="199791" y="0"/>
                </a:cubicBezTo>
                <a:close/>
              </a:path>
            </a:pathLst>
          </a:custGeom>
          <a:pattFill prst="pct80">
            <a:fgClr>
              <a:schemeClr val="tx1"/>
            </a:fgClr>
            <a:bgClr>
              <a:schemeClr val="bg1">
                <a:lumMod val="50000"/>
              </a:schemeClr>
            </a:bgClr>
          </a:pattFill>
          <a:effectLst/>
        </p:spPr>
        <p:txBody>
          <a:bodyPr vert="horz" wrap="square" lIns="91440" tIns="45720" rIns="91440" bIns="45720" rtlCol="0" anchor="ctr">
            <a:noAutofit/>
          </a:bodyPr>
          <a:lstStyle>
            <a:lvl1pPr marL="0" indent="0" algn="ctr">
              <a:buNone/>
              <a:defRPr lang="en-US" baseline="0" dirty="0">
                <a:solidFill>
                  <a:schemeClr val="bg1"/>
                </a:solidFill>
              </a:defRPr>
            </a:lvl1pPr>
          </a:lstStyle>
          <a:p>
            <a:pPr lvl="0" algn="ctr"/>
            <a:r>
              <a:rPr lang="en-US" dirty="0"/>
              <a:t>Insert Screenshot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44925" y="158748"/>
            <a:ext cx="2226150" cy="5986656"/>
          </a:xfrm>
          <a:prstGeom prst="rect">
            <a:avLst/>
          </a:prstGeom>
          <a:effectLst/>
        </p:spPr>
      </p:pic>
      <p:cxnSp>
        <p:nvCxnSpPr>
          <p:cNvPr id="20" name="Straight Connector 19"/>
          <p:cNvCxnSpPr/>
          <p:nvPr userDrawn="1"/>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strike="noStrike">
                <a:solidFill>
                  <a:schemeClr val="bg1"/>
                </a:solidFill>
                <a:effectLst/>
              </a:defRPr>
            </a:lvl1pPr>
          </a:lstStyle>
          <a:p>
            <a:r>
              <a:rPr lang="en-US" dirty="0"/>
              <a:t>CONFIDENTIAL © Deltek, Inc. All Rights Reserved.</a:t>
            </a:r>
          </a:p>
        </p:txBody>
      </p:sp>
      <p:sp>
        <p:nvSpPr>
          <p:cNvPr id="4" name="Slide Number Placeholder 3"/>
          <p:cNvSpPr>
            <a:spLocks noGrp="1"/>
          </p:cNvSpPr>
          <p:nvPr>
            <p:ph type="sldNum" sz="quarter" idx="12"/>
          </p:nvPr>
        </p:nvSpPr>
        <p:spPr/>
        <p:txBody>
          <a:bodyPr/>
          <a:lstStyle>
            <a:lvl1pPr>
              <a:defRPr strike="noStrike">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1"/>
            <a:ext cx="3975100" cy="1425235"/>
          </a:xfrm>
        </p:spPr>
        <p:txBody>
          <a:bodyPr anchor="b">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390963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obil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19B86BB7-43AB-4843-BF08-2413061D24B7}"/>
              </a:ext>
            </a:extLst>
          </p:cNvPr>
          <p:cNvSpPr>
            <a:spLocks noGrp="1"/>
          </p:cNvSpPr>
          <p:nvPr>
            <p:ph type="pic" sz="quarter" idx="10" hasCustomPrompt="1"/>
          </p:nvPr>
        </p:nvSpPr>
        <p:spPr>
          <a:xfrm>
            <a:off x="5105403" y="312231"/>
            <a:ext cx="1752599" cy="4966012"/>
          </a:xfrm>
          <a:custGeom>
            <a:avLst/>
            <a:gdLst>
              <a:gd name="connsiteX0" fmla="*/ 177906 w 1752599"/>
              <a:gd name="connsiteY0" fmla="*/ 0 h 3724509"/>
              <a:gd name="connsiteX1" fmla="*/ 459134 w 1752599"/>
              <a:gd name="connsiteY1" fmla="*/ 0 h 3724509"/>
              <a:gd name="connsiteX2" fmla="*/ 452436 w 1752599"/>
              <a:gd name="connsiteY2" fmla="*/ 33173 h 3724509"/>
              <a:gd name="connsiteX3" fmla="*/ 542490 w 1752599"/>
              <a:gd name="connsiteY3" fmla="*/ 123227 h 3724509"/>
              <a:gd name="connsiteX4" fmla="*/ 1210108 w 1752599"/>
              <a:gd name="connsiteY4" fmla="*/ 123227 h 3724509"/>
              <a:gd name="connsiteX5" fmla="*/ 1300162 w 1752599"/>
              <a:gd name="connsiteY5" fmla="*/ 33173 h 3724509"/>
              <a:gd name="connsiteX6" fmla="*/ 1293465 w 1752599"/>
              <a:gd name="connsiteY6" fmla="*/ 0 h 3724509"/>
              <a:gd name="connsiteX7" fmla="*/ 1574693 w 1752599"/>
              <a:gd name="connsiteY7" fmla="*/ 0 h 3724509"/>
              <a:gd name="connsiteX8" fmla="*/ 1752599 w 1752599"/>
              <a:gd name="connsiteY8" fmla="*/ 177906 h 3724509"/>
              <a:gd name="connsiteX9" fmla="*/ 1752599 w 1752599"/>
              <a:gd name="connsiteY9" fmla="*/ 3546603 h 3724509"/>
              <a:gd name="connsiteX10" fmla="*/ 1574693 w 1752599"/>
              <a:gd name="connsiteY10" fmla="*/ 3724509 h 3724509"/>
              <a:gd name="connsiteX11" fmla="*/ 177906 w 1752599"/>
              <a:gd name="connsiteY11" fmla="*/ 3724509 h 3724509"/>
              <a:gd name="connsiteX12" fmla="*/ 0 w 1752599"/>
              <a:gd name="connsiteY12" fmla="*/ 3546603 h 3724509"/>
              <a:gd name="connsiteX13" fmla="*/ 0 w 1752599"/>
              <a:gd name="connsiteY13" fmla="*/ 177906 h 3724509"/>
              <a:gd name="connsiteX14" fmla="*/ 177906 w 1752599"/>
              <a:gd name="connsiteY14" fmla="*/ 0 h 372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2599" h="3724509">
                <a:moveTo>
                  <a:pt x="177906" y="0"/>
                </a:moveTo>
                <a:lnTo>
                  <a:pt x="459134" y="0"/>
                </a:lnTo>
                <a:lnTo>
                  <a:pt x="452436" y="33173"/>
                </a:lnTo>
                <a:cubicBezTo>
                  <a:pt x="452436" y="82908"/>
                  <a:pt x="492755" y="123227"/>
                  <a:pt x="542490" y="123227"/>
                </a:cubicBezTo>
                <a:lnTo>
                  <a:pt x="1210108" y="123227"/>
                </a:lnTo>
                <a:cubicBezTo>
                  <a:pt x="1259843" y="123227"/>
                  <a:pt x="1300162" y="82908"/>
                  <a:pt x="1300162" y="33173"/>
                </a:cubicBezTo>
                <a:lnTo>
                  <a:pt x="1293465" y="0"/>
                </a:lnTo>
                <a:lnTo>
                  <a:pt x="1574693" y="0"/>
                </a:lnTo>
                <a:cubicBezTo>
                  <a:pt x="1672948" y="0"/>
                  <a:pt x="1752599" y="79651"/>
                  <a:pt x="1752599" y="177906"/>
                </a:cubicBezTo>
                <a:lnTo>
                  <a:pt x="1752599" y="3546603"/>
                </a:lnTo>
                <a:cubicBezTo>
                  <a:pt x="1752599" y="3644858"/>
                  <a:pt x="1672948" y="3724509"/>
                  <a:pt x="1574693" y="3724509"/>
                </a:cubicBezTo>
                <a:lnTo>
                  <a:pt x="177906" y="3724509"/>
                </a:lnTo>
                <a:cubicBezTo>
                  <a:pt x="79651" y="3724509"/>
                  <a:pt x="0" y="3644858"/>
                  <a:pt x="0" y="3546603"/>
                </a:cubicBezTo>
                <a:lnTo>
                  <a:pt x="0" y="177906"/>
                </a:lnTo>
                <a:cubicBezTo>
                  <a:pt x="0" y="79651"/>
                  <a:pt x="79651" y="0"/>
                  <a:pt x="177906" y="0"/>
                </a:cubicBezTo>
                <a:close/>
              </a:path>
            </a:pathLst>
          </a:custGeom>
          <a:pattFill prst="pct80">
            <a:fgClr>
              <a:schemeClr val="tx1"/>
            </a:fgClr>
            <a:bgClr>
              <a:schemeClr val="bg1">
                <a:lumMod val="50000"/>
              </a:schemeClr>
            </a:bgClr>
          </a:pattFill>
          <a:effectLst/>
        </p:spPr>
        <p:txBody>
          <a:bodyPr vert="horz" wrap="square" lIns="91440" tIns="45720" rIns="91440" bIns="45720" rtlCol="0" anchor="ctr">
            <a:noAutofit/>
          </a:bodyPr>
          <a:lstStyle>
            <a:lvl1pPr marL="0" indent="0" algn="ctr">
              <a:buNone/>
              <a:defRPr lang="en-US" baseline="0" dirty="0">
                <a:solidFill>
                  <a:schemeClr val="bg1"/>
                </a:solidFill>
              </a:defRPr>
            </a:lvl1pPr>
          </a:lstStyle>
          <a:p>
            <a:pPr lvl="0" algn="ctr"/>
            <a:r>
              <a:rPr lang="en-US" dirty="0"/>
              <a:t>Insert Screenshot§</a:t>
            </a:r>
          </a:p>
        </p:txBody>
      </p:sp>
      <p:pic>
        <p:nvPicPr>
          <p:cNvPr id="8" name="Picture 7" descr="A hand holding a cellphone&#10;&#10;Description automatically generated">
            <a:extLst>
              <a:ext uri="{FF2B5EF4-FFF2-40B4-BE49-F238E27FC236}">
                <a16:creationId xmlns:a16="http://schemas.microsoft.com/office/drawing/2014/main" id="{DA1E0CA5-0E2C-A746-B651-EE903AB8C1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4675141" y="177801"/>
            <a:ext cx="4468859" cy="6197601"/>
          </a:xfrm>
          <a:prstGeom prst="rect">
            <a:avLst/>
          </a:prstGeom>
        </p:spPr>
      </p:pic>
      <p:cxnSp>
        <p:nvCxnSpPr>
          <p:cNvPr id="20" name="Straight Connector 19"/>
          <p:cNvCxnSpPr/>
          <p:nvPr userDrawn="1"/>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1"/>
            <a:ext cx="3975100" cy="1425235"/>
          </a:xfrm>
        </p:spPr>
        <p:txBody>
          <a:bodyPr anchor="b">
            <a:normAutofit/>
          </a:bodyPr>
          <a:lstStyle>
            <a:lvl1pPr>
              <a:defRPr sz="2800"/>
            </a:lvl1pPr>
          </a:lstStyle>
          <a:p>
            <a:r>
              <a:rPr lang="en-US"/>
              <a:t>Click to edit Master title style</a:t>
            </a:r>
          </a:p>
        </p:txBody>
      </p:sp>
      <p:sp>
        <p:nvSpPr>
          <p:cNvPr id="3" name="Footer Placeholder 2">
            <a:extLst>
              <a:ext uri="{FF2B5EF4-FFF2-40B4-BE49-F238E27FC236}">
                <a16:creationId xmlns:a16="http://schemas.microsoft.com/office/drawing/2014/main" id="{AE27506C-BC4A-AC4F-851B-E07A922AC46C}"/>
              </a:ext>
            </a:extLst>
          </p:cNvPr>
          <p:cNvSpPr>
            <a:spLocks noGrp="1"/>
          </p:cNvSpPr>
          <p:nvPr>
            <p:ph type="ftr" sz="quarter" idx="11"/>
          </p:nvPr>
        </p:nvSpPr>
        <p:spPr/>
        <p:txBody>
          <a:bodyPr/>
          <a:lstStyle/>
          <a:p>
            <a:r>
              <a:rPr lang="en-US" dirty="0"/>
              <a:t>CONFIDENTIAL © Deltek, Inc. All Rights Reserved.</a:t>
            </a:r>
          </a:p>
        </p:txBody>
      </p:sp>
      <p:sp>
        <p:nvSpPr>
          <p:cNvPr id="5" name="Slide Number Placeholder 4">
            <a:extLst>
              <a:ext uri="{FF2B5EF4-FFF2-40B4-BE49-F238E27FC236}">
                <a16:creationId xmlns:a16="http://schemas.microsoft.com/office/drawing/2014/main" id="{E4C275A8-820C-F641-8184-399C4134A7A2}"/>
              </a:ext>
            </a:extLst>
          </p:cNvPr>
          <p:cNvSpPr>
            <a:spLocks noGrp="1"/>
          </p:cNvSpPr>
          <p:nvPr>
            <p:ph type="sldNum" sz="quarter" idx="12"/>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52131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Product Screensho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65E3B6-1D24-6C48-B763-48273AB2225A}"/>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Snip Single Corner Rectangle 6"/>
          <p:cNvSpPr/>
          <p:nvPr/>
        </p:nvSpPr>
        <p:spPr>
          <a:xfrm flipH="1">
            <a:off x="3156895" y="0"/>
            <a:ext cx="5987107" cy="6858000"/>
          </a:xfrm>
          <a:custGeom>
            <a:avLst/>
            <a:gdLst>
              <a:gd name="connsiteX0" fmla="*/ 0 w 5987107"/>
              <a:gd name="connsiteY0" fmla="*/ 0 h 5143500"/>
              <a:gd name="connsiteX1" fmla="*/ 3415357 w 5987107"/>
              <a:gd name="connsiteY1" fmla="*/ 0 h 5143500"/>
              <a:gd name="connsiteX2" fmla="*/ 5987107 w 5987107"/>
              <a:gd name="connsiteY2" fmla="*/ 2571750 h 5143500"/>
              <a:gd name="connsiteX3" fmla="*/ 5987107 w 5987107"/>
              <a:gd name="connsiteY3" fmla="*/ 5143500 h 5143500"/>
              <a:gd name="connsiteX4" fmla="*/ 0 w 5987107"/>
              <a:gd name="connsiteY4" fmla="*/ 5143500 h 5143500"/>
              <a:gd name="connsiteX5" fmla="*/ 0 w 5987107"/>
              <a:gd name="connsiteY5" fmla="*/ 0 h 5143500"/>
              <a:gd name="connsiteX0" fmla="*/ 0 w 5987107"/>
              <a:gd name="connsiteY0" fmla="*/ 0 h 5143500"/>
              <a:gd name="connsiteX1" fmla="*/ 34153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729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850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037407 w 5987107"/>
              <a:gd name="connsiteY1" fmla="*/ 1143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127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07" h="5143500">
                <a:moveTo>
                  <a:pt x="0" y="0"/>
                </a:moveTo>
                <a:lnTo>
                  <a:pt x="2221557" y="0"/>
                </a:lnTo>
                <a:lnTo>
                  <a:pt x="5987107" y="5143500"/>
                </a:lnTo>
                <a:lnTo>
                  <a:pt x="0" y="5143500"/>
                </a:lnTo>
                <a:lnTo>
                  <a:pt x="0" y="0"/>
                </a:lnTo>
                <a:close/>
              </a:path>
            </a:pathLst>
          </a:custGeom>
          <a:gradFill flip="none" rotWithShape="1">
            <a:gsLst>
              <a:gs pos="0">
                <a:srgbClr val="0069AA"/>
              </a:gs>
              <a:gs pos="100000">
                <a:schemeClr val="accent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Footer Placeholder 1"/>
          <p:cNvSpPr>
            <a:spLocks noGrp="1"/>
          </p:cNvSpPr>
          <p:nvPr>
            <p:ph type="ftr" sz="quarter" idx="16"/>
          </p:nvPr>
        </p:nvSpPr>
        <p:spPr/>
        <p:txBody>
          <a:bodyPr/>
          <a:lstStyle>
            <a:lvl1pPr>
              <a:defRPr>
                <a:solidFill>
                  <a:schemeClr val="bg1"/>
                </a:solidFill>
              </a:defRPr>
            </a:lvl1pPr>
          </a:lstStyle>
          <a:p>
            <a:r>
              <a:rPr lang="en-US" dirty="0"/>
              <a:t>CONFIDENTIAL © Deltek, Inc. All Rights Reserved.</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B55A158B-BCF3-9542-9167-C24EBDDACB7A}" type="slidenum">
              <a:rPr lang="uk-UA" smtClean="0"/>
              <a:pPr/>
              <a:t>‹#›</a:t>
            </a:fld>
            <a:endParaRPr lang="uk-UA"/>
          </a:p>
        </p:txBody>
      </p:sp>
      <p:sp>
        <p:nvSpPr>
          <p:cNvPr id="6" name="Picture Placeholder 5"/>
          <p:cNvSpPr>
            <a:spLocks noGrp="1"/>
          </p:cNvSpPr>
          <p:nvPr>
            <p:ph type="pic" sz="quarter" idx="10" hasCustomPrompt="1"/>
          </p:nvPr>
        </p:nvSpPr>
        <p:spPr>
          <a:xfrm>
            <a:off x="4025901" y="685800"/>
            <a:ext cx="5118100" cy="3958285"/>
          </a:xfrm>
          <a:effectLst>
            <a:outerShdw blurRad="50800" dist="76200" dir="2700000" algn="tl" rotWithShape="0">
              <a:prstClr val="black">
                <a:alpha val="40000"/>
              </a:prstClr>
            </a:outerShdw>
          </a:effectLst>
        </p:spPr>
        <p:txBody>
          <a:bodyPr anchor="ctr"/>
          <a:lstStyle>
            <a:lvl1pPr algn="ctr">
              <a:defRPr baseline="0"/>
            </a:lvl1pPr>
          </a:lstStyle>
          <a:p>
            <a:r>
              <a:rPr lang="en-US" dirty="0"/>
              <a:t>Insert Product Screenshot</a:t>
            </a:r>
          </a:p>
        </p:txBody>
      </p:sp>
      <p:sp>
        <p:nvSpPr>
          <p:cNvPr id="13" name="Content Placeholder 2"/>
          <p:cNvSpPr>
            <a:spLocks noGrp="1"/>
          </p:cNvSpPr>
          <p:nvPr>
            <p:ph idx="1"/>
          </p:nvPr>
        </p:nvSpPr>
        <p:spPr>
          <a:xfrm>
            <a:off x="228600" y="1600201"/>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6" name="Text Placeholder 12"/>
          <p:cNvSpPr>
            <a:spLocks noGrp="1"/>
          </p:cNvSpPr>
          <p:nvPr>
            <p:ph type="body" sz="quarter" idx="15" hasCustomPrompt="1"/>
          </p:nvPr>
        </p:nvSpPr>
        <p:spPr>
          <a:xfrm>
            <a:off x="4025901" y="4762982"/>
            <a:ext cx="5118100" cy="485988"/>
          </a:xfrm>
        </p:spPr>
        <p:txBody>
          <a:bodyPr tIns="0" bIns="0" anchor="ctr">
            <a:normAutofit/>
          </a:bodyPr>
          <a:lstStyle>
            <a:lvl1pPr marL="0" indent="0" algn="ctr">
              <a:buNone/>
              <a:defRPr sz="1600" i="1">
                <a:solidFill>
                  <a:schemeClr val="bg1"/>
                </a:solidFill>
              </a:defRPr>
            </a:lvl1pPr>
          </a:lstStyle>
          <a:p>
            <a:pPr lvl="0"/>
            <a:r>
              <a:rPr lang="en-US"/>
              <a:t>Caption</a:t>
            </a:r>
          </a:p>
        </p:txBody>
      </p:sp>
    </p:spTree>
    <p:extLst>
      <p:ext uri="{BB962C8B-B14F-4D97-AF65-F5344CB8AC3E}">
        <p14:creationId xmlns:p14="http://schemas.microsoft.com/office/powerpoint/2010/main" val="266183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Discr Budget">
    <p:spTree>
      <p:nvGrpSpPr>
        <p:cNvPr id="1" name=""/>
        <p:cNvGrpSpPr/>
        <p:nvPr/>
      </p:nvGrpSpPr>
      <p:grpSpPr>
        <a:xfrm>
          <a:off x="0" y="0"/>
          <a:ext cx="0" cy="0"/>
          <a:chOff x="0" y="0"/>
          <a:chExt cx="0" cy="0"/>
        </a:xfrm>
      </p:grpSpPr>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solidFill>
                  <a:srgbClr val="FFFFFF"/>
                </a:solidFill>
              </a:rPr>
              <a:t>© </a:t>
            </a:r>
            <a:r>
              <a:rPr dirty="0">
                <a:solidFill>
                  <a:srgbClr val="FFFFFF"/>
                </a:solidFill>
              </a:rPr>
              <a:t>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solidFill>
                  <a:srgbClr val="FFFFFF"/>
                </a:solidFill>
              </a:rPr>
              <a:pPr/>
              <a:t>‹#›</a:t>
            </a:fld>
            <a:endParaRPr lang="uk-UA" dirty="0">
              <a:solidFill>
                <a:srgbClr val="FFFFFF"/>
              </a:solidFill>
            </a:endParaRPr>
          </a:p>
        </p:txBody>
      </p:sp>
      <p:sp>
        <p:nvSpPr>
          <p:cNvPr id="5" name="Picture Placeholder 4"/>
          <p:cNvSpPr>
            <a:spLocks noGrp="1"/>
          </p:cNvSpPr>
          <p:nvPr>
            <p:ph type="pic" sz="quarter" idx="10"/>
          </p:nvPr>
        </p:nvSpPr>
        <p:spPr>
          <a:xfrm>
            <a:off x="-2" y="4343400"/>
            <a:ext cx="9144002" cy="2514600"/>
          </a:xfrm>
        </p:spPr>
        <p:txBody>
          <a:bodyPr anchor="ctr"/>
          <a:lstStyle>
            <a:lvl1pPr marL="285729" indent="-285729" algn="ctr">
              <a:buFont typeface="Arial" charset="0"/>
              <a:buChar char="•"/>
              <a:defRPr/>
            </a:lvl1pPr>
          </a:lstStyle>
          <a:p>
            <a:r>
              <a:rPr lang="en-US" dirty="0"/>
              <a:t>Drag picture to placeholder or click icon to add</a:t>
            </a:r>
          </a:p>
        </p:txBody>
      </p:sp>
      <p:sp>
        <p:nvSpPr>
          <p:cNvPr id="4" name="Text Placeholder 3"/>
          <p:cNvSpPr>
            <a:spLocks noGrp="1"/>
          </p:cNvSpPr>
          <p:nvPr>
            <p:ph type="body" sz="quarter" idx="11"/>
          </p:nvPr>
        </p:nvSpPr>
        <p:spPr>
          <a:xfrm>
            <a:off x="228600" y="1600199"/>
            <a:ext cx="1645920" cy="1463040"/>
          </a:xfrm>
        </p:spPr>
        <p:txBody>
          <a:bodyPr anchor="b">
            <a:normAutofit/>
          </a:bodyPr>
          <a:lstStyle>
            <a:lvl1pPr marL="0" indent="0" algn="l">
              <a:buNone/>
              <a:defRPr sz="1800" b="1">
                <a:solidFill>
                  <a:schemeClr val="accent1"/>
                </a:solidFill>
              </a:defRPr>
            </a:lvl1pPr>
          </a:lstStyle>
          <a:p>
            <a:pPr lvl="0"/>
            <a:r>
              <a:rPr lang="en-US"/>
              <a:t>Click to edit Master text styles</a:t>
            </a:r>
          </a:p>
        </p:txBody>
      </p:sp>
      <p:sp>
        <p:nvSpPr>
          <p:cNvPr id="9" name="Text Placeholder 3"/>
          <p:cNvSpPr>
            <a:spLocks noGrp="1"/>
          </p:cNvSpPr>
          <p:nvPr>
            <p:ph type="body" sz="quarter" idx="12"/>
          </p:nvPr>
        </p:nvSpPr>
        <p:spPr>
          <a:xfrm>
            <a:off x="1988820" y="1600199"/>
            <a:ext cx="1645920" cy="1463040"/>
          </a:xfrm>
        </p:spPr>
        <p:txBody>
          <a:bodyPr anchor="b">
            <a:normAutofit/>
          </a:bodyPr>
          <a:lstStyle>
            <a:lvl1pPr marL="0" indent="0" algn="l">
              <a:buNone/>
              <a:defRPr sz="1800" b="1">
                <a:solidFill>
                  <a:schemeClr val="accent1"/>
                </a:solidFill>
              </a:defRPr>
            </a:lvl1pPr>
          </a:lstStyle>
          <a:p>
            <a:pPr lvl="0"/>
            <a:r>
              <a:rPr lang="en-US"/>
              <a:t>Click to edit Master text styles</a:t>
            </a:r>
          </a:p>
        </p:txBody>
      </p:sp>
      <p:sp>
        <p:nvSpPr>
          <p:cNvPr id="10" name="Text Placeholder 3"/>
          <p:cNvSpPr>
            <a:spLocks noGrp="1"/>
          </p:cNvSpPr>
          <p:nvPr>
            <p:ph type="body" sz="quarter" idx="13"/>
          </p:nvPr>
        </p:nvSpPr>
        <p:spPr>
          <a:xfrm>
            <a:off x="3749040" y="1600199"/>
            <a:ext cx="1645920" cy="1463040"/>
          </a:xfrm>
        </p:spPr>
        <p:txBody>
          <a:bodyPr anchor="b">
            <a:normAutofit/>
          </a:bodyPr>
          <a:lstStyle>
            <a:lvl1pPr marL="0" indent="0" algn="l">
              <a:buNone/>
              <a:defRPr sz="1800" b="1">
                <a:solidFill>
                  <a:schemeClr val="accent1"/>
                </a:solidFill>
              </a:defRPr>
            </a:lvl1pPr>
          </a:lstStyle>
          <a:p>
            <a:pPr lvl="0"/>
            <a:r>
              <a:rPr lang="en-US"/>
              <a:t>Click to edit Master text styles</a:t>
            </a:r>
          </a:p>
        </p:txBody>
      </p:sp>
      <p:sp>
        <p:nvSpPr>
          <p:cNvPr id="12" name="Text Placeholder 3"/>
          <p:cNvSpPr>
            <a:spLocks noGrp="1"/>
          </p:cNvSpPr>
          <p:nvPr>
            <p:ph type="body" sz="quarter" idx="14"/>
          </p:nvPr>
        </p:nvSpPr>
        <p:spPr>
          <a:xfrm>
            <a:off x="5509260" y="1600199"/>
            <a:ext cx="1645920" cy="1463040"/>
          </a:xfrm>
        </p:spPr>
        <p:txBody>
          <a:bodyPr anchor="b">
            <a:normAutofit/>
          </a:bodyPr>
          <a:lstStyle>
            <a:lvl1pPr marL="0" indent="0" algn="l">
              <a:buNone/>
              <a:defRPr sz="1800" b="1">
                <a:solidFill>
                  <a:schemeClr val="accent1"/>
                </a:solidFill>
              </a:defRPr>
            </a:lvl1pPr>
          </a:lstStyle>
          <a:p>
            <a:pPr lvl="0"/>
            <a:r>
              <a:rPr lang="en-US"/>
              <a:t>Click to edit Master text styles</a:t>
            </a:r>
          </a:p>
        </p:txBody>
      </p:sp>
      <p:sp>
        <p:nvSpPr>
          <p:cNvPr id="13" name="Text Placeholder 3"/>
          <p:cNvSpPr>
            <a:spLocks noGrp="1"/>
          </p:cNvSpPr>
          <p:nvPr>
            <p:ph type="body" sz="quarter" idx="15"/>
          </p:nvPr>
        </p:nvSpPr>
        <p:spPr>
          <a:xfrm>
            <a:off x="7269480" y="1600199"/>
            <a:ext cx="1645920" cy="1463040"/>
          </a:xfrm>
        </p:spPr>
        <p:txBody>
          <a:bodyPr anchor="b">
            <a:normAutofit/>
          </a:bodyPr>
          <a:lstStyle>
            <a:lvl1pPr marL="0" indent="0" algn="l">
              <a:buNone/>
              <a:defRPr sz="1800" b="1">
                <a:solidFill>
                  <a:schemeClr val="accent1"/>
                </a:solidFill>
              </a:defRPr>
            </a:lvl1pPr>
          </a:lstStyle>
          <a:p>
            <a:pPr lvl="0"/>
            <a:r>
              <a:rPr lang="en-US"/>
              <a:t>Click to edit Master text styles</a:t>
            </a:r>
          </a:p>
        </p:txBody>
      </p:sp>
      <p:sp>
        <p:nvSpPr>
          <p:cNvPr id="8" name="Title 7"/>
          <p:cNvSpPr>
            <a:spLocks noGrp="1"/>
          </p:cNvSpPr>
          <p:nvPr>
            <p:ph type="title"/>
          </p:nvPr>
        </p:nvSpPr>
        <p:spPr>
          <a:xfrm>
            <a:off x="228600" y="76201"/>
            <a:ext cx="8686800" cy="711200"/>
          </a:xfrm>
        </p:spPr>
        <p:txBody>
          <a:bodyPr/>
          <a:lstStyle/>
          <a:p>
            <a:r>
              <a:rPr lang="en-US"/>
              <a:t>Click to edit Master title style</a:t>
            </a:r>
          </a:p>
        </p:txBody>
      </p:sp>
      <p:sp>
        <p:nvSpPr>
          <p:cNvPr id="14" name="Text Placeholder 3"/>
          <p:cNvSpPr>
            <a:spLocks noGrp="1"/>
          </p:cNvSpPr>
          <p:nvPr>
            <p:ph type="body" sz="quarter" idx="18" hasCustomPrompt="1"/>
          </p:nvPr>
        </p:nvSpPr>
        <p:spPr>
          <a:xfrm>
            <a:off x="228600" y="3063243"/>
            <a:ext cx="1645920" cy="975361"/>
          </a:xfrm>
        </p:spPr>
        <p:txBody>
          <a:bodyPr>
            <a:normAutofit/>
          </a:bodyPr>
          <a:lstStyle>
            <a:lvl1pPr marL="0" indent="0" algn="l">
              <a:buNone/>
              <a:defRPr sz="1400">
                <a:solidFill>
                  <a:schemeClr val="tx1"/>
                </a:solidFill>
              </a:defRPr>
            </a:lvl1pPr>
          </a:lstStyle>
          <a:p>
            <a:pPr lvl="0"/>
            <a:r>
              <a:rPr lang="en-US" dirty="0"/>
              <a:t>Click to edit text</a:t>
            </a:r>
          </a:p>
        </p:txBody>
      </p:sp>
      <p:sp>
        <p:nvSpPr>
          <p:cNvPr id="15" name="Text Placeholder 3"/>
          <p:cNvSpPr>
            <a:spLocks noGrp="1"/>
          </p:cNvSpPr>
          <p:nvPr>
            <p:ph type="body" sz="quarter" idx="19" hasCustomPrompt="1"/>
          </p:nvPr>
        </p:nvSpPr>
        <p:spPr>
          <a:xfrm>
            <a:off x="1988820" y="3063243"/>
            <a:ext cx="1645920" cy="975361"/>
          </a:xfrm>
        </p:spPr>
        <p:txBody>
          <a:bodyPr>
            <a:normAutofit/>
          </a:bodyPr>
          <a:lstStyle>
            <a:lvl1pPr marL="0" indent="0" algn="l">
              <a:buNone/>
              <a:defRPr sz="1400">
                <a:solidFill>
                  <a:schemeClr val="tx1"/>
                </a:solidFill>
              </a:defRPr>
            </a:lvl1pPr>
          </a:lstStyle>
          <a:p>
            <a:pPr lvl="0"/>
            <a:r>
              <a:rPr lang="en-US" dirty="0"/>
              <a:t>Click to edit text</a:t>
            </a:r>
          </a:p>
        </p:txBody>
      </p:sp>
      <p:sp>
        <p:nvSpPr>
          <p:cNvPr id="16" name="Text Placeholder 3"/>
          <p:cNvSpPr>
            <a:spLocks noGrp="1"/>
          </p:cNvSpPr>
          <p:nvPr>
            <p:ph type="body" sz="quarter" idx="20" hasCustomPrompt="1"/>
          </p:nvPr>
        </p:nvSpPr>
        <p:spPr>
          <a:xfrm>
            <a:off x="3749040" y="3063243"/>
            <a:ext cx="1645920" cy="975361"/>
          </a:xfrm>
        </p:spPr>
        <p:txBody>
          <a:bodyPr>
            <a:normAutofit/>
          </a:bodyPr>
          <a:lstStyle>
            <a:lvl1pPr marL="0" indent="0" algn="l">
              <a:buNone/>
              <a:defRPr sz="1400">
                <a:solidFill>
                  <a:schemeClr val="tx1"/>
                </a:solidFill>
              </a:defRPr>
            </a:lvl1pPr>
          </a:lstStyle>
          <a:p>
            <a:pPr lvl="0"/>
            <a:r>
              <a:rPr lang="en-US" dirty="0"/>
              <a:t>Click to edit text</a:t>
            </a:r>
          </a:p>
        </p:txBody>
      </p:sp>
      <p:sp>
        <p:nvSpPr>
          <p:cNvPr id="17" name="Text Placeholder 3"/>
          <p:cNvSpPr>
            <a:spLocks noGrp="1"/>
          </p:cNvSpPr>
          <p:nvPr>
            <p:ph type="body" sz="quarter" idx="21" hasCustomPrompt="1"/>
          </p:nvPr>
        </p:nvSpPr>
        <p:spPr>
          <a:xfrm>
            <a:off x="5509260" y="3063243"/>
            <a:ext cx="1645920" cy="975361"/>
          </a:xfrm>
        </p:spPr>
        <p:txBody>
          <a:bodyPr>
            <a:normAutofit/>
          </a:bodyPr>
          <a:lstStyle>
            <a:lvl1pPr marL="0" indent="0" algn="l">
              <a:buNone/>
              <a:defRPr sz="1400">
                <a:solidFill>
                  <a:schemeClr val="tx1"/>
                </a:solidFill>
              </a:defRPr>
            </a:lvl1pPr>
          </a:lstStyle>
          <a:p>
            <a:pPr lvl="0"/>
            <a:r>
              <a:rPr lang="en-US" dirty="0"/>
              <a:t>Click to edit text</a:t>
            </a:r>
          </a:p>
        </p:txBody>
      </p:sp>
      <p:sp>
        <p:nvSpPr>
          <p:cNvPr id="18" name="Text Placeholder 3"/>
          <p:cNvSpPr>
            <a:spLocks noGrp="1"/>
          </p:cNvSpPr>
          <p:nvPr>
            <p:ph type="body" sz="quarter" idx="22" hasCustomPrompt="1"/>
          </p:nvPr>
        </p:nvSpPr>
        <p:spPr>
          <a:xfrm>
            <a:off x="7269480" y="3063243"/>
            <a:ext cx="1645920" cy="975361"/>
          </a:xfrm>
        </p:spPr>
        <p:txBody>
          <a:bodyPr>
            <a:normAutofit/>
          </a:bodyPr>
          <a:lstStyle>
            <a:lvl1pPr marL="0" indent="0" algn="l">
              <a:buNone/>
              <a:defRPr sz="1400">
                <a:solidFill>
                  <a:schemeClr val="tx1"/>
                </a:solidFill>
              </a:defRPr>
            </a:lvl1pPr>
          </a:lstStyle>
          <a:p>
            <a:pPr lvl="0"/>
            <a:r>
              <a:rPr lang="en-US" dirty="0"/>
              <a:t>Click to edit text</a:t>
            </a:r>
          </a:p>
        </p:txBody>
      </p:sp>
      <p:cxnSp>
        <p:nvCxnSpPr>
          <p:cNvPr id="19" name="Straight Connector 18"/>
          <p:cNvCxnSpPr/>
          <p:nvPr userDrawn="1"/>
        </p:nvCxnSpPr>
        <p:spPr>
          <a:xfrm>
            <a:off x="228601" y="787400"/>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07389"/>
      </p:ext>
    </p:extLst>
  </p:cSld>
  <p:clrMapOvr>
    <a:masterClrMapping/>
  </p:clrMapOvr>
  <p:transition spd="slow">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7" name="Pentagon 6"/>
          <p:cNvSpPr/>
          <p:nvPr/>
        </p:nvSpPr>
        <p:spPr>
          <a:xfrm>
            <a:off x="2" y="0"/>
            <a:ext cx="6033155" cy="6858000"/>
          </a:xfrm>
          <a:prstGeom prst="homePlate">
            <a:avLst>
              <a:gd name="adj" fmla="val 35529"/>
            </a:avLst>
          </a:prstGeom>
          <a:solidFill>
            <a:srgbClr val="009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dirty="0"/>
              <a:t>Click icon to add picture</a:t>
            </a:r>
          </a:p>
        </p:txBody>
      </p:sp>
      <p:cxnSp>
        <p:nvCxnSpPr>
          <p:cNvPr id="8" name="Straight Connector 7"/>
          <p:cNvCxnSpPr/>
          <p:nvPr/>
        </p:nvCxnSpPr>
        <p:spPr>
          <a:xfrm>
            <a:off x="-1"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7" name="Chevron 10"/>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endParaRPr>
          </a:p>
        </p:txBody>
      </p: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8"/>
            <a:ext cx="4892512" cy="1604975"/>
          </a:xfrm>
          <a:noFill/>
          <a:ln>
            <a:noFill/>
          </a:ln>
        </p:spPr>
        <p:txBody>
          <a:bodyPr wrap="square" lIns="457200" anchor="t" anchorCtr="0">
            <a:noAutofit/>
          </a:bodyPr>
          <a:lstStyle>
            <a:lvl1pPr>
              <a:defRPr sz="3600">
                <a:solidFill>
                  <a:schemeClr val="tx2"/>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69"/>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sp>
        <p:nvSpPr>
          <p:cNvPr id="14" name="Chevron 10">
            <a:extLst>
              <a:ext uri="{FF2B5EF4-FFF2-40B4-BE49-F238E27FC236}">
                <a16:creationId xmlns:a16="http://schemas.microsoft.com/office/drawing/2014/main" id="{ABD476FA-081D-F441-A186-07A5DE38639A}"/>
              </a:ext>
            </a:extLst>
          </p:cNvPr>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282727"/>
              </a:solidFill>
            </a:endParaRPr>
          </a:p>
        </p:txBody>
      </p:sp>
      <p:pic>
        <p:nvPicPr>
          <p:cNvPr id="12" name="Picture 11">
            <a:extLst>
              <a:ext uri="{FF2B5EF4-FFF2-40B4-BE49-F238E27FC236}">
                <a16:creationId xmlns:a16="http://schemas.microsoft.com/office/drawing/2014/main" id="{0D0BA11E-52C8-B04F-A268-3C4D5401BB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244794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wPic">
    <p:spTree>
      <p:nvGrpSpPr>
        <p:cNvPr id="1" name=""/>
        <p:cNvGrpSpPr/>
        <p:nvPr/>
      </p:nvGrpSpPr>
      <p:grpSpPr>
        <a:xfrm>
          <a:off x="0" y="0"/>
          <a:ext cx="0" cy="0"/>
          <a:chOff x="0" y="0"/>
          <a:chExt cx="0" cy="0"/>
        </a:xfrm>
      </p:grpSpPr>
      <p:sp>
        <p:nvSpPr>
          <p:cNvPr id="7" name="Pentagon 6"/>
          <p:cNvSpPr/>
          <p:nvPr userDrawn="1"/>
        </p:nvSpPr>
        <p:spPr>
          <a:xfrm>
            <a:off x="2" y="0"/>
            <a:ext cx="6033155" cy="6858000"/>
          </a:xfrm>
          <a:prstGeom prst="homePlate">
            <a:avLst>
              <a:gd name="adj" fmla="val 35529"/>
            </a:avLst>
          </a:prstGeom>
          <a:gradFill flip="none" rotWithShape="1">
            <a:gsLst>
              <a:gs pos="0">
                <a:schemeClr val="tx2"/>
              </a:gs>
              <a:gs pos="100000">
                <a:srgbClr val="0069AA"/>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a:t>Click icon to add picture</a:t>
            </a:r>
          </a:p>
        </p:txBody>
      </p:sp>
      <p:sp>
        <p:nvSpPr>
          <p:cNvPr id="137" name="Chevron 10"/>
          <p:cNvSpPr/>
          <p:nvPr/>
        </p:nvSpPr>
        <p:spPr>
          <a:xfrm>
            <a:off x="7310487" y="3"/>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4" name="Chevron 10">
            <a:extLst>
              <a:ext uri="{FF2B5EF4-FFF2-40B4-BE49-F238E27FC236}">
                <a16:creationId xmlns:a16="http://schemas.microsoft.com/office/drawing/2014/main" id="{ABD476FA-081D-F441-A186-07A5DE38639A}"/>
              </a:ext>
            </a:extLst>
          </p:cNvPr>
          <p:cNvSpPr/>
          <p:nvPr/>
        </p:nvSpPr>
        <p:spPr>
          <a:xfrm>
            <a:off x="7310487" y="3"/>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a:solidFill>
                <a:srgbClr val="282727"/>
              </a:solidFill>
            </a:endParaRPr>
          </a:p>
        </p:txBody>
      </p:sp>
      <p:grpSp>
        <p:nvGrpSpPr>
          <p:cNvPr id="13" name="Group 12">
            <a:extLst>
              <a:ext uri="{FF2B5EF4-FFF2-40B4-BE49-F238E27FC236}">
                <a16:creationId xmlns:a16="http://schemas.microsoft.com/office/drawing/2014/main" id="{1EF26B98-619A-3B4D-A8BC-1EA91EF07B04}"/>
              </a:ext>
            </a:extLst>
          </p:cNvPr>
          <p:cNvGrpSpPr/>
          <p:nvPr userDrawn="1"/>
        </p:nvGrpSpPr>
        <p:grpSpPr>
          <a:xfrm>
            <a:off x="1524001" y="431800"/>
            <a:ext cx="3538073" cy="6426199"/>
            <a:chOff x="4093391" y="323850"/>
            <a:chExt cx="4006242" cy="4819649"/>
          </a:xfrm>
        </p:grpSpPr>
        <p:sp>
          <p:nvSpPr>
            <p:cNvPr id="15" name="Chevron 14">
              <a:extLst>
                <a:ext uri="{FF2B5EF4-FFF2-40B4-BE49-F238E27FC236}">
                  <a16:creationId xmlns:a16="http://schemas.microsoft.com/office/drawing/2014/main" id="{1395E9DA-C741-1049-8C67-E09FEA2301C5}"/>
                </a:ext>
              </a:extLst>
            </p:cNvPr>
            <p:cNvSpPr/>
            <p:nvPr/>
          </p:nvSpPr>
          <p:spPr>
            <a:xfrm>
              <a:off x="4093391" y="323850"/>
              <a:ext cx="4006242" cy="4819649"/>
            </a:xfrm>
            <a:prstGeom prst="chevron">
              <a:avLst>
                <a:gd name="adj" fmla="val 48359"/>
              </a:avLst>
            </a:prstGeom>
            <a:gradFill flip="none" rotWithShape="1">
              <a:gsLst>
                <a:gs pos="15000">
                  <a:schemeClr val="accent1">
                    <a:lumMod val="40000"/>
                    <a:lumOff val="60000"/>
                    <a:alpha val="4000"/>
                  </a:schemeClr>
                </a:gs>
                <a:gs pos="100000">
                  <a:schemeClr val="accent5">
                    <a:lumMod val="40000"/>
                    <a:lumOff val="60000"/>
                    <a:alpha val="2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2727"/>
                </a:solidFill>
              </a:endParaRPr>
            </a:p>
          </p:txBody>
        </p:sp>
        <p:sp>
          <p:nvSpPr>
            <p:cNvPr id="19" name="Chevron 18">
              <a:extLst>
                <a:ext uri="{FF2B5EF4-FFF2-40B4-BE49-F238E27FC236}">
                  <a16:creationId xmlns:a16="http://schemas.microsoft.com/office/drawing/2014/main" id="{C9BCB99B-1378-3B4D-8463-B569A30E5BD0}"/>
                </a:ext>
              </a:extLst>
            </p:cNvPr>
            <p:cNvSpPr/>
            <p:nvPr/>
          </p:nvSpPr>
          <p:spPr>
            <a:xfrm>
              <a:off x="6373435" y="361950"/>
              <a:ext cx="1516409" cy="1824295"/>
            </a:xfrm>
            <a:prstGeom prst="chevron">
              <a:avLst>
                <a:gd name="adj" fmla="val 47832"/>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2727"/>
                </a:solidFill>
              </a:endParaRPr>
            </a:p>
          </p:txBody>
        </p:sp>
      </p:grpSp>
      <p:cxnSp>
        <p:nvCxnSpPr>
          <p:cNvPr id="8" name="Straight Connector 7"/>
          <p:cNvCxnSpPr/>
          <p:nvPr/>
        </p:nvCxnSpPr>
        <p:spPr>
          <a:xfrm>
            <a:off x="0"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9"/>
            <a:ext cx="4892512" cy="1604975"/>
          </a:xfrm>
          <a:noFill/>
          <a:ln>
            <a:noFill/>
          </a:ln>
        </p:spPr>
        <p:txBody>
          <a:bodyPr wrap="square" lIns="457200" anchor="t" anchorCtr="0">
            <a:noAutofit/>
          </a:bodyPr>
          <a:lstStyle>
            <a:lvl1pPr>
              <a:defRPr sz="3600">
                <a:solidFill>
                  <a:schemeClr val="bg1"/>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70"/>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pic>
        <p:nvPicPr>
          <p:cNvPr id="3" name="Picture 2">
            <a:extLst>
              <a:ext uri="{FF2B5EF4-FFF2-40B4-BE49-F238E27FC236}">
                <a16:creationId xmlns:a16="http://schemas.microsoft.com/office/drawing/2014/main" id="{FFD2A5A5-958B-354A-ADE9-08DCF43D82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2920" y="980457"/>
            <a:ext cx="1143000" cy="397008"/>
          </a:xfrm>
          <a:prstGeom prst="rect">
            <a:avLst/>
          </a:prstGeom>
        </p:spPr>
      </p:pic>
    </p:spTree>
    <p:extLst>
      <p:ext uri="{BB962C8B-B14F-4D97-AF65-F5344CB8AC3E}">
        <p14:creationId xmlns:p14="http://schemas.microsoft.com/office/powerpoint/2010/main" val="39519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6" y="1"/>
            <a:ext cx="9141291" cy="6857999"/>
          </a:xfrm>
          <a:prstGeom prst="rect">
            <a:avLst/>
          </a:prstGeom>
        </p:spPr>
      </p:pic>
      <p:sp>
        <p:nvSpPr>
          <p:cNvPr id="5" name="Title 4"/>
          <p:cNvSpPr>
            <a:spLocks noGrp="1"/>
          </p:cNvSpPr>
          <p:nvPr>
            <p:ph type="title" hasCustomPrompt="1"/>
          </p:nvPr>
        </p:nvSpPr>
        <p:spPr>
          <a:xfrm>
            <a:off x="457200" y="1397001"/>
            <a:ext cx="4800600" cy="2189976"/>
          </a:xfrm>
        </p:spPr>
        <p:txBody>
          <a:bodyPr wrap="square" lIns="45720" rIns="45720" anchor="b">
            <a:normAutofit/>
          </a:bodyPr>
          <a:lstStyle>
            <a:lvl1pPr>
              <a:defRPr sz="3600" spc="0" baseline="0">
                <a:solidFill>
                  <a:schemeClr val="bg1"/>
                </a:solidFill>
              </a:defRPr>
            </a:lvl1pPr>
          </a:lstStyle>
          <a:p>
            <a:r>
              <a:rPr lang="en-US"/>
              <a:t>Click To Edit Master Title Style</a:t>
            </a:r>
          </a:p>
        </p:txBody>
      </p:sp>
      <p:cxnSp>
        <p:nvCxnSpPr>
          <p:cNvPr id="13" name="Straight Connector 12"/>
          <p:cNvCxnSpPr>
            <a:cxnSpLocks/>
          </p:cNvCxnSpPr>
          <p:nvPr/>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859B96EA-DD2A-6C43-B02B-D35E6373BC23}"/>
              </a:ext>
            </a:extLst>
          </p:cNvPr>
          <p:cNvSpPr>
            <a:spLocks noGrp="1"/>
          </p:cNvSpPr>
          <p:nvPr>
            <p:ph type="body" sz="quarter" idx="14"/>
          </p:nvPr>
        </p:nvSpPr>
        <p:spPr>
          <a:xfrm>
            <a:off x="457200" y="3733800"/>
            <a:ext cx="4800600" cy="1625600"/>
          </a:xfrm>
        </p:spPr>
        <p:txBody>
          <a:bodyPr wrap="square" lIns="45720" rIns="45720">
            <a:normAutofit/>
          </a:bodyPr>
          <a:lstStyle>
            <a:lvl1pPr marL="0" indent="0">
              <a:buNone/>
              <a:defRPr sz="2000">
                <a:solidFill>
                  <a:schemeClr val="bg1"/>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570CAAB2-66D8-0846-913B-B14A8285D0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155192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6" y="0"/>
            <a:ext cx="9141291" cy="6858000"/>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r>
              <a:rPr lang="en-US" dirty="0"/>
              <a:t> © Deltek, Inc. All Rights Reserved.</a:t>
            </a:r>
          </a:p>
        </p:txBody>
      </p:sp>
      <p:sp>
        <p:nvSpPr>
          <p:cNvPr id="6" name="Slide Number Placeholder 5"/>
          <p:cNvSpPr>
            <a:spLocks noGrp="1"/>
          </p:cNvSpPr>
          <p:nvPr>
            <p:ph type="sldNum" sz="quarter" idx="13"/>
          </p:nvPr>
        </p:nvSpPr>
        <p:spPr/>
        <p:txBody>
          <a:bodyPr/>
          <a:lstStyle>
            <a:lvl1pPr>
              <a:defRPr>
                <a:solidFill>
                  <a:schemeClr val="bg1"/>
                </a:solidFill>
              </a:defRPr>
            </a:lvl1pPr>
          </a:lstStyle>
          <a:p>
            <a:fld id="{B55A158B-BCF3-9542-9167-C24EBDDACB7A}" type="slidenum">
              <a:rPr lang="uk-UA" smtClean="0"/>
              <a:pPr/>
              <a:t>‹#›</a:t>
            </a:fld>
            <a:endParaRPr lang="uk-UA"/>
          </a:p>
        </p:txBody>
      </p:sp>
      <p:cxnSp>
        <p:nvCxnSpPr>
          <p:cNvPr id="13" name="Straight Connector 12"/>
          <p:cNvCxnSpPr>
            <a:cxnSpLocks/>
          </p:cNvCxnSpPr>
          <p:nvPr userDrawn="1"/>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9177389-A86F-1542-92B0-5DAB2B554DB7}"/>
              </a:ext>
            </a:extLst>
          </p:cNvPr>
          <p:cNvSpPr>
            <a:spLocks noGrp="1"/>
          </p:cNvSpPr>
          <p:nvPr>
            <p:ph type="body" sz="quarter" idx="14"/>
          </p:nvPr>
        </p:nvSpPr>
        <p:spPr>
          <a:xfrm>
            <a:off x="457200" y="3733800"/>
            <a:ext cx="4800600" cy="1625600"/>
          </a:xfrm>
        </p:spPr>
        <p:txBody>
          <a:bodyPr wrap="square" lIns="91440" rIns="45720">
            <a:normAutofit/>
          </a:bodyPr>
          <a:lstStyle>
            <a:lvl1pPr marL="0" indent="0">
              <a:buNone/>
              <a:defRPr sz="2000">
                <a:solidFill>
                  <a:schemeClr val="bg1"/>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sp>
        <p:nvSpPr>
          <p:cNvPr id="3" name="Title 2">
            <a:extLst>
              <a:ext uri="{FF2B5EF4-FFF2-40B4-BE49-F238E27FC236}">
                <a16:creationId xmlns:a16="http://schemas.microsoft.com/office/drawing/2014/main" id="{D3DAA3F6-A5BA-E743-B7F0-0ABDAC5BF59E}"/>
              </a:ext>
            </a:extLst>
          </p:cNvPr>
          <p:cNvSpPr>
            <a:spLocks noGrp="1"/>
          </p:cNvSpPr>
          <p:nvPr>
            <p:ph type="title"/>
          </p:nvPr>
        </p:nvSpPr>
        <p:spPr>
          <a:xfrm>
            <a:off x="457200" y="1803399"/>
            <a:ext cx="6400800" cy="1766844"/>
          </a:xfrm>
        </p:spPr>
        <p:txBody>
          <a:bodyPr lIns="45720" rIns="45720">
            <a:normAutofit/>
          </a:bodyPr>
          <a:lstStyle>
            <a:lvl1pPr>
              <a:defRPr sz="3600" b="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BB86BFA3-32C9-4E4B-8A51-FA1DEE91C5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378798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List Slide w Chevron">
    <p:spTree>
      <p:nvGrpSpPr>
        <p:cNvPr id="1" name=""/>
        <p:cNvGrpSpPr/>
        <p:nvPr/>
      </p:nvGrpSpPr>
      <p:grpSpPr>
        <a:xfrm>
          <a:off x="0" y="0"/>
          <a:ext cx="0" cy="0"/>
          <a:chOff x="0" y="0"/>
          <a:chExt cx="0" cy="0"/>
        </a:xfrm>
      </p:grpSpPr>
      <p:cxnSp>
        <p:nvCxnSpPr>
          <p:cNvPr id="11" name="Straight Connector 1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279400"/>
            <a:ext cx="4343399" cy="1320800"/>
          </a:xfrm>
        </p:spPr>
        <p:txBody>
          <a:bodyPr>
            <a:norm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1701800"/>
            <a:ext cx="4343399" cy="4267200"/>
          </a:xfrm>
        </p:spPr>
        <p:txBody>
          <a:bodyPr>
            <a:normAutofit/>
          </a:bodyPr>
          <a:lstStyle>
            <a:lvl1pPr>
              <a:defRPr sz="1600"/>
            </a:lvl1pPr>
          </a:lstStyle>
          <a:p>
            <a:pPr lvl="0"/>
            <a:r>
              <a:rPr lang="en-US"/>
              <a:t>Edit Master text styles</a:t>
            </a:r>
          </a:p>
        </p:txBody>
      </p:sp>
      <p:sp>
        <p:nvSpPr>
          <p:cNvPr id="10" name="Picture Placeholder 9"/>
          <p:cNvSpPr>
            <a:spLocks noGrp="1"/>
          </p:cNvSpPr>
          <p:nvPr>
            <p:ph type="pic" sz="quarter" idx="15" hasCustomPrompt="1"/>
          </p:nvPr>
        </p:nvSpPr>
        <p:spPr>
          <a:xfrm>
            <a:off x="2" y="0"/>
            <a:ext cx="4275437" cy="6858000"/>
          </a:xfrm>
          <a:custGeom>
            <a:avLst/>
            <a:gdLst>
              <a:gd name="connsiteX0" fmla="*/ 0 w 4275437"/>
              <a:gd name="connsiteY0" fmla="*/ 0 h 5143500"/>
              <a:gd name="connsiteX1" fmla="*/ 1981199 w 4275437"/>
              <a:gd name="connsiteY1" fmla="*/ 0 h 5143500"/>
              <a:gd name="connsiteX2" fmla="*/ 2092399 w 4275437"/>
              <a:gd name="connsiteY2" fmla="*/ 0 h 5143500"/>
              <a:gd name="connsiteX3" fmla="*/ 4275437 w 4275437"/>
              <a:gd name="connsiteY3" fmla="*/ 2571751 h 5143500"/>
              <a:gd name="connsiteX4" fmla="*/ 2092399 w 4275437"/>
              <a:gd name="connsiteY4" fmla="*/ 5143500 h 5143500"/>
              <a:gd name="connsiteX5" fmla="*/ 0 w 4275437"/>
              <a:gd name="connsiteY5" fmla="*/ 5143500 h 5143500"/>
              <a:gd name="connsiteX6" fmla="*/ 0 w 4275437"/>
              <a:gd name="connsiteY6" fmla="*/ 3258368 h 5143500"/>
              <a:gd name="connsiteX7" fmla="*/ 582838 w 4275437"/>
              <a:gd name="connsiteY7" fmla="*/ 2571750 h 5143500"/>
              <a:gd name="connsiteX8" fmla="*/ 0 w 4275437"/>
              <a:gd name="connsiteY8" fmla="*/ 1885132 h 5143500"/>
              <a:gd name="connsiteX9" fmla="*/ 0 w 4275437"/>
              <a:gd name="connsiteY9" fmla="*/ 158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5143500">
                <a:moveTo>
                  <a:pt x="0" y="0"/>
                </a:moveTo>
                <a:lnTo>
                  <a:pt x="1981199" y="0"/>
                </a:lnTo>
                <a:lnTo>
                  <a:pt x="2092399" y="0"/>
                </a:lnTo>
                <a:lnTo>
                  <a:pt x="4275437" y="2571751"/>
                </a:lnTo>
                <a:lnTo>
                  <a:pt x="2092399" y="5143500"/>
                </a:lnTo>
                <a:lnTo>
                  <a:pt x="0" y="514350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a:xfrm>
            <a:off x="5486402" y="6375400"/>
            <a:ext cx="2784451" cy="482600"/>
          </a:xfrm>
        </p:spPr>
        <p:txBody>
          <a:bodyPr/>
          <a:lstStyle/>
          <a:p>
            <a:r>
              <a:rPr lang="en-US" dirty="0"/>
              <a:t> © Deltek, Inc. All Rights Reserved.</a:t>
            </a:r>
          </a:p>
        </p:txBody>
      </p:sp>
      <p:sp>
        <p:nvSpPr>
          <p:cNvPr id="3" name="Slide Number Placeholder 2"/>
          <p:cNvSpPr>
            <a:spLocks noGrp="1"/>
          </p:cNvSpPr>
          <p:nvPr>
            <p:ph type="sldNum" sz="quarter" idx="17"/>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06291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Intro Slide w Lef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1701800"/>
            <a:ext cx="4343399" cy="1219200"/>
          </a:xfrm>
        </p:spPr>
        <p:txBody>
          <a:bodyPr anchor="t">
            <a:no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2921000"/>
            <a:ext cx="4342804" cy="3048000"/>
          </a:xfrm>
        </p:spPr>
        <p:txBody>
          <a:bodyPr>
            <a:normAutofit/>
          </a:bodyPr>
          <a:lstStyle>
            <a:lvl1pPr marL="0" indent="0">
              <a:buNone/>
              <a:defRPr sz="1600"/>
            </a:lvl1pPr>
          </a:lstStyle>
          <a:p>
            <a:pPr lvl="0"/>
            <a:r>
              <a:rPr lang="en-US"/>
              <a:t>Edit Master text styles</a:t>
            </a:r>
          </a:p>
        </p:txBody>
      </p:sp>
      <p:sp>
        <p:nvSpPr>
          <p:cNvPr id="37" name="Picture Placeholder 36"/>
          <p:cNvSpPr>
            <a:spLocks noGrp="1"/>
          </p:cNvSpPr>
          <p:nvPr>
            <p:ph type="pic" sz="quarter" idx="15" hasCustomPrompt="1"/>
          </p:nvPr>
        </p:nvSpPr>
        <p:spPr>
          <a:xfrm>
            <a:off x="2" y="0"/>
            <a:ext cx="4275437" cy="6858000"/>
          </a:xfrm>
          <a:custGeom>
            <a:avLst/>
            <a:gdLst>
              <a:gd name="connsiteX0" fmla="*/ 0 w 4275437"/>
              <a:gd name="connsiteY0" fmla="*/ 0 h 5143500"/>
              <a:gd name="connsiteX1" fmla="*/ 1981199 w 4275437"/>
              <a:gd name="connsiteY1" fmla="*/ 0 h 5143500"/>
              <a:gd name="connsiteX2" fmla="*/ 2092399 w 4275437"/>
              <a:gd name="connsiteY2" fmla="*/ 0 h 5143500"/>
              <a:gd name="connsiteX3" fmla="*/ 4275437 w 4275437"/>
              <a:gd name="connsiteY3" fmla="*/ 2571751 h 5143500"/>
              <a:gd name="connsiteX4" fmla="*/ 2092399 w 4275437"/>
              <a:gd name="connsiteY4" fmla="*/ 5143500 h 5143500"/>
              <a:gd name="connsiteX5" fmla="*/ 0 w 4275437"/>
              <a:gd name="connsiteY5" fmla="*/ 5143500 h 5143500"/>
              <a:gd name="connsiteX6" fmla="*/ 0 w 4275437"/>
              <a:gd name="connsiteY6" fmla="*/ 3258368 h 5143500"/>
              <a:gd name="connsiteX7" fmla="*/ 582838 w 4275437"/>
              <a:gd name="connsiteY7" fmla="*/ 2571750 h 5143500"/>
              <a:gd name="connsiteX8" fmla="*/ 0 w 4275437"/>
              <a:gd name="connsiteY8" fmla="*/ 1885132 h 5143500"/>
              <a:gd name="connsiteX9" fmla="*/ 0 w 4275437"/>
              <a:gd name="connsiteY9" fmla="*/ 158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5143500">
                <a:moveTo>
                  <a:pt x="0" y="0"/>
                </a:moveTo>
                <a:lnTo>
                  <a:pt x="1981199" y="0"/>
                </a:lnTo>
                <a:lnTo>
                  <a:pt x="2092399" y="0"/>
                </a:lnTo>
                <a:lnTo>
                  <a:pt x="4275437" y="2571751"/>
                </a:lnTo>
                <a:lnTo>
                  <a:pt x="2092399" y="5143500"/>
                </a:lnTo>
                <a:lnTo>
                  <a:pt x="0" y="514350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p:txBody>
          <a:bodyPr/>
          <a:lstStyle/>
          <a:p>
            <a:r>
              <a:rPr lang="en-US" dirty="0"/>
              <a:t> © Deltek, Inc. All Rights Reserved.</a:t>
            </a:r>
          </a:p>
        </p:txBody>
      </p:sp>
      <p:sp>
        <p:nvSpPr>
          <p:cNvPr id="3" name="Slide Number Placeholder 2"/>
          <p:cNvSpPr>
            <a:spLocks noGrp="1"/>
          </p:cNvSpPr>
          <p:nvPr>
            <p:ph type="sldNum" sz="quarter" idx="17"/>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26644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Intro Slide w Righ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5" name="Picture Placeholder 24"/>
          <p:cNvSpPr>
            <a:spLocks noGrp="1"/>
          </p:cNvSpPr>
          <p:nvPr>
            <p:ph type="pic" sz="quarter" idx="13" hasCustomPrompt="1"/>
          </p:nvPr>
        </p:nvSpPr>
        <p:spPr>
          <a:xfrm>
            <a:off x="4665307" y="0"/>
            <a:ext cx="4478695" cy="6858000"/>
          </a:xfrm>
          <a:custGeom>
            <a:avLst/>
            <a:gdLst>
              <a:gd name="connsiteX0" fmla="*/ 2268895 w 4478695"/>
              <a:gd name="connsiteY0" fmla="*/ 0 h 5143500"/>
              <a:gd name="connsiteX1" fmla="*/ 4478695 w 4478695"/>
              <a:gd name="connsiteY1" fmla="*/ 0 h 5143500"/>
              <a:gd name="connsiteX2" fmla="*/ 4478695 w 4478695"/>
              <a:gd name="connsiteY2" fmla="*/ 5143500 h 5143500"/>
              <a:gd name="connsiteX3" fmla="*/ 2268895 w 4478695"/>
              <a:gd name="connsiteY3" fmla="*/ 5143500 h 5143500"/>
              <a:gd name="connsiteX4" fmla="*/ 2268895 w 4478695"/>
              <a:gd name="connsiteY4" fmla="*/ 5143499 h 5143500"/>
              <a:gd name="connsiteX5" fmla="*/ 1671062 w 4478695"/>
              <a:gd name="connsiteY5" fmla="*/ 5143499 h 5143500"/>
              <a:gd name="connsiteX6" fmla="*/ 1561138 w 4478695"/>
              <a:gd name="connsiteY6" fmla="*/ 5143499 h 5143500"/>
              <a:gd name="connsiteX7" fmla="*/ 0 w 4478695"/>
              <a:gd name="connsiteY7" fmla="*/ 5143499 h 5143500"/>
              <a:gd name="connsiteX8" fmla="*/ 2198033 w 4478695"/>
              <a:gd name="connsiteY8" fmla="*/ 2571750 h 5143500"/>
              <a:gd name="connsiteX9" fmla="*/ 0 w 4478695"/>
              <a:gd name="connsiteY9" fmla="*/ 0 h 5143500"/>
              <a:gd name="connsiteX10" fmla="*/ 1561138 w 4478695"/>
              <a:gd name="connsiteY10" fmla="*/ 0 h 5143500"/>
              <a:gd name="connsiteX11" fmla="*/ 1671062 w 4478695"/>
              <a:gd name="connsiteY11" fmla="*/ 0 h 5143500"/>
              <a:gd name="connsiteX12" fmla="*/ 2268895 w 4478695"/>
              <a:gd name="connsiteY12"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8695" h="5143500">
                <a:moveTo>
                  <a:pt x="2268895" y="0"/>
                </a:moveTo>
                <a:lnTo>
                  <a:pt x="4478695" y="0"/>
                </a:lnTo>
                <a:lnTo>
                  <a:pt x="4478695" y="5143500"/>
                </a:lnTo>
                <a:lnTo>
                  <a:pt x="2268895" y="5143500"/>
                </a:lnTo>
                <a:lnTo>
                  <a:pt x="2268895" y="5143499"/>
                </a:lnTo>
                <a:lnTo>
                  <a:pt x="1671062" y="5143499"/>
                </a:lnTo>
                <a:lnTo>
                  <a:pt x="1561138" y="5143499"/>
                </a:lnTo>
                <a:lnTo>
                  <a:pt x="0" y="5143499"/>
                </a:lnTo>
                <a:lnTo>
                  <a:pt x="2198033" y="2571750"/>
                </a:lnTo>
                <a:lnTo>
                  <a:pt x="0" y="0"/>
                </a:lnTo>
                <a:lnTo>
                  <a:pt x="1561138" y="0"/>
                </a:lnTo>
                <a:lnTo>
                  <a:pt x="1671062" y="0"/>
                </a:lnTo>
                <a:lnTo>
                  <a:pt x="2268895" y="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cxnSp>
        <p:nvCxnSpPr>
          <p:cNvPr id="35" name="Straight Connector 34"/>
          <p:cNvCxnSpPr>
            <a:cxnSpLocks/>
          </p:cNvCxnSpPr>
          <p:nvPr userDrawn="1"/>
        </p:nvCxnSpPr>
        <p:spPr>
          <a:xfrm>
            <a:off x="2" y="2616200"/>
            <a:ext cx="50291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1" y="381002"/>
            <a:ext cx="4571999" cy="2133599"/>
          </a:xfrm>
        </p:spPr>
        <p:txBody>
          <a:bodyPr>
            <a:normAutofit/>
          </a:bodyPr>
          <a:lstStyle>
            <a:lvl1pPr algn="l">
              <a:defRPr sz="2800" b="0" i="0" kern="1800" spc="-50" baseline="0">
                <a:solidFill>
                  <a:schemeClr val="tx2"/>
                </a:solidFill>
                <a:latin typeface="Roboto Slab" charset="0"/>
                <a:ea typeface="Roboto Slab" charset="0"/>
                <a:cs typeface="Roboto Slab" charset="0"/>
              </a:defRPr>
            </a:lvl1pPr>
          </a:lstStyle>
          <a:p>
            <a:r>
              <a:rPr lang="en-US"/>
              <a:t>Click To Edit Master Title Style</a:t>
            </a:r>
          </a:p>
        </p:txBody>
      </p:sp>
      <p:sp>
        <p:nvSpPr>
          <p:cNvPr id="8" name="Text Placeholder 7"/>
          <p:cNvSpPr>
            <a:spLocks noGrp="1"/>
          </p:cNvSpPr>
          <p:nvPr>
            <p:ph type="body" sz="quarter" idx="14"/>
          </p:nvPr>
        </p:nvSpPr>
        <p:spPr>
          <a:xfrm>
            <a:off x="457200" y="2717802"/>
            <a:ext cx="4572000" cy="3047999"/>
          </a:xfrm>
        </p:spPr>
        <p:txBody>
          <a:bodyPr>
            <a:normAutofit/>
          </a:bodyPr>
          <a:lstStyle>
            <a:lvl1pPr marL="0" indent="0" algn="l">
              <a:buNone/>
              <a:defRPr sz="1600"/>
            </a:lvl1pPr>
            <a:lvl2pPr marL="342892" indent="0">
              <a:buNone/>
              <a:defRPr/>
            </a:lvl2pPr>
            <a:lvl3pPr marL="574661" indent="0">
              <a:buNone/>
              <a:defRPr/>
            </a:lvl3pPr>
            <a:lvl4pPr marL="925489" indent="0">
              <a:buNone/>
              <a:defRPr/>
            </a:lvl4pPr>
            <a:lvl5pPr marL="1262030" indent="0">
              <a:buNone/>
              <a:defRPr/>
            </a:lvl5pPr>
          </a:lstStyle>
          <a:p>
            <a:pPr lvl="0"/>
            <a:r>
              <a:rPr lang="en-US"/>
              <a:t>Edit Master text styles</a:t>
            </a:r>
          </a:p>
        </p:txBody>
      </p:sp>
      <p:sp>
        <p:nvSpPr>
          <p:cNvPr id="2" name="Footer Placeholder 1"/>
          <p:cNvSpPr>
            <a:spLocks noGrp="1"/>
          </p:cNvSpPr>
          <p:nvPr>
            <p:ph type="ftr"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5" name="Slide Number Placeholder 4"/>
          <p:cNvSpPr>
            <a:spLocks noGrp="1"/>
          </p:cNvSpPr>
          <p:nvPr>
            <p:ph type="sldNum" sz="quarter" idx="16"/>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Tree>
    <p:extLst>
      <p:ext uri="{BB962C8B-B14F-4D97-AF65-F5344CB8AC3E}">
        <p14:creationId xmlns:p14="http://schemas.microsoft.com/office/powerpoint/2010/main" val="55928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hapter Layout">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674D46E-0DA9-714B-BEEA-E12B10FD1766}"/>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4"/>
          <p:cNvSpPr>
            <a:spLocks noGrp="1"/>
          </p:cNvSpPr>
          <p:nvPr>
            <p:ph type="title"/>
          </p:nvPr>
        </p:nvSpPr>
        <p:spPr>
          <a:xfrm>
            <a:off x="304800" y="685800"/>
            <a:ext cx="2667000" cy="2133600"/>
          </a:xfrm>
        </p:spPr>
        <p:txBody>
          <a:bodyPr anchor="t">
            <a:normAutofit/>
          </a:bodyPr>
          <a:lstStyle>
            <a:lvl1pPr algn="r">
              <a:defRPr sz="2400">
                <a:solidFill>
                  <a:schemeClr val="tx2"/>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3428999" y="0"/>
            <a:ext cx="5715000" cy="6858000"/>
          </a:xfrm>
          <a:custGeom>
            <a:avLst/>
            <a:gdLst>
              <a:gd name="connsiteX0" fmla="*/ 0 w 5715000"/>
              <a:gd name="connsiteY0" fmla="*/ 0 h 5143500"/>
              <a:gd name="connsiteX1" fmla="*/ 1561138 w 5715000"/>
              <a:gd name="connsiteY1" fmla="*/ 0 h 5143500"/>
              <a:gd name="connsiteX2" fmla="*/ 1671062 w 5715000"/>
              <a:gd name="connsiteY2" fmla="*/ 0 h 5143500"/>
              <a:gd name="connsiteX3" fmla="*/ 2268895 w 5715000"/>
              <a:gd name="connsiteY3" fmla="*/ 0 h 5143500"/>
              <a:gd name="connsiteX4" fmla="*/ 4191000 w 5715000"/>
              <a:gd name="connsiteY4" fmla="*/ 0 h 5143500"/>
              <a:gd name="connsiteX5" fmla="*/ 4478695 w 5715000"/>
              <a:gd name="connsiteY5" fmla="*/ 0 h 5143500"/>
              <a:gd name="connsiteX6" fmla="*/ 5715000 w 5715000"/>
              <a:gd name="connsiteY6" fmla="*/ 0 h 5143500"/>
              <a:gd name="connsiteX7" fmla="*/ 5715000 w 5715000"/>
              <a:gd name="connsiteY7" fmla="*/ 5143500 h 5143500"/>
              <a:gd name="connsiteX8" fmla="*/ 4478695 w 5715000"/>
              <a:gd name="connsiteY8" fmla="*/ 5143500 h 5143500"/>
              <a:gd name="connsiteX9" fmla="*/ 4191000 w 5715000"/>
              <a:gd name="connsiteY9" fmla="*/ 5143500 h 5143500"/>
              <a:gd name="connsiteX10" fmla="*/ 2268895 w 5715000"/>
              <a:gd name="connsiteY10" fmla="*/ 5143500 h 5143500"/>
              <a:gd name="connsiteX11" fmla="*/ 2268895 w 5715000"/>
              <a:gd name="connsiteY11" fmla="*/ 5143499 h 5143500"/>
              <a:gd name="connsiteX12" fmla="*/ 1671062 w 5715000"/>
              <a:gd name="connsiteY12" fmla="*/ 5143499 h 5143500"/>
              <a:gd name="connsiteX13" fmla="*/ 1561138 w 5715000"/>
              <a:gd name="connsiteY13" fmla="*/ 5143499 h 5143500"/>
              <a:gd name="connsiteX14" fmla="*/ 0 w 5715000"/>
              <a:gd name="connsiteY14" fmla="*/ 5143499 h 5143500"/>
              <a:gd name="connsiteX15" fmla="*/ 2198033 w 5715000"/>
              <a:gd name="connsiteY15"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00" h="5143500">
                <a:moveTo>
                  <a:pt x="0" y="0"/>
                </a:moveTo>
                <a:lnTo>
                  <a:pt x="1561138" y="0"/>
                </a:lnTo>
                <a:lnTo>
                  <a:pt x="1671062" y="0"/>
                </a:lnTo>
                <a:lnTo>
                  <a:pt x="2268895" y="0"/>
                </a:lnTo>
                <a:lnTo>
                  <a:pt x="4191000" y="0"/>
                </a:lnTo>
                <a:lnTo>
                  <a:pt x="4478695" y="0"/>
                </a:lnTo>
                <a:lnTo>
                  <a:pt x="5715000" y="0"/>
                </a:lnTo>
                <a:lnTo>
                  <a:pt x="5715000" y="5143500"/>
                </a:lnTo>
                <a:lnTo>
                  <a:pt x="4478695" y="5143500"/>
                </a:lnTo>
                <a:lnTo>
                  <a:pt x="4191000" y="5143500"/>
                </a:lnTo>
                <a:lnTo>
                  <a:pt x="2268895" y="5143500"/>
                </a:lnTo>
                <a:lnTo>
                  <a:pt x="2268895" y="5143499"/>
                </a:lnTo>
                <a:lnTo>
                  <a:pt x="1671062" y="5143499"/>
                </a:lnTo>
                <a:lnTo>
                  <a:pt x="1561138" y="5143499"/>
                </a:lnTo>
                <a:lnTo>
                  <a:pt x="0" y="5143499"/>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7"/>
          </p:nvPr>
        </p:nvSpPr>
        <p:spPr/>
        <p:txBody>
          <a:bodyPr vert="horz" wrap="square" lIns="45720" tIns="45720" rIns="45720" bIns="45720" rtlCol="0" anchor="ctr"/>
          <a:lstStyle>
            <a:lvl1pPr>
              <a:defRPr lang="en-US" smtClean="0">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6" name="Slide Number Placeholder 5"/>
          <p:cNvSpPr>
            <a:spLocks noGrp="1"/>
          </p:cNvSpPr>
          <p:nvPr>
            <p:ph type="sldNum" sz="quarter" idx="18"/>
          </p:nvPr>
        </p:nvSpPr>
        <p:spPr/>
        <p:txBody>
          <a:bodyPr vert="horz" lIns="91440" tIns="45720" rIns="91440" bIns="45720" rtlCol="0" anchor="ctr"/>
          <a:lstStyle>
            <a:lvl1pPr>
              <a:defRPr lang="en-US" smtClean="0">
                <a:solidFill>
                  <a:schemeClr val="bg1"/>
                </a:solidFill>
                <a:effectLst>
                  <a:outerShdw blurRad="38100" dist="38100" dir="2700000" algn="tl">
                    <a:srgbClr val="000000">
                      <a:alpha val="43137"/>
                    </a:srgbClr>
                  </a:outerShdw>
                </a:effectLst>
              </a:defRPr>
            </a:lvl1pPr>
          </a:lstStyle>
          <a:p>
            <a:fld id="{B55A158B-BCF3-9542-9167-C24EBDDACB7A}" type="slidenum">
              <a:rPr lang="en-US" smtClean="0"/>
              <a:pPr/>
              <a:t>‹#›</a:t>
            </a:fld>
            <a:endParaRPr lang="en-US" dirty="0"/>
          </a:p>
        </p:txBody>
      </p:sp>
    </p:spTree>
    <p:extLst>
      <p:ext uri="{BB962C8B-B14F-4D97-AF65-F5344CB8AC3E}">
        <p14:creationId xmlns:p14="http://schemas.microsoft.com/office/powerpoint/2010/main" val="253775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1" y="1019628"/>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dirty="0"/>
              <a:t> © 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a:xfrm>
            <a:off x="228600" y="76202"/>
            <a:ext cx="8686800" cy="812799"/>
          </a:xfrm>
        </p:spPr>
        <p:txBody>
          <a:bodyPr/>
          <a:lstStyle/>
          <a:p>
            <a:r>
              <a:rPr lang="en-US"/>
              <a:t>Click to edit Master title style</a:t>
            </a:r>
          </a:p>
        </p:txBody>
      </p:sp>
    </p:spTree>
    <p:extLst>
      <p:ext uri="{BB962C8B-B14F-4D97-AF65-F5344CB8AC3E}">
        <p14:creationId xmlns:p14="http://schemas.microsoft.com/office/powerpoint/2010/main" val="105716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cxnSp>
        <p:nvCxnSpPr>
          <p:cNvPr id="9" name="Straight Connector 8"/>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4206240" cy="4571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4709160" y="1600200"/>
            <a:ext cx="420624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dirty="0"/>
              <a:t>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7" name="Title 6">
            <a:extLst>
              <a:ext uri="{FF2B5EF4-FFF2-40B4-BE49-F238E27FC236}">
                <a16:creationId xmlns:a16="http://schemas.microsoft.com/office/drawing/2014/main" id="{6CF0F74C-53E5-2A4A-B749-683C5D2F4D3E}"/>
              </a:ext>
            </a:extLst>
          </p:cNvPr>
          <p:cNvSpPr>
            <a:spLocks noGrp="1"/>
          </p:cNvSpPr>
          <p:nvPr>
            <p:ph type="title"/>
          </p:nvPr>
        </p:nvSpPr>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347273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9" name="Straight Connector 8"/>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2743200" cy="4571999"/>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3200400" y="1600200"/>
            <a:ext cx="2743200" cy="4572000"/>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dirty="0"/>
              <a:t>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14" name="Content Placeholder 13">
            <a:extLst>
              <a:ext uri="{FF2B5EF4-FFF2-40B4-BE49-F238E27FC236}">
                <a16:creationId xmlns:a16="http://schemas.microsoft.com/office/drawing/2014/main" id="{6802070A-35F4-9446-A674-5FA0F434D700}"/>
              </a:ext>
            </a:extLst>
          </p:cNvPr>
          <p:cNvSpPr>
            <a:spLocks noGrp="1"/>
          </p:cNvSpPr>
          <p:nvPr>
            <p:ph sz="quarter" idx="17"/>
          </p:nvPr>
        </p:nvSpPr>
        <p:spPr>
          <a:xfrm>
            <a:off x="6172200" y="1600200"/>
            <a:ext cx="2743200" cy="4572000"/>
          </a:xfrm>
        </p:spPr>
        <p:txBody>
          <a:bodyPr>
            <a:no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E5D0A4EA-7B7B-1844-8841-46FA5C7A7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654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 Col w Photo Left">
    <p:spTree>
      <p:nvGrpSpPr>
        <p:cNvPr id="1" name=""/>
        <p:cNvGrpSpPr/>
        <p:nvPr/>
      </p:nvGrpSpPr>
      <p:grpSpPr>
        <a:xfrm>
          <a:off x="0" y="0"/>
          <a:ext cx="0" cy="0"/>
          <a:chOff x="0" y="0"/>
          <a:chExt cx="0" cy="0"/>
        </a:xfrm>
      </p:grpSpPr>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Picture Placeholder 4"/>
          <p:cNvSpPr>
            <a:spLocks noGrp="1"/>
          </p:cNvSpPr>
          <p:nvPr>
            <p:ph type="pic" sz="quarter" idx="10" hasCustomPrompt="1"/>
          </p:nvPr>
        </p:nvSpPr>
        <p:spPr>
          <a:xfrm>
            <a:off x="0" y="2"/>
            <a:ext cx="2834640" cy="6858311"/>
          </a:xfrm>
          <a:solidFill>
            <a:schemeClr val="bg1">
              <a:lumMod val="95000"/>
            </a:schemeClr>
          </a:solidFill>
        </p:spPr>
        <p:txBody>
          <a:bodyPr anchor="ctr"/>
          <a:lstStyle>
            <a:lvl1pPr algn="ctr">
              <a:defRPr/>
            </a:lvl1pPr>
          </a:lstStyle>
          <a:p>
            <a:r>
              <a:rPr lang="en-US" dirty="0"/>
              <a:t>Click to add picture</a:t>
            </a:r>
          </a:p>
        </p:txBody>
      </p:sp>
      <p:cxnSp>
        <p:nvCxnSpPr>
          <p:cNvPr id="9" name="Straight Connector 8"/>
          <p:cNvCxnSpPr>
            <a:cxnSpLocks/>
          </p:cNvCxnSpPr>
          <p:nvPr userDrawn="1"/>
        </p:nvCxnSpPr>
        <p:spPr>
          <a:xfrm>
            <a:off x="3200375" y="1498600"/>
            <a:ext cx="594362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1"/>
          <p:cNvSpPr>
            <a:spLocks noGrp="1"/>
          </p:cNvSpPr>
          <p:nvPr>
            <p:ph sz="quarter" idx="13"/>
          </p:nvPr>
        </p:nvSpPr>
        <p:spPr>
          <a:xfrm>
            <a:off x="3200400" y="1600200"/>
            <a:ext cx="5715574"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200376" y="76202"/>
            <a:ext cx="5715025"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lang="en-US" dirty="0"/>
              <a:t> © Deltek, Inc. All Rights Reserved.</a:t>
            </a:r>
          </a:p>
        </p:txBody>
      </p:sp>
      <p:sp>
        <p:nvSpPr>
          <p:cNvPr id="8" name="Slide Number Placeholder 7"/>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08020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5" y="0"/>
            <a:ext cx="9141291" cy="6858000"/>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r>
              <a:rPr lang="en-US"/>
              <a:t>CONFIDENTIAL © Deltek, Inc. All Rights Reserved.</a:t>
            </a:r>
          </a:p>
        </p:txBody>
      </p:sp>
      <p:sp>
        <p:nvSpPr>
          <p:cNvPr id="6" name="Slide Number Placeholder 5"/>
          <p:cNvSpPr>
            <a:spLocks noGrp="1"/>
          </p:cNvSpPr>
          <p:nvPr>
            <p:ph type="sldNum" sz="quarter" idx="13"/>
          </p:nvPr>
        </p:nvSpPr>
        <p:spPr/>
        <p:txBody>
          <a:bodyPr/>
          <a:lstStyle>
            <a:lvl1pPr>
              <a:defRPr>
                <a:solidFill>
                  <a:schemeClr val="bg1"/>
                </a:solidFill>
              </a:defRPr>
            </a:lvl1pPr>
          </a:lstStyle>
          <a:p>
            <a:fld id="{B55A158B-BCF3-9542-9167-C24EBDDACB7A}" type="slidenum">
              <a:rPr lang="uk-UA" smtClean="0"/>
              <a:pPr/>
              <a:t>‹#›</a:t>
            </a:fld>
            <a:endParaRPr lang="uk-UA"/>
          </a:p>
        </p:txBody>
      </p:sp>
      <p:cxnSp>
        <p:nvCxnSpPr>
          <p:cNvPr id="13" name="Straight Connector 12"/>
          <p:cNvCxnSpPr>
            <a:cxnSpLocks/>
          </p:cNvCxnSpPr>
          <p:nvPr userDrawn="1"/>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DA738E4E-CC18-4943-A237-E28449497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2920" y="980457"/>
            <a:ext cx="1143000" cy="397008"/>
          </a:xfrm>
          <a:prstGeom prst="rect">
            <a:avLst/>
          </a:prstGeom>
        </p:spPr>
      </p:pic>
      <p:sp>
        <p:nvSpPr>
          <p:cNvPr id="8" name="Text Placeholder 2">
            <a:extLst>
              <a:ext uri="{FF2B5EF4-FFF2-40B4-BE49-F238E27FC236}">
                <a16:creationId xmlns:a16="http://schemas.microsoft.com/office/drawing/2014/main" id="{09177389-A86F-1542-92B0-5DAB2B554DB7}"/>
              </a:ext>
            </a:extLst>
          </p:cNvPr>
          <p:cNvSpPr>
            <a:spLocks noGrp="1"/>
          </p:cNvSpPr>
          <p:nvPr>
            <p:ph type="body" sz="quarter" idx="14"/>
          </p:nvPr>
        </p:nvSpPr>
        <p:spPr>
          <a:xfrm>
            <a:off x="457200" y="3733800"/>
            <a:ext cx="4800600" cy="1625600"/>
          </a:xfrm>
        </p:spPr>
        <p:txBody>
          <a:bodyPr wrap="square" lIns="91440" rIns="45720">
            <a:normAutofit/>
          </a:bodyPr>
          <a:lstStyle>
            <a:lvl1pPr marL="0" indent="0">
              <a:buNone/>
              <a:defRPr sz="2000">
                <a:solidFill>
                  <a:schemeClr val="bg1"/>
                </a:solidFill>
              </a:defRPr>
            </a:lvl1pPr>
            <a:lvl2pPr marL="342883" indent="0">
              <a:buNone/>
              <a:defRPr>
                <a:solidFill>
                  <a:schemeClr val="bg1"/>
                </a:solidFill>
              </a:defRPr>
            </a:lvl2pPr>
            <a:lvl3pPr marL="574646" indent="0">
              <a:buNone/>
              <a:defRPr>
                <a:solidFill>
                  <a:schemeClr val="bg1"/>
                </a:solidFill>
              </a:defRPr>
            </a:lvl3pPr>
            <a:lvl4pPr marL="925466" indent="0">
              <a:buNone/>
              <a:defRPr>
                <a:solidFill>
                  <a:schemeClr val="bg1"/>
                </a:solidFill>
              </a:defRPr>
            </a:lvl4pPr>
            <a:lvl5pPr marL="1262000" indent="0">
              <a:buNone/>
              <a:defRPr>
                <a:solidFill>
                  <a:schemeClr val="bg1"/>
                </a:solidFill>
              </a:defRPr>
            </a:lvl5pPr>
          </a:lstStyle>
          <a:p>
            <a:pPr lvl="0"/>
            <a:r>
              <a:rPr lang="en-US"/>
              <a:t>Edit Master text styles</a:t>
            </a:r>
          </a:p>
        </p:txBody>
      </p:sp>
      <p:sp>
        <p:nvSpPr>
          <p:cNvPr id="3" name="Title 2">
            <a:extLst>
              <a:ext uri="{FF2B5EF4-FFF2-40B4-BE49-F238E27FC236}">
                <a16:creationId xmlns:a16="http://schemas.microsoft.com/office/drawing/2014/main" id="{D3DAA3F6-A5BA-E743-B7F0-0ABDAC5BF59E}"/>
              </a:ext>
            </a:extLst>
          </p:cNvPr>
          <p:cNvSpPr>
            <a:spLocks noGrp="1"/>
          </p:cNvSpPr>
          <p:nvPr>
            <p:ph type="title"/>
          </p:nvPr>
        </p:nvSpPr>
        <p:spPr>
          <a:xfrm>
            <a:off x="457200" y="1803399"/>
            <a:ext cx="6400800" cy="1766844"/>
          </a:xfrm>
        </p:spPr>
        <p:txBody>
          <a:bodyPr lIns="45720" rIns="45720">
            <a:normAutofit/>
          </a:bodyPr>
          <a:lstStyle>
            <a:lvl1pPr>
              <a:defRPr sz="3600" b="0">
                <a:solidFill>
                  <a:schemeClr val="bg1"/>
                </a:solidFill>
              </a:defRPr>
            </a:lvl1pPr>
          </a:lstStyle>
          <a:p>
            <a:r>
              <a:rPr lang="en-US"/>
              <a:t>Click to edit Master title style</a:t>
            </a:r>
          </a:p>
        </p:txBody>
      </p:sp>
    </p:spTree>
    <p:extLst>
      <p:ext uri="{BB962C8B-B14F-4D97-AF65-F5344CB8AC3E}">
        <p14:creationId xmlns:p14="http://schemas.microsoft.com/office/powerpoint/2010/main" val="172121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 Col w Photo R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AB77590-7346-B14D-B8D0-9CEC8803879B}"/>
              </a:ext>
            </a:extLst>
          </p:cNvPr>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6217920" y="2"/>
            <a:ext cx="2926080" cy="6858311"/>
          </a:xfrm>
          <a:solidFill>
            <a:schemeClr val="bg1">
              <a:lumMod val="95000"/>
            </a:schemeClr>
          </a:solid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228602" y="76203"/>
            <a:ext cx="5714999" cy="1422397"/>
          </a:xfrm>
        </p:spPr>
        <p:txBody>
          <a:bodyPr/>
          <a:lstStyle/>
          <a:p>
            <a:r>
              <a:rPr lang="en-US"/>
              <a:t>Click to edit Master title style</a:t>
            </a:r>
          </a:p>
        </p:txBody>
      </p:sp>
      <p:sp>
        <p:nvSpPr>
          <p:cNvPr id="12" name="Content Placeholder 11"/>
          <p:cNvSpPr>
            <a:spLocks noGrp="1"/>
          </p:cNvSpPr>
          <p:nvPr>
            <p:ph sz="quarter" idx="13"/>
          </p:nvPr>
        </p:nvSpPr>
        <p:spPr>
          <a:xfrm>
            <a:off x="228602" y="1600200"/>
            <a:ext cx="5714999"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Tree>
    <p:extLst>
      <p:ext uri="{BB962C8B-B14F-4D97-AF65-F5344CB8AC3E}">
        <p14:creationId xmlns:p14="http://schemas.microsoft.com/office/powerpoint/2010/main" val="195621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 Col w Photo Lef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4800602" y="1701800"/>
            <a:ext cx="43433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0" y="2"/>
            <a:ext cx="4343400" cy="6858311"/>
          </a:xfrm>
          <a:no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4800601" y="177803"/>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4800601" y="1905000"/>
            <a:ext cx="4114800" cy="4267200"/>
          </a:xfrm>
        </p:spPr>
        <p:txBody>
          <a:bodyPr/>
          <a:lstStyle>
            <a:lvl1pPr marL="346075" indent="-334963">
              <a:buFont typeface="+mj-lt"/>
              <a:buAutoNum type="arabicPeriod"/>
              <a:tabLst/>
              <a:defRPr/>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p:cNvSpPr>
            <a:spLocks noGrp="1"/>
          </p:cNvSpPr>
          <p:nvPr>
            <p:ph type="ftr" sz="quarter" idx="14"/>
          </p:nvPr>
        </p:nvSpPr>
        <p:spPr/>
        <p:txBody>
          <a:bodyPr/>
          <a:lstStyle/>
          <a:p>
            <a:r>
              <a:rPr lang="en-US" dirty="0"/>
              <a:t> © Deltek, Inc. All Rights Reserved.</a:t>
            </a:r>
          </a:p>
        </p:txBody>
      </p:sp>
      <p:sp>
        <p:nvSpPr>
          <p:cNvPr id="3" name="Slide Number Placeholder 2"/>
          <p:cNvSpPr>
            <a:spLocks noGrp="1"/>
          </p:cNvSpPr>
          <p:nvPr>
            <p:ph type="sldNum" sz="quarter" idx="15"/>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30513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2 Col w Photo Righ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228600" y="17018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4800600" y="2"/>
            <a:ext cx="4343400" cy="6858311"/>
          </a:xfrm>
          <a:no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229020" y="177803"/>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228600" y="1905000"/>
            <a:ext cx="4114800" cy="4267200"/>
          </a:xfrm>
        </p:spPr>
        <p:txBody>
          <a:bodyPr>
            <a:normAutofit/>
          </a:bodyPr>
          <a:lstStyle>
            <a:lvl1pPr marL="342900" indent="-331788">
              <a:buFont typeface="+mj-lt"/>
              <a:buAutoNum type="arabicPeriod"/>
              <a:tabLst/>
              <a:defRPr sz="1800"/>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Tree>
    <p:extLst>
      <p:ext uri="{BB962C8B-B14F-4D97-AF65-F5344CB8AC3E}">
        <p14:creationId xmlns:p14="http://schemas.microsoft.com/office/powerpoint/2010/main" val="309207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57"/>
            <a:ext cx="9144002" cy="2682243"/>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11" name="Straight Connector 10"/>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DBBC53-AD0D-AD48-AFA6-8B2A4A247229}"/>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9" name="Title 8"/>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8D8B45B-F640-FB40-93B3-3950E8852491}"/>
              </a:ext>
            </a:extLst>
          </p:cNvPr>
          <p:cNvSpPr>
            <a:spLocks noGrp="1"/>
          </p:cNvSpPr>
          <p:nvPr>
            <p:ph type="body" sz="quarter" idx="13"/>
          </p:nvPr>
        </p:nvSpPr>
        <p:spPr>
          <a:xfrm>
            <a:off x="228600" y="1600200"/>
            <a:ext cx="8686800" cy="2438401"/>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446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1"/>
            <a:ext cx="9144002" cy="2682241"/>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4" name="Text Placeholder 3"/>
          <p:cNvSpPr>
            <a:spLocks noGrp="1"/>
          </p:cNvSpPr>
          <p:nvPr>
            <p:ph type="body" sz="quarter" idx="11" hasCustomPrompt="1"/>
          </p:nvPr>
        </p:nvSpPr>
        <p:spPr>
          <a:xfrm>
            <a:off x="22860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461772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3" name="Text Placeholder 12">
            <a:extLst>
              <a:ext uri="{FF2B5EF4-FFF2-40B4-BE49-F238E27FC236}">
                <a16:creationId xmlns:a16="http://schemas.microsoft.com/office/drawing/2014/main" id="{215C85F5-1C21-5C4A-A2D9-9057E6305D86}"/>
              </a:ext>
            </a:extLst>
          </p:cNvPr>
          <p:cNvSpPr>
            <a:spLocks noGrp="1"/>
          </p:cNvSpPr>
          <p:nvPr>
            <p:ph type="body" sz="quarter" idx="26" hasCustomPrompt="1"/>
          </p:nvPr>
        </p:nvSpPr>
        <p:spPr>
          <a:xfrm>
            <a:off x="228600" y="2514599"/>
            <a:ext cx="4297680" cy="1524003"/>
          </a:xfrm>
        </p:spPr>
        <p:txBody>
          <a:bodyPr>
            <a:noAutofit/>
          </a:bodyPr>
          <a:lstStyle>
            <a:lvl1pPr marL="0" indent="0">
              <a:buNone/>
              <a:defRPr sz="1400"/>
            </a:lvl1pPr>
            <a:lvl2pPr marL="342891" indent="0">
              <a:buNone/>
              <a:defRPr sz="1400"/>
            </a:lvl2pPr>
            <a:lvl3pPr marL="574660" indent="0">
              <a:buNone/>
              <a:defRPr sz="1400"/>
            </a:lvl3pPr>
            <a:lvl4pPr marL="925489" indent="0">
              <a:buNone/>
              <a:defRPr sz="1400"/>
            </a:lvl4pPr>
            <a:lvl5pPr marL="1262031" indent="0">
              <a:buNone/>
              <a:defRPr sz="1400"/>
            </a:lvl5pPr>
          </a:lstStyle>
          <a:p>
            <a:pPr lvl="0"/>
            <a:r>
              <a:rPr lang="en-US"/>
              <a:t>Click to edit text</a:t>
            </a:r>
          </a:p>
        </p:txBody>
      </p:sp>
      <p:sp>
        <p:nvSpPr>
          <p:cNvPr id="32" name="Text Placeholder 12">
            <a:extLst>
              <a:ext uri="{FF2B5EF4-FFF2-40B4-BE49-F238E27FC236}">
                <a16:creationId xmlns:a16="http://schemas.microsoft.com/office/drawing/2014/main" id="{F60AF355-B185-3743-9DB8-89D1FC256522}"/>
              </a:ext>
            </a:extLst>
          </p:cNvPr>
          <p:cNvSpPr>
            <a:spLocks noGrp="1"/>
          </p:cNvSpPr>
          <p:nvPr>
            <p:ph type="body" sz="quarter" idx="27" hasCustomPrompt="1"/>
          </p:nvPr>
        </p:nvSpPr>
        <p:spPr>
          <a:xfrm>
            <a:off x="4617720" y="2514599"/>
            <a:ext cx="4297680" cy="1524003"/>
          </a:xfrm>
        </p:spPr>
        <p:txBody>
          <a:bodyPr>
            <a:noAutofit/>
          </a:bodyPr>
          <a:lstStyle>
            <a:lvl1pPr marL="0" indent="0">
              <a:buNone/>
              <a:defRPr sz="1400"/>
            </a:lvl1pPr>
            <a:lvl2pPr marL="342891" indent="0">
              <a:buNone/>
              <a:defRPr sz="1400"/>
            </a:lvl2pPr>
            <a:lvl3pPr marL="574660" indent="0">
              <a:buNone/>
              <a:defRPr sz="1400"/>
            </a:lvl3pPr>
            <a:lvl4pPr marL="925489" indent="0">
              <a:buNone/>
              <a:defRPr sz="1400"/>
            </a:lvl4pPr>
            <a:lvl5pPr marL="1262031" indent="0">
              <a:buNone/>
              <a:defRPr sz="1400"/>
            </a:lvl5pPr>
          </a:lstStyle>
          <a:p>
            <a:pPr lvl="0"/>
            <a:r>
              <a:rPr lang="en-US"/>
              <a:t>Click to edit text</a:t>
            </a:r>
          </a:p>
        </p:txBody>
      </p:sp>
      <p:sp>
        <p:nvSpPr>
          <p:cNvPr id="14" name="Title 13">
            <a:extLst>
              <a:ext uri="{FF2B5EF4-FFF2-40B4-BE49-F238E27FC236}">
                <a16:creationId xmlns:a16="http://schemas.microsoft.com/office/drawing/2014/main" id="{DF88FC55-58CA-1E49-A3B1-20FF8AC437D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702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1"/>
            <a:ext cx="9144002" cy="2682241"/>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4" name="Text Placeholder 3"/>
          <p:cNvSpPr>
            <a:spLocks noGrp="1"/>
          </p:cNvSpPr>
          <p:nvPr>
            <p:ph type="body" sz="quarter" idx="11" hasCustomPrompt="1"/>
          </p:nvPr>
        </p:nvSpPr>
        <p:spPr>
          <a:xfrm>
            <a:off x="22860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315468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08076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2"/>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39"/>
            <a:ext cx="283464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3154680" y="2682239"/>
            <a:ext cx="283464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080760" y="2682239"/>
            <a:ext cx="2834640" cy="1356363"/>
          </a:xfrm>
        </p:spPr>
        <p:txBody>
          <a:bodyPr>
            <a:normAutofit/>
          </a:bodyPr>
          <a:lstStyle>
            <a:lvl1pPr marL="0" indent="0">
              <a:buNone/>
              <a:defRPr sz="1400"/>
            </a:lvl1pPr>
          </a:lstStyle>
          <a:p>
            <a:pPr lvl="0"/>
            <a:r>
              <a:rPr lang="en-US"/>
              <a:t>Click to edit text</a:t>
            </a:r>
          </a:p>
        </p:txBody>
      </p:sp>
    </p:spTree>
    <p:extLst>
      <p:ext uri="{BB962C8B-B14F-4D97-AF65-F5344CB8AC3E}">
        <p14:creationId xmlns:p14="http://schemas.microsoft.com/office/powerpoint/2010/main" val="203851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1"/>
            <a:ext cx="9144002" cy="2682241"/>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4" name="Text Placeholder 3"/>
          <p:cNvSpPr>
            <a:spLocks noGrp="1"/>
          </p:cNvSpPr>
          <p:nvPr>
            <p:ph type="body" sz="quarter" idx="11" hasCustomPrompt="1"/>
          </p:nvPr>
        </p:nvSpPr>
        <p:spPr>
          <a:xfrm>
            <a:off x="22860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242316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812281"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2"/>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39"/>
            <a:ext cx="210312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2423160" y="2682239"/>
            <a:ext cx="210312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812281" y="2682239"/>
            <a:ext cx="2103120" cy="1356363"/>
          </a:xfrm>
        </p:spPr>
        <p:txBody>
          <a:bodyPr>
            <a:normAutofit/>
          </a:bodyPr>
          <a:lstStyle>
            <a:lvl1pPr marL="0" indent="0">
              <a:buNone/>
              <a:defRPr sz="1400"/>
            </a:lvl1pPr>
          </a:lstStyle>
          <a:p>
            <a:pPr lvl="0"/>
            <a:r>
              <a:rPr lang="en-US"/>
              <a:t>Click to edit text</a:t>
            </a:r>
          </a:p>
        </p:txBody>
      </p:sp>
      <p:sp>
        <p:nvSpPr>
          <p:cNvPr id="18" name="Text Placeholder 3">
            <a:extLst>
              <a:ext uri="{FF2B5EF4-FFF2-40B4-BE49-F238E27FC236}">
                <a16:creationId xmlns:a16="http://schemas.microsoft.com/office/drawing/2014/main" id="{C6F7B6F0-1483-9643-8140-244732105D5D}"/>
              </a:ext>
            </a:extLst>
          </p:cNvPr>
          <p:cNvSpPr>
            <a:spLocks noGrp="1"/>
          </p:cNvSpPr>
          <p:nvPr>
            <p:ph type="body" sz="quarter" idx="31" hasCustomPrompt="1"/>
          </p:nvPr>
        </p:nvSpPr>
        <p:spPr>
          <a:xfrm>
            <a:off x="461772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25" name="Text Placeholder 26">
            <a:extLst>
              <a:ext uri="{FF2B5EF4-FFF2-40B4-BE49-F238E27FC236}">
                <a16:creationId xmlns:a16="http://schemas.microsoft.com/office/drawing/2014/main" id="{6E7DCA69-97E8-ED49-91F1-DFD709C3E753}"/>
              </a:ext>
            </a:extLst>
          </p:cNvPr>
          <p:cNvSpPr>
            <a:spLocks noGrp="1"/>
          </p:cNvSpPr>
          <p:nvPr>
            <p:ph type="body" sz="quarter" idx="32" hasCustomPrompt="1"/>
          </p:nvPr>
        </p:nvSpPr>
        <p:spPr>
          <a:xfrm>
            <a:off x="4617720" y="2682239"/>
            <a:ext cx="2103120" cy="1356363"/>
          </a:xfrm>
        </p:spPr>
        <p:txBody>
          <a:bodyPr>
            <a:normAutofit/>
          </a:bodyPr>
          <a:lstStyle>
            <a:lvl1pPr marL="0" indent="0">
              <a:buNone/>
              <a:defRPr sz="1400"/>
            </a:lvl1pPr>
          </a:lstStyle>
          <a:p>
            <a:pPr lvl="0"/>
            <a:r>
              <a:rPr lang="en-US"/>
              <a:t>Click to edit text</a:t>
            </a:r>
          </a:p>
        </p:txBody>
      </p:sp>
    </p:spTree>
    <p:extLst>
      <p:ext uri="{BB962C8B-B14F-4D97-AF65-F5344CB8AC3E}">
        <p14:creationId xmlns:p14="http://schemas.microsoft.com/office/powerpoint/2010/main" val="6126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5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1"/>
            <a:ext cx="9144002" cy="2682241"/>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4" name="Text Placeholder 3"/>
          <p:cNvSpPr>
            <a:spLocks noGrp="1"/>
          </p:cNvSpPr>
          <p:nvPr>
            <p:ph type="body" sz="quarter" idx="11" hasCustomPrompt="1"/>
          </p:nvPr>
        </p:nvSpPr>
        <p:spPr>
          <a:xfrm>
            <a:off x="22860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198882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374904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2" name="Text Placeholder 3"/>
          <p:cNvSpPr>
            <a:spLocks noGrp="1"/>
          </p:cNvSpPr>
          <p:nvPr>
            <p:ph type="body" sz="quarter" idx="14" hasCustomPrompt="1"/>
          </p:nvPr>
        </p:nvSpPr>
        <p:spPr>
          <a:xfrm>
            <a:off x="550926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3" name="Text Placeholder 3"/>
          <p:cNvSpPr>
            <a:spLocks noGrp="1"/>
          </p:cNvSpPr>
          <p:nvPr>
            <p:ph type="body" sz="quarter" idx="15" hasCustomPrompt="1"/>
          </p:nvPr>
        </p:nvSpPr>
        <p:spPr>
          <a:xfrm>
            <a:off x="726948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8" name="Title 7"/>
          <p:cNvSpPr>
            <a:spLocks noGrp="1"/>
          </p:cNvSpPr>
          <p:nvPr>
            <p:ph type="title"/>
          </p:nvPr>
        </p:nvSpPr>
        <p:spPr/>
        <p:txBody>
          <a:bodyPr/>
          <a:lstStyle/>
          <a:p>
            <a:r>
              <a:rPr lang="en-US"/>
              <a:t>Click to edit Master title style</a:t>
            </a:r>
          </a:p>
        </p:txBody>
      </p:sp>
      <p:sp>
        <p:nvSpPr>
          <p:cNvPr id="14" name="Text Placeholder 3"/>
          <p:cNvSpPr>
            <a:spLocks noGrp="1"/>
          </p:cNvSpPr>
          <p:nvPr>
            <p:ph type="body" sz="quarter" idx="18" hasCustomPrompt="1"/>
          </p:nvPr>
        </p:nvSpPr>
        <p:spPr>
          <a:xfrm>
            <a:off x="22860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5" name="Text Placeholder 3"/>
          <p:cNvSpPr>
            <a:spLocks noGrp="1"/>
          </p:cNvSpPr>
          <p:nvPr>
            <p:ph type="body" sz="quarter" idx="19" hasCustomPrompt="1"/>
          </p:nvPr>
        </p:nvSpPr>
        <p:spPr>
          <a:xfrm>
            <a:off x="198882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6" name="Text Placeholder 3"/>
          <p:cNvSpPr>
            <a:spLocks noGrp="1"/>
          </p:cNvSpPr>
          <p:nvPr>
            <p:ph type="body" sz="quarter" idx="20" hasCustomPrompt="1"/>
          </p:nvPr>
        </p:nvSpPr>
        <p:spPr>
          <a:xfrm>
            <a:off x="374904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7" name="Text Placeholder 3"/>
          <p:cNvSpPr>
            <a:spLocks noGrp="1"/>
          </p:cNvSpPr>
          <p:nvPr>
            <p:ph type="body" sz="quarter" idx="21" hasCustomPrompt="1"/>
          </p:nvPr>
        </p:nvSpPr>
        <p:spPr>
          <a:xfrm>
            <a:off x="550926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8" name="Text Placeholder 3"/>
          <p:cNvSpPr>
            <a:spLocks noGrp="1"/>
          </p:cNvSpPr>
          <p:nvPr>
            <p:ph type="body" sz="quarter" idx="22" hasCustomPrompt="1"/>
          </p:nvPr>
        </p:nvSpPr>
        <p:spPr>
          <a:xfrm>
            <a:off x="726948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Tree>
    <p:extLst>
      <p:ext uri="{BB962C8B-B14F-4D97-AF65-F5344CB8AC3E}">
        <p14:creationId xmlns:p14="http://schemas.microsoft.com/office/powerpoint/2010/main" val="371564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429768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4617721" y="4023360"/>
            <a:ext cx="429768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4617721"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18890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3154681" y="4023360"/>
            <a:ext cx="283464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6080761" y="4023360"/>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315468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6080761"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96920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ist Slide w Chevron">
    <p:spTree>
      <p:nvGrpSpPr>
        <p:cNvPr id="1" name=""/>
        <p:cNvGrpSpPr/>
        <p:nvPr/>
      </p:nvGrpSpPr>
      <p:grpSpPr>
        <a:xfrm>
          <a:off x="0" y="0"/>
          <a:ext cx="0" cy="0"/>
          <a:chOff x="0" y="0"/>
          <a:chExt cx="0" cy="0"/>
        </a:xfrm>
      </p:grpSpPr>
      <p:cxnSp>
        <p:nvCxnSpPr>
          <p:cNvPr id="11" name="Straight Connector 1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279400"/>
            <a:ext cx="4343399" cy="1320800"/>
          </a:xfrm>
        </p:spPr>
        <p:txBody>
          <a:bodyPr>
            <a:norm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1701800"/>
            <a:ext cx="4343399" cy="4267200"/>
          </a:xfrm>
        </p:spPr>
        <p:txBody>
          <a:bodyPr>
            <a:normAutofit/>
          </a:bodyPr>
          <a:lstStyle>
            <a:lvl1pPr>
              <a:defRPr sz="1600"/>
            </a:lvl1pPr>
          </a:lstStyle>
          <a:p>
            <a:pPr lvl="0"/>
            <a:r>
              <a:rPr lang="en-US"/>
              <a:t>Edit Master text styles</a:t>
            </a:r>
          </a:p>
        </p:txBody>
      </p:sp>
      <p:sp>
        <p:nvSpPr>
          <p:cNvPr id="12" name="Picture Placeholder 11">
            <a:extLst>
              <a:ext uri="{FF2B5EF4-FFF2-40B4-BE49-F238E27FC236}">
                <a16:creationId xmlns:a16="http://schemas.microsoft.com/office/drawing/2014/main" id="{7A86F0B0-BCB1-0D4E-BD84-1409300E89F6}"/>
              </a:ext>
            </a:extLst>
          </p:cNvPr>
          <p:cNvSpPr>
            <a:spLocks noGrp="1"/>
          </p:cNvSpPr>
          <p:nvPr>
            <p:ph type="pic" sz="quarter" idx="15" hasCustomPrompt="1"/>
          </p:nvPr>
        </p:nvSpPr>
        <p:spPr>
          <a:xfrm>
            <a:off x="2" y="0"/>
            <a:ext cx="4275437" cy="6375400"/>
          </a:xfrm>
          <a:custGeom>
            <a:avLst/>
            <a:gdLst>
              <a:gd name="connsiteX0" fmla="*/ 0 w 4275437"/>
              <a:gd name="connsiteY0" fmla="*/ 0 h 4781550"/>
              <a:gd name="connsiteX1" fmla="*/ 1981199 w 4275437"/>
              <a:gd name="connsiteY1" fmla="*/ 0 h 4781550"/>
              <a:gd name="connsiteX2" fmla="*/ 2092399 w 4275437"/>
              <a:gd name="connsiteY2" fmla="*/ 0 h 4781550"/>
              <a:gd name="connsiteX3" fmla="*/ 4275437 w 4275437"/>
              <a:gd name="connsiteY3" fmla="*/ 2571751 h 4781550"/>
              <a:gd name="connsiteX4" fmla="*/ 2399642 w 4275437"/>
              <a:gd name="connsiteY4" fmla="*/ 4781550 h 4781550"/>
              <a:gd name="connsiteX5" fmla="*/ 0 w 4275437"/>
              <a:gd name="connsiteY5" fmla="*/ 4781550 h 4781550"/>
              <a:gd name="connsiteX6" fmla="*/ 0 w 4275437"/>
              <a:gd name="connsiteY6" fmla="*/ 3258368 h 4781550"/>
              <a:gd name="connsiteX7" fmla="*/ 582838 w 4275437"/>
              <a:gd name="connsiteY7" fmla="*/ 2571750 h 4781550"/>
              <a:gd name="connsiteX8" fmla="*/ 0 w 4275437"/>
              <a:gd name="connsiteY8" fmla="*/ 1885132 h 4781550"/>
              <a:gd name="connsiteX9" fmla="*/ 0 w 4275437"/>
              <a:gd name="connsiteY9" fmla="*/ 15811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4781550">
                <a:moveTo>
                  <a:pt x="0" y="0"/>
                </a:moveTo>
                <a:lnTo>
                  <a:pt x="1981199" y="0"/>
                </a:lnTo>
                <a:lnTo>
                  <a:pt x="2092399" y="0"/>
                </a:lnTo>
                <a:lnTo>
                  <a:pt x="4275437" y="2571751"/>
                </a:lnTo>
                <a:lnTo>
                  <a:pt x="2399642" y="4781550"/>
                </a:lnTo>
                <a:lnTo>
                  <a:pt x="0" y="478155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a:t>Drag picture to placeholder </a:t>
            </a:r>
            <a:br>
              <a:rPr lang="en-US"/>
            </a:br>
            <a:r>
              <a:rPr lang="en-US"/>
              <a:t>or click icon to add</a:t>
            </a:r>
          </a:p>
        </p:txBody>
      </p:sp>
      <p:sp>
        <p:nvSpPr>
          <p:cNvPr id="2" name="Footer Placeholder 1"/>
          <p:cNvSpPr>
            <a:spLocks noGrp="1"/>
          </p:cNvSpPr>
          <p:nvPr>
            <p:ph type="ftr" sz="quarter" idx="16"/>
          </p:nvPr>
        </p:nvSpPr>
        <p:spPr>
          <a:xfrm>
            <a:off x="5486402" y="6375400"/>
            <a:ext cx="2784451" cy="482600"/>
          </a:xfrm>
        </p:spPr>
        <p:txBody>
          <a:bodyPr/>
          <a:lstStyle/>
          <a:p>
            <a:r>
              <a:rPr lang="en-US"/>
              <a:t>CONFIDENTIAL © Deltek, Inc. All Rights Reserved.</a:t>
            </a:r>
          </a:p>
        </p:txBody>
      </p:sp>
      <p:sp>
        <p:nvSpPr>
          <p:cNvPr id="3" name="Slide Number Placeholder 2"/>
          <p:cNvSpPr>
            <a:spLocks noGrp="1"/>
          </p:cNvSpPr>
          <p:nvPr>
            <p:ph type="sldNum" sz="quarter" idx="17"/>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18012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1"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2423160" y="4023360"/>
            <a:ext cx="21031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4617720"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6812281"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242316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461772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6812281"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89360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5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1988820" y="4023360"/>
            <a:ext cx="16459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374904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550926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5" hasCustomPrompt="1"/>
          </p:nvPr>
        </p:nvSpPr>
        <p:spPr>
          <a:xfrm>
            <a:off x="7269481"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198882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374904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550926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3" name="Text Placeholder 3"/>
          <p:cNvSpPr>
            <a:spLocks noGrp="1"/>
          </p:cNvSpPr>
          <p:nvPr>
            <p:ph type="body" sz="quarter" idx="22" hasCustomPrompt="1"/>
          </p:nvPr>
        </p:nvSpPr>
        <p:spPr>
          <a:xfrm>
            <a:off x="7269481"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4348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237753" y="1905000"/>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4206240" y="19050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7174727" y="19050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a:xfrm>
            <a:off x="228600" y="76202"/>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31913"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3200400"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6168887"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31913"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3200400"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6168887"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dirty="0"/>
              <a:t>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00070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914400" y="1905000"/>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3108960" y="19050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5303520" y="1905000"/>
            <a:ext cx="731520" cy="975360"/>
          </a:xfrm>
        </p:spPr>
        <p:txBody>
          <a:bodyPr anchor="ctr">
            <a:noAutofit/>
          </a:bodyPr>
          <a:lstStyle>
            <a:lvl1pPr marL="0" indent="0" algn="ctr">
              <a:buNone/>
              <a:defRPr sz="1400"/>
            </a:lvl1pPr>
          </a:lstStyle>
          <a:p>
            <a:r>
              <a:rPr lang="en-US" dirty="0"/>
              <a:t>icon</a:t>
            </a:r>
          </a:p>
        </p:txBody>
      </p:sp>
      <p:sp>
        <p:nvSpPr>
          <p:cNvPr id="25" name="Picture Placeholder 6"/>
          <p:cNvSpPr>
            <a:spLocks noGrp="1" noChangeAspect="1"/>
          </p:cNvSpPr>
          <p:nvPr>
            <p:ph type="pic" sz="quarter" idx="19" hasCustomPrompt="1"/>
          </p:nvPr>
        </p:nvSpPr>
        <p:spPr>
          <a:xfrm>
            <a:off x="7498080" y="19050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a:xfrm>
            <a:off x="228600" y="76202"/>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242316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461772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681228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242316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461772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681228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dirty="0"/>
              <a:t>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7940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5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685800" y="1879723"/>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2446020" y="1879723"/>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4206240" y="1879723"/>
            <a:ext cx="731520" cy="975360"/>
          </a:xfrm>
        </p:spPr>
        <p:txBody>
          <a:bodyPr anchor="ctr">
            <a:noAutofit/>
          </a:bodyPr>
          <a:lstStyle>
            <a:lvl1pPr marL="0" indent="0" algn="ctr">
              <a:buNone/>
              <a:defRPr sz="1400"/>
            </a:lvl1pPr>
          </a:lstStyle>
          <a:p>
            <a:r>
              <a:rPr lang="en-US" dirty="0"/>
              <a:t>icon</a:t>
            </a:r>
          </a:p>
        </p:txBody>
      </p:sp>
      <p:sp>
        <p:nvSpPr>
          <p:cNvPr id="25" name="Picture Placeholder 6"/>
          <p:cNvSpPr>
            <a:spLocks noGrp="1" noChangeAspect="1"/>
          </p:cNvSpPr>
          <p:nvPr>
            <p:ph type="pic" sz="quarter" idx="19" hasCustomPrompt="1"/>
          </p:nvPr>
        </p:nvSpPr>
        <p:spPr>
          <a:xfrm>
            <a:off x="5966460" y="1879723"/>
            <a:ext cx="731520" cy="975360"/>
          </a:xfrm>
        </p:spPr>
        <p:txBody>
          <a:bodyPr anchor="ctr">
            <a:no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7726679" y="1879723"/>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198882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374904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550926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5" hasCustomPrompt="1"/>
          </p:nvPr>
        </p:nvSpPr>
        <p:spPr>
          <a:xfrm>
            <a:off x="7269479"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198882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374904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550926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p:cNvSpPr>
            <a:spLocks noGrp="1"/>
          </p:cNvSpPr>
          <p:nvPr>
            <p:ph type="body" sz="quarter" idx="27" hasCustomPrompt="1"/>
          </p:nvPr>
        </p:nvSpPr>
        <p:spPr>
          <a:xfrm>
            <a:off x="726948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dirty="0"/>
              <a:t>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08925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 Col Grid Text Only">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1"/>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dirty="0"/>
              <a:t>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Tree>
    <p:extLst>
      <p:ext uri="{BB962C8B-B14F-4D97-AF65-F5344CB8AC3E}">
        <p14:creationId xmlns:p14="http://schemas.microsoft.com/office/powerpoint/2010/main" val="212208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2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1"/>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2034539" y="1701800"/>
            <a:ext cx="731520" cy="975360"/>
          </a:xfrm>
        </p:spPr>
        <p:txBody>
          <a:bodyPr anchor="ctr">
            <a:norm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6469379" y="1701800"/>
            <a:ext cx="731520" cy="975360"/>
          </a:xfrm>
        </p:spPr>
        <p:txBody>
          <a:bodyPr anchor="ctr">
            <a:norm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2034539" y="4038600"/>
            <a:ext cx="731520" cy="975360"/>
          </a:xfrm>
        </p:spPr>
        <p:txBody>
          <a:bodyPr anchor="ctr">
            <a:normAutofit/>
          </a:bodyPr>
          <a:lstStyle>
            <a:lvl1pPr marL="0" indent="0" algn="ctr">
              <a:buNone/>
              <a:defRPr sz="1400"/>
            </a:lvl1pPr>
          </a:lstStyle>
          <a:p>
            <a:r>
              <a:rPr lang="en-US" dirty="0"/>
              <a:t>icon</a:t>
            </a:r>
          </a:p>
        </p:txBody>
      </p:sp>
      <p:sp>
        <p:nvSpPr>
          <p:cNvPr id="33" name="Picture Placeholder 6"/>
          <p:cNvSpPr>
            <a:spLocks noGrp="1" noChangeAspect="1"/>
          </p:cNvSpPr>
          <p:nvPr>
            <p:ph type="pic" sz="quarter" idx="32" hasCustomPrompt="1"/>
          </p:nvPr>
        </p:nvSpPr>
        <p:spPr>
          <a:xfrm>
            <a:off x="6469379" y="4038600"/>
            <a:ext cx="731520" cy="975360"/>
          </a:xfrm>
        </p:spPr>
        <p:txBody>
          <a:bodyPr anchor="ctr">
            <a:normAutofit/>
          </a:bodyPr>
          <a:lstStyle>
            <a:lvl1pPr marL="0" indent="0" algn="ctr">
              <a:buNone/>
              <a:defRPr sz="1400"/>
            </a:lvl1pPr>
          </a:lstStyle>
          <a:p>
            <a:r>
              <a:rPr lang="en-US" dirty="0"/>
              <a:t>icon</a:t>
            </a:r>
          </a:p>
        </p:txBody>
      </p:sp>
      <p:sp>
        <p:nvSpPr>
          <p:cNvPr id="2" name="Footer Placeholder 1"/>
          <p:cNvSpPr>
            <a:spLocks noGrp="1"/>
          </p:cNvSpPr>
          <p:nvPr>
            <p:ph type="ftr" sz="quarter" idx="41"/>
          </p:nvPr>
        </p:nvSpPr>
        <p:spPr/>
        <p:txBody>
          <a:bodyPr/>
          <a:lstStyle/>
          <a:p>
            <a:r>
              <a:rPr lang="en-US" dirty="0"/>
              <a:t>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294745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Col Grid w Photo Lef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0" y="2"/>
            <a:ext cx="2926080" cy="6858311"/>
          </a:xfrm>
          <a:solidFill>
            <a:schemeClr val="bg1">
              <a:lumMod val="95000"/>
            </a:schemeClr>
          </a:solidFill>
        </p:spPr>
        <p:txBody>
          <a:bodyPr anchor="ctr"/>
          <a:lstStyle>
            <a:lvl1pPr algn="ctr">
              <a:defRPr/>
            </a:lvl1pPr>
          </a:lstStyle>
          <a:p>
            <a:r>
              <a:rPr lang="en-US" dirty="0"/>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4206316"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4206316"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7178116"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7178116"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6096000" y="515329"/>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6700990C-871D-C740-B979-FFDDE413646C}"/>
              </a:ext>
            </a:extLst>
          </p:cNvPr>
          <p:cNvSpPr>
            <a:spLocks noGrp="1"/>
          </p:cNvSpPr>
          <p:nvPr>
            <p:ph type="ftr" sz="quarter" idx="33"/>
          </p:nvPr>
        </p:nvSpPr>
        <p:spPr/>
        <p:txBody>
          <a:bodyPr/>
          <a:lstStyle/>
          <a:p>
            <a:r>
              <a:rPr lang="en-US" dirty="0"/>
              <a:t> © Deltek, Inc. All Rights Reserved.</a:t>
            </a:r>
          </a:p>
        </p:txBody>
      </p:sp>
      <p:sp>
        <p:nvSpPr>
          <p:cNvPr id="6" name="Slide Number Placeholder 5">
            <a:extLst>
              <a:ext uri="{FF2B5EF4-FFF2-40B4-BE49-F238E27FC236}">
                <a16:creationId xmlns:a16="http://schemas.microsoft.com/office/drawing/2014/main" id="{C8E1B8CD-AFB2-7E46-BB3F-2FA39B55F175}"/>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4914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 Col Grid w Photo Righ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6217920" y="2"/>
            <a:ext cx="2926080" cy="6858311"/>
          </a:xfrm>
          <a:solidFill>
            <a:schemeClr val="bg1">
              <a:lumMod val="95000"/>
            </a:schemeClr>
          </a:solidFill>
        </p:spPr>
        <p:txBody>
          <a:bodyPr anchor="ctr"/>
          <a:lstStyle>
            <a:lvl1pPr algn="ctr">
              <a:defRPr/>
            </a:lvl1pPr>
          </a:lstStyle>
          <a:p>
            <a:r>
              <a:rPr lang="en-US" dirty="0"/>
              <a:t>Click to add picture</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1234516"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1234516"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4206316"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4206316"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3124200" y="515329"/>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83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 Col Grid w Photo Center">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5A7578A-2DD2-6A45-8EEF-5EEB13AEF51E}"/>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userDrawn="1"/>
        </p:nvCxnSpPr>
        <p:spPr>
          <a:xfrm>
            <a:off x="0" y="6375400"/>
            <a:ext cx="8915400" cy="0"/>
          </a:xfrm>
          <a:prstGeom prst="line">
            <a:avLst/>
          </a:prstGeom>
          <a:ln w="12700" cap="flat">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3154680" y="-1"/>
            <a:ext cx="2834640" cy="6858001"/>
          </a:xfrm>
          <a:custGeom>
            <a:avLst/>
            <a:gdLst>
              <a:gd name="connsiteX0" fmla="*/ 0 w 2415510"/>
              <a:gd name="connsiteY0" fmla="*/ 0 h 5146936"/>
              <a:gd name="connsiteX1" fmla="*/ 2415509 w 2415510"/>
              <a:gd name="connsiteY1" fmla="*/ 0 h 5146936"/>
              <a:gd name="connsiteX2" fmla="*/ 2415509 w 2415510"/>
              <a:gd name="connsiteY2" fmla="*/ 1822251 h 5146936"/>
              <a:gd name="connsiteX3" fmla="*/ 2415510 w 2415510"/>
              <a:gd name="connsiteY3" fmla="*/ 1822252 h 5146936"/>
              <a:gd name="connsiteX4" fmla="*/ 2415510 w 2415510"/>
              <a:gd name="connsiteY4" fmla="*/ 5146936 h 5146936"/>
              <a:gd name="connsiteX5" fmla="*/ 1 w 2415510"/>
              <a:gd name="connsiteY5" fmla="*/ 5146936 h 5146936"/>
              <a:gd name="connsiteX6" fmla="*/ 1 w 2415510"/>
              <a:gd name="connsiteY6" fmla="*/ 2038350 h 5146936"/>
              <a:gd name="connsiteX7" fmla="*/ 0 w 2415510"/>
              <a:gd name="connsiteY7" fmla="*/ 2038350 h 51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5510" h="5146936">
                <a:moveTo>
                  <a:pt x="0" y="0"/>
                </a:moveTo>
                <a:lnTo>
                  <a:pt x="2415509" y="0"/>
                </a:lnTo>
                <a:lnTo>
                  <a:pt x="2415509" y="1822251"/>
                </a:lnTo>
                <a:lnTo>
                  <a:pt x="2415510" y="1822252"/>
                </a:lnTo>
                <a:lnTo>
                  <a:pt x="2415510" y="5146936"/>
                </a:lnTo>
                <a:lnTo>
                  <a:pt x="1" y="5146936"/>
                </a:lnTo>
                <a:lnTo>
                  <a:pt x="1" y="2038350"/>
                </a:lnTo>
                <a:lnTo>
                  <a:pt x="0" y="2038350"/>
                </a:lnTo>
                <a:close/>
              </a:path>
            </a:pathLst>
          </a:custGeom>
          <a:solidFill>
            <a:schemeClr val="bg1">
              <a:lumMod val="95000"/>
            </a:schemeClr>
          </a:solidFill>
          <a:ln w="31750" cap="rnd">
            <a:noFill/>
          </a:ln>
        </p:spPr>
        <p:txBody>
          <a:bodyPr wrap="square" anchor="ctr">
            <a:noAutofit/>
          </a:bodyPr>
          <a:lstStyle>
            <a:lvl1pPr algn="ctr">
              <a:defRPr/>
            </a:lvl1pPr>
          </a:lstStyle>
          <a:p>
            <a:r>
              <a:rPr lang="en-US" dirty="0"/>
              <a:t>Click icon to add picture</a:t>
            </a:r>
          </a:p>
        </p:txBody>
      </p:sp>
      <p:sp>
        <p:nvSpPr>
          <p:cNvPr id="11" name="Picture Placeholder 6"/>
          <p:cNvSpPr>
            <a:spLocks noGrp="1" noChangeAspect="1"/>
          </p:cNvSpPr>
          <p:nvPr>
            <p:ph type="pic" sz="quarter" idx="16" hasCustomPrompt="1"/>
          </p:nvPr>
        </p:nvSpPr>
        <p:spPr>
          <a:xfrm>
            <a:off x="1234516" y="515329"/>
            <a:ext cx="731368" cy="975360"/>
          </a:xfrm>
        </p:spPr>
        <p:txBody>
          <a:bodyPr anchor="ctr">
            <a:noAutofit/>
          </a:bodyPr>
          <a:lstStyle>
            <a:lvl1pPr marL="0" indent="0" algn="ctr">
              <a:buNone/>
              <a:defRPr sz="1400"/>
            </a:lvl1pPr>
          </a:lstStyle>
          <a:p>
            <a:r>
              <a:rPr lang="en-US" dirty="0"/>
              <a:t>icon</a:t>
            </a:r>
          </a:p>
        </p:txBody>
      </p:sp>
      <p:sp>
        <p:nvSpPr>
          <p:cNvPr id="12" name="Text Placeholder 3"/>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3" name="Text Placeholder 3"/>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Picture Placeholder 6"/>
          <p:cNvSpPr>
            <a:spLocks noGrp="1" noChangeAspect="1"/>
          </p:cNvSpPr>
          <p:nvPr>
            <p:ph type="pic" sz="quarter" idx="24" hasCustomPrompt="1"/>
          </p:nvPr>
        </p:nvSpPr>
        <p:spPr>
          <a:xfrm>
            <a:off x="1234516" y="3672840"/>
            <a:ext cx="731368" cy="975360"/>
          </a:xfrm>
        </p:spPr>
        <p:txBody>
          <a:bodyPr anchor="ctr">
            <a:noAutofit/>
          </a:bodyPr>
          <a:lstStyle>
            <a:lvl1pPr marL="0" indent="0" algn="ctr">
              <a:buNone/>
              <a:defRPr sz="1400"/>
            </a:lvl1pPr>
          </a:lstStyle>
          <a:p>
            <a:r>
              <a:rPr lang="en-US" dirty="0"/>
              <a:t>icon</a:t>
            </a:r>
          </a:p>
        </p:txBody>
      </p:sp>
      <p:sp>
        <p:nvSpPr>
          <p:cNvPr id="25" name="Text Placeholder 3"/>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6" name="Text Placeholder 3"/>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Picture Placeholder 6"/>
          <p:cNvSpPr>
            <a:spLocks noGrp="1" noChangeAspect="1"/>
          </p:cNvSpPr>
          <p:nvPr>
            <p:ph type="pic" sz="quarter" idx="27" hasCustomPrompt="1"/>
          </p:nvPr>
        </p:nvSpPr>
        <p:spPr>
          <a:xfrm>
            <a:off x="7178116" y="515329"/>
            <a:ext cx="731368" cy="975360"/>
          </a:xfrm>
        </p:spPr>
        <p:txBody>
          <a:bodyPr anchor="ctr">
            <a:noAutofit/>
          </a:bodyPr>
          <a:lstStyle>
            <a:lvl1pPr marL="0" indent="0" algn="ctr">
              <a:buNone/>
              <a:defRPr sz="1400"/>
            </a:lvl1pPr>
          </a:lstStyle>
          <a:p>
            <a:r>
              <a:rPr lang="en-US" dirty="0"/>
              <a:t>icon</a:t>
            </a:r>
          </a:p>
        </p:txBody>
      </p:sp>
      <p:sp>
        <p:nvSpPr>
          <p:cNvPr id="28" name="Text Placeholder 3"/>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Picture Placeholder 6"/>
          <p:cNvSpPr>
            <a:spLocks noGrp="1" noChangeAspect="1"/>
          </p:cNvSpPr>
          <p:nvPr>
            <p:ph type="pic" sz="quarter" idx="30" hasCustomPrompt="1"/>
          </p:nvPr>
        </p:nvSpPr>
        <p:spPr>
          <a:xfrm>
            <a:off x="7178116" y="3672840"/>
            <a:ext cx="731368" cy="975360"/>
          </a:xfrm>
        </p:spPr>
        <p:txBody>
          <a:bodyPr anchor="ctr">
            <a:noAutofit/>
          </a:bodyPr>
          <a:lstStyle>
            <a:lvl1pPr marL="0" indent="0" algn="ctr">
              <a:buNone/>
              <a:defRPr sz="1400"/>
            </a:lvl1pPr>
          </a:lstStyle>
          <a:p>
            <a:r>
              <a:rPr lang="en-US" dirty="0"/>
              <a:t>icon</a:t>
            </a:r>
          </a:p>
        </p:txBody>
      </p:sp>
      <p:sp>
        <p:nvSpPr>
          <p:cNvPr id="31" name="Text Placeholder 3"/>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2" name="Text Placeholder 3"/>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379076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ntro Slide w Lef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1701800"/>
            <a:ext cx="4343399" cy="1219200"/>
          </a:xfrm>
        </p:spPr>
        <p:txBody>
          <a:bodyPr anchor="t">
            <a:no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2921000"/>
            <a:ext cx="4342804" cy="3048000"/>
          </a:xfrm>
        </p:spPr>
        <p:txBody>
          <a:bodyPr>
            <a:normAutofit/>
          </a:bodyPr>
          <a:lstStyle>
            <a:lvl1pPr marL="0" indent="0">
              <a:buNone/>
              <a:defRPr sz="1600"/>
            </a:lvl1pPr>
          </a:lstStyle>
          <a:p>
            <a:pPr lvl="0"/>
            <a:r>
              <a:rPr lang="en-US"/>
              <a:t>Edit Master text styles</a:t>
            </a:r>
          </a:p>
        </p:txBody>
      </p:sp>
      <p:sp>
        <p:nvSpPr>
          <p:cNvPr id="11" name="Picture Placeholder 10">
            <a:extLst>
              <a:ext uri="{FF2B5EF4-FFF2-40B4-BE49-F238E27FC236}">
                <a16:creationId xmlns:a16="http://schemas.microsoft.com/office/drawing/2014/main" id="{B1A95F4F-3861-E74F-A859-37C4A5BBDFE3}"/>
              </a:ext>
            </a:extLst>
          </p:cNvPr>
          <p:cNvSpPr>
            <a:spLocks noGrp="1"/>
          </p:cNvSpPr>
          <p:nvPr>
            <p:ph type="pic" sz="quarter" idx="15" hasCustomPrompt="1"/>
          </p:nvPr>
        </p:nvSpPr>
        <p:spPr>
          <a:xfrm>
            <a:off x="2" y="0"/>
            <a:ext cx="4275437" cy="6375400"/>
          </a:xfrm>
          <a:custGeom>
            <a:avLst/>
            <a:gdLst>
              <a:gd name="connsiteX0" fmla="*/ 0 w 4275437"/>
              <a:gd name="connsiteY0" fmla="*/ 0 h 4781550"/>
              <a:gd name="connsiteX1" fmla="*/ 1981199 w 4275437"/>
              <a:gd name="connsiteY1" fmla="*/ 0 h 4781550"/>
              <a:gd name="connsiteX2" fmla="*/ 2092399 w 4275437"/>
              <a:gd name="connsiteY2" fmla="*/ 0 h 4781550"/>
              <a:gd name="connsiteX3" fmla="*/ 4275437 w 4275437"/>
              <a:gd name="connsiteY3" fmla="*/ 2571751 h 4781550"/>
              <a:gd name="connsiteX4" fmla="*/ 2399642 w 4275437"/>
              <a:gd name="connsiteY4" fmla="*/ 4781550 h 4781550"/>
              <a:gd name="connsiteX5" fmla="*/ 0 w 4275437"/>
              <a:gd name="connsiteY5" fmla="*/ 4781550 h 4781550"/>
              <a:gd name="connsiteX6" fmla="*/ 0 w 4275437"/>
              <a:gd name="connsiteY6" fmla="*/ 3258368 h 4781550"/>
              <a:gd name="connsiteX7" fmla="*/ 582838 w 4275437"/>
              <a:gd name="connsiteY7" fmla="*/ 2571750 h 4781550"/>
              <a:gd name="connsiteX8" fmla="*/ 0 w 4275437"/>
              <a:gd name="connsiteY8" fmla="*/ 1885132 h 4781550"/>
              <a:gd name="connsiteX9" fmla="*/ 0 w 4275437"/>
              <a:gd name="connsiteY9" fmla="*/ 15811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4781550">
                <a:moveTo>
                  <a:pt x="0" y="0"/>
                </a:moveTo>
                <a:lnTo>
                  <a:pt x="1981199" y="0"/>
                </a:lnTo>
                <a:lnTo>
                  <a:pt x="2092399" y="0"/>
                </a:lnTo>
                <a:lnTo>
                  <a:pt x="4275437" y="2571751"/>
                </a:lnTo>
                <a:lnTo>
                  <a:pt x="2399642" y="4781550"/>
                </a:lnTo>
                <a:lnTo>
                  <a:pt x="0" y="478155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a:t>Drag picture to placeholder </a:t>
            </a:r>
            <a:br>
              <a:rPr lang="en-US"/>
            </a:br>
            <a:r>
              <a:rPr lang="en-US"/>
              <a:t>or click icon to add</a:t>
            </a:r>
          </a:p>
        </p:txBody>
      </p:sp>
      <p:sp>
        <p:nvSpPr>
          <p:cNvPr id="2" name="Footer Placeholder 1"/>
          <p:cNvSpPr>
            <a:spLocks noGrp="1"/>
          </p:cNvSpPr>
          <p:nvPr>
            <p:ph type="ftr" sz="quarter" idx="16"/>
          </p:nvPr>
        </p:nvSpPr>
        <p:spPr/>
        <p:txBody>
          <a:bodyPr/>
          <a:lstStyle/>
          <a:p>
            <a:r>
              <a:rPr lang="en-US"/>
              <a:t>CONFIDENTIAL © Deltek, Inc. All Rights Reserved.</a:t>
            </a:r>
          </a:p>
        </p:txBody>
      </p:sp>
      <p:sp>
        <p:nvSpPr>
          <p:cNvPr id="3" name="Slide Number Placeholder 2"/>
          <p:cNvSpPr>
            <a:spLocks noGrp="1"/>
          </p:cNvSpPr>
          <p:nvPr>
            <p:ph type="sldNum" sz="quarter" idx="17"/>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97132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Col Gri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dirty="0"/>
              <a:t>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345862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156715" y="16002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4207763" y="1600200"/>
            <a:ext cx="731520" cy="975360"/>
          </a:xfrm>
        </p:spPr>
        <p:txBody>
          <a:bodyPr anchor="ctr">
            <a:no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7255763" y="16002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1156715" y="4025028"/>
            <a:ext cx="731520" cy="975360"/>
          </a:xfrm>
        </p:spPr>
        <p:txBody>
          <a:bodyPr anchor="ctr">
            <a:noAutofit/>
          </a:bodyPr>
          <a:lstStyle>
            <a:lvl1pPr marL="0" indent="0" algn="ctr">
              <a:buNone/>
              <a:defRPr sz="1400"/>
            </a:lvl1pPr>
          </a:lstStyle>
          <a:p>
            <a:r>
              <a:rPr lang="en-US" dirty="0"/>
              <a:t>icon</a:t>
            </a:r>
          </a:p>
        </p:txBody>
      </p:sp>
      <p:sp>
        <p:nvSpPr>
          <p:cNvPr id="32" name="Picture Placeholder 6"/>
          <p:cNvSpPr>
            <a:spLocks noGrp="1" noChangeAspect="1"/>
          </p:cNvSpPr>
          <p:nvPr>
            <p:ph type="pic" sz="quarter" idx="31" hasCustomPrompt="1"/>
          </p:nvPr>
        </p:nvSpPr>
        <p:spPr>
          <a:xfrm>
            <a:off x="4207763" y="4025028"/>
            <a:ext cx="731520" cy="975360"/>
          </a:xfrm>
        </p:spPr>
        <p:txBody>
          <a:bodyPr anchor="ctr">
            <a:noAutofit/>
          </a:bodyPr>
          <a:lstStyle>
            <a:lvl1pPr marL="0" indent="0" algn="ctr">
              <a:buNone/>
              <a:defRPr sz="1400"/>
            </a:lvl1pPr>
          </a:lstStyle>
          <a:p>
            <a:r>
              <a:rPr lang="en-US" dirty="0"/>
              <a:t>icon</a:t>
            </a:r>
          </a:p>
        </p:txBody>
      </p:sp>
      <p:sp>
        <p:nvSpPr>
          <p:cNvPr id="33" name="Picture Placeholder 6"/>
          <p:cNvSpPr>
            <a:spLocks noGrp="1" noChangeAspect="1"/>
          </p:cNvSpPr>
          <p:nvPr>
            <p:ph type="pic" sz="quarter" idx="32" hasCustomPrompt="1"/>
          </p:nvPr>
        </p:nvSpPr>
        <p:spPr>
          <a:xfrm>
            <a:off x="7255763" y="4025028"/>
            <a:ext cx="731520" cy="975360"/>
          </a:xfrm>
        </p:spPr>
        <p:txBody>
          <a:bodyPr anchor="ctr">
            <a:noAutofit/>
          </a:bodyPr>
          <a:lstStyle>
            <a:lvl1pPr marL="0" indent="0" algn="ctr">
              <a:buNone/>
              <a:defRPr sz="1400"/>
            </a:lvl1pPr>
          </a:lstStyle>
          <a:p>
            <a:r>
              <a:rPr lang="en-US" dirty="0"/>
              <a:t>icon</a:t>
            </a:r>
          </a:p>
        </p:txBody>
      </p:sp>
      <p:sp>
        <p:nvSpPr>
          <p:cNvPr id="2" name="Footer Placeholder 1"/>
          <p:cNvSpPr>
            <a:spLocks noGrp="1"/>
          </p:cNvSpPr>
          <p:nvPr>
            <p:ph type="ftr" sz="quarter" idx="41"/>
          </p:nvPr>
        </p:nvSpPr>
        <p:spPr/>
        <p:txBody>
          <a:bodyPr/>
          <a:lstStyle/>
          <a:p>
            <a:r>
              <a:rPr lang="en-US" dirty="0"/>
              <a:t>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Tree>
    <p:extLst>
      <p:ext uri="{BB962C8B-B14F-4D97-AF65-F5344CB8AC3E}">
        <p14:creationId xmlns:p14="http://schemas.microsoft.com/office/powerpoint/2010/main" val="205384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6" name="Straight Connector 5"/>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871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Full Pic">
    <p:spTree>
      <p:nvGrpSpPr>
        <p:cNvPr id="1" name=""/>
        <p:cNvGrpSpPr/>
        <p:nvPr/>
      </p:nvGrpSpPr>
      <p:grpSpPr>
        <a:xfrm>
          <a:off x="0" y="0"/>
          <a:ext cx="0" cy="0"/>
          <a:chOff x="0" y="0"/>
          <a:chExt cx="0" cy="0"/>
        </a:xfrm>
      </p:grpSpPr>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0" y="0"/>
            <a:ext cx="9144000" cy="6858000"/>
          </a:xfrm>
        </p:spPr>
        <p:txBody>
          <a:bodyPr anchor="ctr"/>
          <a:lstStyle>
            <a:lvl1pPr algn="ctr">
              <a:defRPr/>
            </a:lvl1pPr>
          </a:lstStyle>
          <a:p>
            <a:r>
              <a:rPr lang="en-US" dirty="0"/>
              <a:t>Click icon to add picture</a:t>
            </a:r>
          </a:p>
        </p:txBody>
      </p:sp>
      <p:sp>
        <p:nvSpPr>
          <p:cNvPr id="2" name="Title 1"/>
          <p:cNvSpPr>
            <a:spLocks noGrp="1"/>
          </p:cNvSpPr>
          <p:nvPr>
            <p:ph type="title"/>
          </p:nvPr>
        </p:nvSpPr>
        <p:spPr>
          <a:xfrm>
            <a:off x="228600" y="76201"/>
            <a:ext cx="8686800" cy="121920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9151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304800" y="685800"/>
            <a:ext cx="2667000" cy="2133600"/>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dirty="0"/>
              <a:t> © Deltek, Inc. All Rights Reserved.</a:t>
            </a:r>
          </a:p>
        </p:txBody>
      </p:sp>
      <p:sp>
        <p:nvSpPr>
          <p:cNvPr id="6" name="Slide Number Placeholder 5"/>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90688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1"/>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dirty="0"/>
              <a:t>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60" name="Picture Placeholder 10">
            <a:extLst>
              <a:ext uri="{FF2B5EF4-FFF2-40B4-BE49-F238E27FC236}">
                <a16:creationId xmlns:a16="http://schemas.microsoft.com/office/drawing/2014/main" id="{D4DA4A04-FDEB-5B46-8729-F0EC83F05061}"/>
              </a:ext>
            </a:extLst>
          </p:cNvPr>
          <p:cNvSpPr>
            <a:spLocks noGrp="1" noChangeAspect="1"/>
          </p:cNvSpPr>
          <p:nvPr>
            <p:ph type="pic" sz="quarter" idx="21" hasCustomPrompt="1"/>
          </p:nvPr>
        </p:nvSpPr>
        <p:spPr>
          <a:xfrm>
            <a:off x="49060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1" name="Picture Placeholder 10">
            <a:extLst>
              <a:ext uri="{FF2B5EF4-FFF2-40B4-BE49-F238E27FC236}">
                <a16:creationId xmlns:a16="http://schemas.microsoft.com/office/drawing/2014/main" id="{83E5F62E-E27B-6542-B66B-03B6D9FB4A09}"/>
              </a:ext>
            </a:extLst>
          </p:cNvPr>
          <p:cNvSpPr>
            <a:spLocks noGrp="1" noChangeAspect="1"/>
          </p:cNvSpPr>
          <p:nvPr>
            <p:ph type="pic" sz="quarter" idx="22" hasCustomPrompt="1"/>
          </p:nvPr>
        </p:nvSpPr>
        <p:spPr>
          <a:xfrm>
            <a:off x="31216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2" name="Picture Placeholder 10">
            <a:extLst>
              <a:ext uri="{FF2B5EF4-FFF2-40B4-BE49-F238E27FC236}">
                <a16:creationId xmlns:a16="http://schemas.microsoft.com/office/drawing/2014/main" id="{DB41D690-F15D-1A40-B353-12B096B59FBE}"/>
              </a:ext>
            </a:extLst>
          </p:cNvPr>
          <p:cNvSpPr>
            <a:spLocks noGrp="1" noChangeAspect="1"/>
          </p:cNvSpPr>
          <p:nvPr>
            <p:ph type="pic" sz="quarter" idx="23" hasCustomPrompt="1"/>
          </p:nvPr>
        </p:nvSpPr>
        <p:spPr>
          <a:xfrm>
            <a:off x="66903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3" name="Picture Placeholder 10">
            <a:extLst>
              <a:ext uri="{FF2B5EF4-FFF2-40B4-BE49-F238E27FC236}">
                <a16:creationId xmlns:a16="http://schemas.microsoft.com/office/drawing/2014/main" id="{C9257579-542F-2F49-B345-74750CDFB235}"/>
              </a:ext>
            </a:extLst>
          </p:cNvPr>
          <p:cNvSpPr>
            <a:spLocks noGrp="1" noChangeAspect="1"/>
          </p:cNvSpPr>
          <p:nvPr>
            <p:ph type="pic" sz="quarter" idx="28" hasCustomPrompt="1"/>
          </p:nvPr>
        </p:nvSpPr>
        <p:spPr>
          <a:xfrm>
            <a:off x="13373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4" name="Text Placeholder 2">
            <a:extLst>
              <a:ext uri="{FF2B5EF4-FFF2-40B4-BE49-F238E27FC236}">
                <a16:creationId xmlns:a16="http://schemas.microsoft.com/office/drawing/2014/main" id="{46993DF9-7065-3349-AF17-D1C0E3BDC1BB}"/>
              </a:ext>
            </a:extLst>
          </p:cNvPr>
          <p:cNvSpPr>
            <a:spLocks noGrp="1"/>
          </p:cNvSpPr>
          <p:nvPr>
            <p:ph type="body" sz="quarter" idx="31" hasCustomPrompt="1"/>
          </p:nvPr>
        </p:nvSpPr>
        <p:spPr>
          <a:xfrm>
            <a:off x="1200150" y="4032647"/>
            <a:ext cx="1371600" cy="253916"/>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65" name="Text Placeholder 2">
            <a:extLst>
              <a:ext uri="{FF2B5EF4-FFF2-40B4-BE49-F238E27FC236}">
                <a16:creationId xmlns:a16="http://schemas.microsoft.com/office/drawing/2014/main" id="{178E8751-8F6A-7A44-8E47-7604245FE096}"/>
              </a:ext>
            </a:extLst>
          </p:cNvPr>
          <p:cNvSpPr>
            <a:spLocks noGrp="1"/>
          </p:cNvSpPr>
          <p:nvPr>
            <p:ph type="body" sz="quarter" idx="32" hasCustomPrompt="1"/>
          </p:nvPr>
        </p:nvSpPr>
        <p:spPr>
          <a:xfrm>
            <a:off x="2984500" y="4038600"/>
            <a:ext cx="1371600" cy="253916"/>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66" name="Text Placeholder 2">
            <a:extLst>
              <a:ext uri="{FF2B5EF4-FFF2-40B4-BE49-F238E27FC236}">
                <a16:creationId xmlns:a16="http://schemas.microsoft.com/office/drawing/2014/main" id="{2601D369-867F-5944-99C0-2555D45435E3}"/>
              </a:ext>
            </a:extLst>
          </p:cNvPr>
          <p:cNvSpPr>
            <a:spLocks noGrp="1"/>
          </p:cNvSpPr>
          <p:nvPr>
            <p:ph type="body" sz="quarter" idx="33" hasCustomPrompt="1"/>
          </p:nvPr>
        </p:nvSpPr>
        <p:spPr>
          <a:xfrm>
            <a:off x="4768850" y="4038600"/>
            <a:ext cx="1371600" cy="253916"/>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67" name="Text Placeholder 2">
            <a:extLst>
              <a:ext uri="{FF2B5EF4-FFF2-40B4-BE49-F238E27FC236}">
                <a16:creationId xmlns:a16="http://schemas.microsoft.com/office/drawing/2014/main" id="{04C828A1-C918-AC46-A2C8-A6DCD9B3434C}"/>
              </a:ext>
            </a:extLst>
          </p:cNvPr>
          <p:cNvSpPr>
            <a:spLocks noGrp="1"/>
          </p:cNvSpPr>
          <p:nvPr>
            <p:ph type="body" sz="quarter" idx="34" hasCustomPrompt="1"/>
          </p:nvPr>
        </p:nvSpPr>
        <p:spPr>
          <a:xfrm>
            <a:off x="6553200" y="4038600"/>
            <a:ext cx="1371600" cy="253916"/>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Tree>
    <p:extLst>
      <p:ext uri="{BB962C8B-B14F-4D97-AF65-F5344CB8AC3E}">
        <p14:creationId xmlns:p14="http://schemas.microsoft.com/office/powerpoint/2010/main" val="91437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1"/>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dirty="0"/>
              <a:t>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8" name="Picture Placeholder 10"/>
          <p:cNvSpPr>
            <a:spLocks noGrp="1"/>
          </p:cNvSpPr>
          <p:nvPr>
            <p:ph type="pic" sz="quarter" idx="18" hasCustomPrompt="1"/>
          </p:nvPr>
        </p:nvSpPr>
        <p:spPr>
          <a:xfrm>
            <a:off x="47815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0" name="Picture Placeholder 10"/>
          <p:cNvSpPr>
            <a:spLocks noGrp="1"/>
          </p:cNvSpPr>
          <p:nvPr>
            <p:ph type="pic" sz="quarter" idx="19" hasCustomPrompt="1"/>
          </p:nvPr>
        </p:nvSpPr>
        <p:spPr>
          <a:xfrm>
            <a:off x="58293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1" name="Picture Placeholder 10"/>
          <p:cNvSpPr>
            <a:spLocks noGrp="1"/>
          </p:cNvSpPr>
          <p:nvPr>
            <p:ph type="pic" sz="quarter" idx="20" hasCustomPrompt="1"/>
          </p:nvPr>
        </p:nvSpPr>
        <p:spPr>
          <a:xfrm>
            <a:off x="68770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2" name="Picture Placeholder 10"/>
          <p:cNvSpPr>
            <a:spLocks noGrp="1"/>
          </p:cNvSpPr>
          <p:nvPr>
            <p:ph type="pic" sz="quarter" idx="21" hasCustomPrompt="1"/>
          </p:nvPr>
        </p:nvSpPr>
        <p:spPr>
          <a:xfrm>
            <a:off x="6346024"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3" name="Picture Placeholder 10"/>
          <p:cNvSpPr>
            <a:spLocks noGrp="1"/>
          </p:cNvSpPr>
          <p:nvPr>
            <p:ph type="pic" sz="quarter" idx="22" hasCustomPrompt="1"/>
          </p:nvPr>
        </p:nvSpPr>
        <p:spPr>
          <a:xfrm>
            <a:off x="5326577"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4" name="Picture Placeholder 10"/>
          <p:cNvSpPr>
            <a:spLocks noGrp="1"/>
          </p:cNvSpPr>
          <p:nvPr>
            <p:ph type="pic" sz="quarter" idx="23" hasCustomPrompt="1"/>
          </p:nvPr>
        </p:nvSpPr>
        <p:spPr>
          <a:xfrm>
            <a:off x="740092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5" name="Picture Placeholder 10"/>
          <p:cNvSpPr>
            <a:spLocks noGrp="1"/>
          </p:cNvSpPr>
          <p:nvPr>
            <p:ph type="pic" sz="quarter" idx="24" hasCustomPrompt="1"/>
          </p:nvPr>
        </p:nvSpPr>
        <p:spPr>
          <a:xfrm>
            <a:off x="7924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23" name="Picture Placeholder 10"/>
          <p:cNvSpPr>
            <a:spLocks noGrp="1"/>
          </p:cNvSpPr>
          <p:nvPr>
            <p:ph type="pic" sz="quarter" idx="28" hasCustomPrompt="1"/>
          </p:nvPr>
        </p:nvSpPr>
        <p:spPr>
          <a:xfrm>
            <a:off x="425767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9" name="Picture Placeholder 10">
            <a:extLst>
              <a:ext uri="{FF2B5EF4-FFF2-40B4-BE49-F238E27FC236}">
                <a16:creationId xmlns:a16="http://schemas.microsoft.com/office/drawing/2014/main" id="{8273D46B-7A24-CE43-B0EC-01855CDBFF1D}"/>
              </a:ext>
            </a:extLst>
          </p:cNvPr>
          <p:cNvSpPr>
            <a:spLocks noGrp="1"/>
          </p:cNvSpPr>
          <p:nvPr>
            <p:ph type="pic" sz="quarter" idx="30" hasCustomPrompt="1"/>
          </p:nvPr>
        </p:nvSpPr>
        <p:spPr>
          <a:xfrm>
            <a:off x="3733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 name="Text Placeholder 2">
            <a:extLst>
              <a:ext uri="{FF2B5EF4-FFF2-40B4-BE49-F238E27FC236}">
                <a16:creationId xmlns:a16="http://schemas.microsoft.com/office/drawing/2014/main" id="{40431E9F-69C3-3D45-9C0C-2EA65B760137}"/>
              </a:ext>
            </a:extLst>
          </p:cNvPr>
          <p:cNvSpPr>
            <a:spLocks noGrp="1"/>
          </p:cNvSpPr>
          <p:nvPr>
            <p:ph type="body" sz="quarter" idx="31" hasCustomPrompt="1"/>
          </p:nvPr>
        </p:nvSpPr>
        <p:spPr>
          <a:xfrm>
            <a:off x="4257675"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8" name="Text Placeholder 2">
            <a:extLst>
              <a:ext uri="{FF2B5EF4-FFF2-40B4-BE49-F238E27FC236}">
                <a16:creationId xmlns:a16="http://schemas.microsoft.com/office/drawing/2014/main" id="{7F69D94E-8F89-6046-8842-28B4D7EF1432}"/>
              </a:ext>
            </a:extLst>
          </p:cNvPr>
          <p:cNvSpPr>
            <a:spLocks noGrp="1"/>
          </p:cNvSpPr>
          <p:nvPr>
            <p:ph type="body" sz="quarter" idx="32" hasCustomPrompt="1"/>
          </p:nvPr>
        </p:nvSpPr>
        <p:spPr>
          <a:xfrm>
            <a:off x="5326577"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9" name="Text Placeholder 2">
            <a:extLst>
              <a:ext uri="{FF2B5EF4-FFF2-40B4-BE49-F238E27FC236}">
                <a16:creationId xmlns:a16="http://schemas.microsoft.com/office/drawing/2014/main" id="{82AF161F-BC61-3C48-BF69-F7AC86F16CD7}"/>
              </a:ext>
            </a:extLst>
          </p:cNvPr>
          <p:cNvSpPr>
            <a:spLocks noGrp="1"/>
          </p:cNvSpPr>
          <p:nvPr>
            <p:ph type="body" sz="quarter" idx="33" hasCustomPrompt="1"/>
          </p:nvPr>
        </p:nvSpPr>
        <p:spPr>
          <a:xfrm>
            <a:off x="6346024"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0" name="Text Placeholder 2">
            <a:extLst>
              <a:ext uri="{FF2B5EF4-FFF2-40B4-BE49-F238E27FC236}">
                <a16:creationId xmlns:a16="http://schemas.microsoft.com/office/drawing/2014/main" id="{05CC0261-4B06-4447-99C3-3AB27BA635F3}"/>
              </a:ext>
            </a:extLst>
          </p:cNvPr>
          <p:cNvSpPr>
            <a:spLocks noGrp="1"/>
          </p:cNvSpPr>
          <p:nvPr>
            <p:ph type="body" sz="quarter" idx="34" hasCustomPrompt="1"/>
          </p:nvPr>
        </p:nvSpPr>
        <p:spPr>
          <a:xfrm>
            <a:off x="7400925"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1" name="Text Placeholder 2">
            <a:extLst>
              <a:ext uri="{FF2B5EF4-FFF2-40B4-BE49-F238E27FC236}">
                <a16:creationId xmlns:a16="http://schemas.microsoft.com/office/drawing/2014/main" id="{F6909EF8-D0BE-5E4C-840D-7B55FB12D620}"/>
              </a:ext>
            </a:extLst>
          </p:cNvPr>
          <p:cNvSpPr>
            <a:spLocks noGrp="1"/>
          </p:cNvSpPr>
          <p:nvPr>
            <p:ph type="body" sz="quarter" idx="35" hasCustomPrompt="1"/>
          </p:nvPr>
        </p:nvSpPr>
        <p:spPr>
          <a:xfrm>
            <a:off x="37338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2" name="Text Placeholder 2">
            <a:extLst>
              <a:ext uri="{FF2B5EF4-FFF2-40B4-BE49-F238E27FC236}">
                <a16:creationId xmlns:a16="http://schemas.microsoft.com/office/drawing/2014/main" id="{6ABCA6A0-C09A-4B41-A985-5D1F2198B9CA}"/>
              </a:ext>
            </a:extLst>
          </p:cNvPr>
          <p:cNvSpPr>
            <a:spLocks noGrp="1"/>
          </p:cNvSpPr>
          <p:nvPr>
            <p:ph type="body" sz="quarter" idx="36" hasCustomPrompt="1"/>
          </p:nvPr>
        </p:nvSpPr>
        <p:spPr>
          <a:xfrm>
            <a:off x="478155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3" name="Text Placeholder 2">
            <a:extLst>
              <a:ext uri="{FF2B5EF4-FFF2-40B4-BE49-F238E27FC236}">
                <a16:creationId xmlns:a16="http://schemas.microsoft.com/office/drawing/2014/main" id="{E5042069-54C5-414C-BD7B-50850A83CE6C}"/>
              </a:ext>
            </a:extLst>
          </p:cNvPr>
          <p:cNvSpPr>
            <a:spLocks noGrp="1"/>
          </p:cNvSpPr>
          <p:nvPr>
            <p:ph type="body" sz="quarter" idx="37" hasCustomPrompt="1"/>
          </p:nvPr>
        </p:nvSpPr>
        <p:spPr>
          <a:xfrm>
            <a:off x="58293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4" name="Text Placeholder 2">
            <a:extLst>
              <a:ext uri="{FF2B5EF4-FFF2-40B4-BE49-F238E27FC236}">
                <a16:creationId xmlns:a16="http://schemas.microsoft.com/office/drawing/2014/main" id="{117619AE-178A-9344-8369-6033ACE948FF}"/>
              </a:ext>
            </a:extLst>
          </p:cNvPr>
          <p:cNvSpPr>
            <a:spLocks noGrp="1"/>
          </p:cNvSpPr>
          <p:nvPr>
            <p:ph type="body" sz="quarter" idx="38" hasCustomPrompt="1"/>
          </p:nvPr>
        </p:nvSpPr>
        <p:spPr>
          <a:xfrm>
            <a:off x="687705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5" name="Text Placeholder 2">
            <a:extLst>
              <a:ext uri="{FF2B5EF4-FFF2-40B4-BE49-F238E27FC236}">
                <a16:creationId xmlns:a16="http://schemas.microsoft.com/office/drawing/2014/main" id="{C76DE4E4-C643-4445-9115-4D0C58380237}"/>
              </a:ext>
            </a:extLst>
          </p:cNvPr>
          <p:cNvSpPr>
            <a:spLocks noGrp="1"/>
          </p:cNvSpPr>
          <p:nvPr>
            <p:ph type="body" sz="quarter" idx="39" hasCustomPrompt="1"/>
          </p:nvPr>
        </p:nvSpPr>
        <p:spPr>
          <a:xfrm>
            <a:off x="79248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6" name="Picture Placeholder 10">
            <a:extLst>
              <a:ext uri="{FF2B5EF4-FFF2-40B4-BE49-F238E27FC236}">
                <a16:creationId xmlns:a16="http://schemas.microsoft.com/office/drawing/2014/main" id="{7AAD0207-E02D-EE47-950E-64AD1A3D9606}"/>
              </a:ext>
            </a:extLst>
          </p:cNvPr>
          <p:cNvSpPr>
            <a:spLocks noGrp="1"/>
          </p:cNvSpPr>
          <p:nvPr>
            <p:ph type="pic" sz="quarter" idx="40" hasCustomPrompt="1"/>
          </p:nvPr>
        </p:nvSpPr>
        <p:spPr>
          <a:xfrm>
            <a:off x="6346024"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7" name="Picture Placeholder 10">
            <a:extLst>
              <a:ext uri="{FF2B5EF4-FFF2-40B4-BE49-F238E27FC236}">
                <a16:creationId xmlns:a16="http://schemas.microsoft.com/office/drawing/2014/main" id="{D19155F0-B3E2-2C4E-BA28-3F0726C92765}"/>
              </a:ext>
            </a:extLst>
          </p:cNvPr>
          <p:cNvSpPr>
            <a:spLocks noGrp="1"/>
          </p:cNvSpPr>
          <p:nvPr>
            <p:ph type="pic" sz="quarter" idx="41" hasCustomPrompt="1"/>
          </p:nvPr>
        </p:nvSpPr>
        <p:spPr>
          <a:xfrm>
            <a:off x="5326577"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8" name="Picture Placeholder 10">
            <a:extLst>
              <a:ext uri="{FF2B5EF4-FFF2-40B4-BE49-F238E27FC236}">
                <a16:creationId xmlns:a16="http://schemas.microsoft.com/office/drawing/2014/main" id="{F31D64F1-A269-1743-B347-5B0702318428}"/>
              </a:ext>
            </a:extLst>
          </p:cNvPr>
          <p:cNvSpPr>
            <a:spLocks noGrp="1"/>
          </p:cNvSpPr>
          <p:nvPr>
            <p:ph type="pic" sz="quarter" idx="42" hasCustomPrompt="1"/>
          </p:nvPr>
        </p:nvSpPr>
        <p:spPr>
          <a:xfrm>
            <a:off x="740092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9" name="Picture Placeholder 10">
            <a:extLst>
              <a:ext uri="{FF2B5EF4-FFF2-40B4-BE49-F238E27FC236}">
                <a16:creationId xmlns:a16="http://schemas.microsoft.com/office/drawing/2014/main" id="{26F662ED-42BB-AB4E-B4B7-ADB60A8BAC77}"/>
              </a:ext>
            </a:extLst>
          </p:cNvPr>
          <p:cNvSpPr>
            <a:spLocks noGrp="1"/>
          </p:cNvSpPr>
          <p:nvPr>
            <p:ph type="pic" sz="quarter" idx="43" hasCustomPrompt="1"/>
          </p:nvPr>
        </p:nvSpPr>
        <p:spPr>
          <a:xfrm>
            <a:off x="425767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40" name="Text Placeholder 2">
            <a:extLst>
              <a:ext uri="{FF2B5EF4-FFF2-40B4-BE49-F238E27FC236}">
                <a16:creationId xmlns:a16="http://schemas.microsoft.com/office/drawing/2014/main" id="{8D53FB67-7EA8-2F4F-8999-65A5CDFA741E}"/>
              </a:ext>
            </a:extLst>
          </p:cNvPr>
          <p:cNvSpPr>
            <a:spLocks noGrp="1"/>
          </p:cNvSpPr>
          <p:nvPr>
            <p:ph type="body" sz="quarter" idx="44" hasCustomPrompt="1"/>
          </p:nvPr>
        </p:nvSpPr>
        <p:spPr>
          <a:xfrm>
            <a:off x="4257675"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1" name="Text Placeholder 2">
            <a:extLst>
              <a:ext uri="{FF2B5EF4-FFF2-40B4-BE49-F238E27FC236}">
                <a16:creationId xmlns:a16="http://schemas.microsoft.com/office/drawing/2014/main" id="{6F98A799-4F2E-ED44-B691-EF4AACD2C1A6}"/>
              </a:ext>
            </a:extLst>
          </p:cNvPr>
          <p:cNvSpPr>
            <a:spLocks noGrp="1"/>
          </p:cNvSpPr>
          <p:nvPr>
            <p:ph type="body" sz="quarter" idx="45" hasCustomPrompt="1"/>
          </p:nvPr>
        </p:nvSpPr>
        <p:spPr>
          <a:xfrm>
            <a:off x="5326577"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2" name="Text Placeholder 2">
            <a:extLst>
              <a:ext uri="{FF2B5EF4-FFF2-40B4-BE49-F238E27FC236}">
                <a16:creationId xmlns:a16="http://schemas.microsoft.com/office/drawing/2014/main" id="{5A92E733-C1AE-F242-A5E7-FCF04A7665F2}"/>
              </a:ext>
            </a:extLst>
          </p:cNvPr>
          <p:cNvSpPr>
            <a:spLocks noGrp="1"/>
          </p:cNvSpPr>
          <p:nvPr>
            <p:ph type="body" sz="quarter" idx="46" hasCustomPrompt="1"/>
          </p:nvPr>
        </p:nvSpPr>
        <p:spPr>
          <a:xfrm>
            <a:off x="6346024"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3" name="Text Placeholder 2">
            <a:extLst>
              <a:ext uri="{FF2B5EF4-FFF2-40B4-BE49-F238E27FC236}">
                <a16:creationId xmlns:a16="http://schemas.microsoft.com/office/drawing/2014/main" id="{72FA5D97-FFD8-D54E-8D8F-FFA1B8781BBA}"/>
              </a:ext>
            </a:extLst>
          </p:cNvPr>
          <p:cNvSpPr>
            <a:spLocks noGrp="1"/>
          </p:cNvSpPr>
          <p:nvPr>
            <p:ph type="body" sz="quarter" idx="47" hasCustomPrompt="1"/>
          </p:nvPr>
        </p:nvSpPr>
        <p:spPr>
          <a:xfrm>
            <a:off x="7400925"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Tree>
    <p:extLst>
      <p:ext uri="{BB962C8B-B14F-4D97-AF65-F5344CB8AC3E}">
        <p14:creationId xmlns:p14="http://schemas.microsoft.com/office/powerpoint/2010/main" val="31554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 ©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59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Roles">
    <p:spTree>
      <p:nvGrpSpPr>
        <p:cNvPr id="1" name=""/>
        <p:cNvGrpSpPr/>
        <p:nvPr/>
      </p:nvGrpSpPr>
      <p:grpSpPr>
        <a:xfrm>
          <a:off x="0" y="0"/>
          <a:ext cx="0" cy="0"/>
          <a:chOff x="0" y="0"/>
          <a:chExt cx="0" cy="0"/>
        </a:xfrm>
      </p:grpSpPr>
      <p:cxnSp>
        <p:nvCxnSpPr>
          <p:cNvPr id="12" name="Straight Connector 11"/>
          <p:cNvCxnSpPr/>
          <p:nvPr userDrawn="1"/>
        </p:nvCxnSpPr>
        <p:spPr>
          <a:xfrm>
            <a:off x="-2" y="1498600"/>
            <a:ext cx="50292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12"/>
          <p:cNvSpPr>
            <a:spLocks noGrp="1"/>
          </p:cNvSpPr>
          <p:nvPr>
            <p:ph type="body" sz="quarter" idx="10" hasCustomPrompt="1"/>
          </p:nvPr>
        </p:nvSpPr>
        <p:spPr>
          <a:xfrm>
            <a:off x="228600" y="199813"/>
            <a:ext cx="4800600" cy="491067"/>
          </a:xfrm>
        </p:spPr>
        <p:txBody>
          <a:bodyPr tIns="0" bIns="0" anchor="b"/>
          <a:lstStyle>
            <a:lvl1pPr marL="0" indent="0">
              <a:buNone/>
              <a:defRPr i="1"/>
            </a:lvl1pPr>
          </a:lstStyle>
          <a:p>
            <a:pPr lvl="0"/>
            <a:r>
              <a:rPr lang="en-US"/>
              <a:t>Running Head</a:t>
            </a:r>
          </a:p>
        </p:txBody>
      </p:sp>
      <p:sp>
        <p:nvSpPr>
          <p:cNvPr id="9" name="Content Placeholder 2"/>
          <p:cNvSpPr>
            <a:spLocks noGrp="1"/>
          </p:cNvSpPr>
          <p:nvPr>
            <p:ph idx="1"/>
          </p:nvPr>
        </p:nvSpPr>
        <p:spPr>
          <a:xfrm>
            <a:off x="228600" y="1600202"/>
            <a:ext cx="4800600" cy="4572001"/>
          </a:xfrm>
        </p:spPr>
        <p:txBody>
          <a:bodyPr>
            <a:normAutofit/>
          </a:bodyPr>
          <a:lstStyle>
            <a:lvl1pPr>
              <a:spcBef>
                <a:spcPts val="600"/>
              </a:spcBef>
              <a:defRPr sz="1800">
                <a:solidFill>
                  <a:schemeClr val="tx1"/>
                </a:solidFill>
              </a:defRPr>
            </a:lvl1pPr>
            <a:lvl2pPr>
              <a:spcBef>
                <a:spcPts val="600"/>
              </a:spcBef>
              <a:defRPr sz="1800">
                <a:solidFill>
                  <a:schemeClr val="tx1"/>
                </a:solidFill>
              </a:defRPr>
            </a:lvl2pPr>
            <a:lvl3pPr>
              <a:spcBef>
                <a:spcPts val="600"/>
              </a:spcBef>
              <a:defRPr sz="1800">
                <a:solidFill>
                  <a:schemeClr val="tx1"/>
                </a:solidFill>
              </a:defRPr>
            </a:lvl3pPr>
            <a:lvl4pPr>
              <a:spcBef>
                <a:spcPts val="600"/>
              </a:spcBef>
              <a:defRPr sz="1800">
                <a:solidFill>
                  <a:schemeClr val="tx1"/>
                </a:solidFill>
              </a:defRPr>
            </a:lvl4pPr>
            <a:lvl5pPr>
              <a:spcBef>
                <a:spcPts val="600"/>
              </a:spcBef>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hasCustomPrompt="1"/>
          </p:nvPr>
        </p:nvSpPr>
        <p:spPr>
          <a:xfrm>
            <a:off x="228600" y="690881"/>
            <a:ext cx="4800600" cy="807721"/>
          </a:xfrm>
        </p:spPr>
        <p:txBody>
          <a:bodyPr/>
          <a:lstStyle/>
          <a:p>
            <a:r>
              <a:rPr lang="en-US"/>
              <a:t>Role Based Slide </a:t>
            </a:r>
          </a:p>
        </p:txBody>
      </p:sp>
      <p:sp>
        <p:nvSpPr>
          <p:cNvPr id="15" name="Text Placeholder 12"/>
          <p:cNvSpPr>
            <a:spLocks noGrp="1"/>
          </p:cNvSpPr>
          <p:nvPr>
            <p:ph type="body" sz="quarter" idx="14" hasCustomPrompt="1"/>
          </p:nvPr>
        </p:nvSpPr>
        <p:spPr>
          <a:xfrm>
            <a:off x="7463118" y="350276"/>
            <a:ext cx="1687188" cy="524257"/>
          </a:xfrm>
          <a:solidFill>
            <a:schemeClr val="accent1">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dirty="0">
                <a:solidFill>
                  <a:schemeClr val="lt1"/>
                </a:solidFill>
              </a:defRPr>
            </a:lvl1pPr>
          </a:lstStyle>
          <a:p>
            <a:pPr marL="0" lvl="0"/>
            <a:r>
              <a:rPr lang="en-US"/>
              <a:t>Callout</a:t>
            </a:r>
          </a:p>
        </p:txBody>
      </p:sp>
      <p:sp>
        <p:nvSpPr>
          <p:cNvPr id="3" name="Footer Placeholder 2"/>
          <p:cNvSpPr>
            <a:spLocks noGrp="1"/>
          </p:cNvSpPr>
          <p:nvPr>
            <p:ph type="ftr" sz="quarter" idx="17"/>
          </p:nvPr>
        </p:nvSpPr>
        <p:spPr/>
        <p:txBody>
          <a:bodyPr/>
          <a:lstStyle/>
          <a:p>
            <a:r>
              <a:rPr lang="en-US" dirty="0"/>
              <a:t> © Deltek, Inc. All Rights Reserved.</a:t>
            </a:r>
          </a:p>
        </p:txBody>
      </p:sp>
      <p:sp>
        <p:nvSpPr>
          <p:cNvPr id="4" name="Slide Number Placeholder 3"/>
          <p:cNvSpPr>
            <a:spLocks noGrp="1"/>
          </p:cNvSpPr>
          <p:nvPr>
            <p:ph type="sldNum" sz="quarter" idx="18"/>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0785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Full Picture w Ca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01E880-505B-4040-95D2-96BF6D65669B}"/>
              </a:ext>
            </a:extLst>
          </p:cNvPr>
          <p:cNvSpPr>
            <a:spLocks noGrp="1"/>
          </p:cNvSpPr>
          <p:nvPr>
            <p:ph type="pic" sz="quarter" idx="13" hasCustomPrompt="1"/>
          </p:nvPr>
        </p:nvSpPr>
        <p:spPr>
          <a:xfrm>
            <a:off x="-1" y="-1"/>
            <a:ext cx="9144000" cy="6858001"/>
          </a:xfrm>
          <a:custGeom>
            <a:avLst/>
            <a:gdLst>
              <a:gd name="connsiteX0" fmla="*/ 533400 w 9144000"/>
              <a:gd name="connsiteY0" fmla="*/ 0 h 5143501"/>
              <a:gd name="connsiteX1" fmla="*/ 3504640 w 9144000"/>
              <a:gd name="connsiteY1" fmla="*/ 0 h 5143501"/>
              <a:gd name="connsiteX2" fmla="*/ 3504641 w 9144000"/>
              <a:gd name="connsiteY2" fmla="*/ 1 h 5143501"/>
              <a:gd name="connsiteX3" fmla="*/ 3505201 w 9144000"/>
              <a:gd name="connsiteY3" fmla="*/ 1 h 5143501"/>
              <a:gd name="connsiteX4" fmla="*/ 3630613 w 9144000"/>
              <a:gd name="connsiteY4" fmla="*/ 1 h 5143501"/>
              <a:gd name="connsiteX5" fmla="*/ 4934756 w 9144000"/>
              <a:gd name="connsiteY5" fmla="*/ 1 h 5143501"/>
              <a:gd name="connsiteX6" fmla="*/ 6601986 w 9144000"/>
              <a:gd name="connsiteY6" fmla="*/ 1 h 5143501"/>
              <a:gd name="connsiteX7" fmla="*/ 9144000 w 9144000"/>
              <a:gd name="connsiteY7" fmla="*/ 1 h 5143501"/>
              <a:gd name="connsiteX8" fmla="*/ 9144000 w 9144000"/>
              <a:gd name="connsiteY8" fmla="*/ 5143500 h 5143501"/>
              <a:gd name="connsiteX9" fmla="*/ 6601986 w 9144000"/>
              <a:gd name="connsiteY9" fmla="*/ 5143501 h 5143501"/>
              <a:gd name="connsiteX10" fmla="*/ 4934756 w 9144000"/>
              <a:gd name="connsiteY10" fmla="*/ 5143501 h 5143501"/>
              <a:gd name="connsiteX11" fmla="*/ 3630613 w 9144000"/>
              <a:gd name="connsiteY11" fmla="*/ 5143501 h 5143501"/>
              <a:gd name="connsiteX12" fmla="*/ 3505201 w 9144000"/>
              <a:gd name="connsiteY12" fmla="*/ 5143501 h 5143501"/>
              <a:gd name="connsiteX13" fmla="*/ 659373 w 9144000"/>
              <a:gd name="connsiteY13" fmla="*/ 5143501 h 5143501"/>
              <a:gd name="connsiteX14" fmla="*/ 659374 w 9144000"/>
              <a:gd name="connsiteY14" fmla="*/ 5143500 h 5143501"/>
              <a:gd name="connsiteX15" fmla="*/ 533400 w 9144000"/>
              <a:gd name="connsiteY15" fmla="*/ 5143500 h 5143501"/>
              <a:gd name="connsiteX16" fmla="*/ 533401 w 9144000"/>
              <a:gd name="connsiteY16" fmla="*/ 5143498 h 5143501"/>
              <a:gd name="connsiteX17" fmla="*/ 0 w 9144000"/>
              <a:gd name="connsiteY17" fmla="*/ 5143498 h 5143501"/>
              <a:gd name="connsiteX18" fmla="*/ 0 w 9144000"/>
              <a:gd name="connsiteY18" fmla="*/ 1 h 5143501"/>
              <a:gd name="connsiteX19" fmla="*/ 533401 w 9144000"/>
              <a:gd name="connsiteY1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0" h="5143501">
                <a:moveTo>
                  <a:pt x="533400" y="0"/>
                </a:moveTo>
                <a:lnTo>
                  <a:pt x="3504640" y="0"/>
                </a:lnTo>
                <a:lnTo>
                  <a:pt x="3504641" y="1"/>
                </a:lnTo>
                <a:lnTo>
                  <a:pt x="3505201" y="1"/>
                </a:lnTo>
                <a:lnTo>
                  <a:pt x="3630613" y="1"/>
                </a:lnTo>
                <a:lnTo>
                  <a:pt x="4934756" y="1"/>
                </a:lnTo>
                <a:lnTo>
                  <a:pt x="6601986" y="1"/>
                </a:lnTo>
                <a:lnTo>
                  <a:pt x="9144000" y="1"/>
                </a:lnTo>
                <a:lnTo>
                  <a:pt x="9144000" y="5143500"/>
                </a:lnTo>
                <a:lnTo>
                  <a:pt x="6601986" y="5143501"/>
                </a:lnTo>
                <a:lnTo>
                  <a:pt x="4934756" y="5143501"/>
                </a:lnTo>
                <a:lnTo>
                  <a:pt x="3630613" y="5143501"/>
                </a:lnTo>
                <a:lnTo>
                  <a:pt x="3505201" y="5143501"/>
                </a:lnTo>
                <a:lnTo>
                  <a:pt x="659373" y="5143501"/>
                </a:lnTo>
                <a:lnTo>
                  <a:pt x="659374" y="5143500"/>
                </a:lnTo>
                <a:lnTo>
                  <a:pt x="533400" y="5143500"/>
                </a:lnTo>
                <a:lnTo>
                  <a:pt x="533401" y="5143498"/>
                </a:lnTo>
                <a:lnTo>
                  <a:pt x="0" y="5143498"/>
                </a:lnTo>
                <a:lnTo>
                  <a:pt x="0"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5" name="Text Placeholder 2">
            <a:extLst>
              <a:ext uri="{FF2B5EF4-FFF2-40B4-BE49-F238E27FC236}">
                <a16:creationId xmlns:a16="http://schemas.microsoft.com/office/drawing/2014/main" id="{2FB4AE92-2A1A-654E-AAB6-2987A6C87146}"/>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33693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tro Slide w Righ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35E5CF3C-E5B7-9F49-9168-50DF34FD653E}"/>
              </a:ext>
            </a:extLst>
          </p:cNvPr>
          <p:cNvSpPr>
            <a:spLocks noGrp="1"/>
          </p:cNvSpPr>
          <p:nvPr>
            <p:ph type="pic" sz="quarter" idx="13" hasCustomPrompt="1"/>
          </p:nvPr>
        </p:nvSpPr>
        <p:spPr>
          <a:xfrm>
            <a:off x="4665307" y="0"/>
            <a:ext cx="4478695" cy="6375400"/>
          </a:xfrm>
          <a:custGeom>
            <a:avLst/>
            <a:gdLst>
              <a:gd name="connsiteX0" fmla="*/ 0 w 4478695"/>
              <a:gd name="connsiteY0" fmla="*/ 0 h 4781550"/>
              <a:gd name="connsiteX1" fmla="*/ 1561138 w 4478695"/>
              <a:gd name="connsiteY1" fmla="*/ 0 h 4781550"/>
              <a:gd name="connsiteX2" fmla="*/ 1671062 w 4478695"/>
              <a:gd name="connsiteY2" fmla="*/ 0 h 4781550"/>
              <a:gd name="connsiteX3" fmla="*/ 2268895 w 4478695"/>
              <a:gd name="connsiteY3" fmla="*/ 0 h 4781550"/>
              <a:gd name="connsiteX4" fmla="*/ 4478695 w 4478695"/>
              <a:gd name="connsiteY4" fmla="*/ 0 h 4781550"/>
              <a:gd name="connsiteX5" fmla="*/ 4478695 w 4478695"/>
              <a:gd name="connsiteY5" fmla="*/ 4781550 h 4781550"/>
              <a:gd name="connsiteX6" fmla="*/ 309352 w 4478695"/>
              <a:gd name="connsiteY6" fmla="*/ 4781550 h 4781550"/>
              <a:gd name="connsiteX7" fmla="*/ 2198033 w 4478695"/>
              <a:gd name="connsiteY7" fmla="*/ 25717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8695" h="4781550">
                <a:moveTo>
                  <a:pt x="0" y="0"/>
                </a:moveTo>
                <a:lnTo>
                  <a:pt x="1561138" y="0"/>
                </a:lnTo>
                <a:lnTo>
                  <a:pt x="1671062" y="0"/>
                </a:lnTo>
                <a:lnTo>
                  <a:pt x="2268895" y="0"/>
                </a:lnTo>
                <a:lnTo>
                  <a:pt x="4478695" y="0"/>
                </a:lnTo>
                <a:lnTo>
                  <a:pt x="4478695" y="4781550"/>
                </a:lnTo>
                <a:lnTo>
                  <a:pt x="309352" y="4781550"/>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a:t>Drag picture to placeholder </a:t>
            </a:r>
            <a:br>
              <a:rPr lang="en-US"/>
            </a:br>
            <a:r>
              <a:rPr lang="en-US"/>
              <a:t>or click icon to add</a:t>
            </a:r>
          </a:p>
        </p:txBody>
      </p:sp>
      <p:cxnSp>
        <p:nvCxnSpPr>
          <p:cNvPr id="35" name="Straight Connector 34"/>
          <p:cNvCxnSpPr>
            <a:cxnSpLocks/>
          </p:cNvCxnSpPr>
          <p:nvPr userDrawn="1"/>
        </p:nvCxnSpPr>
        <p:spPr>
          <a:xfrm>
            <a:off x="2" y="2616200"/>
            <a:ext cx="50291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1" y="381003"/>
            <a:ext cx="4571999" cy="2133599"/>
          </a:xfrm>
        </p:spPr>
        <p:txBody>
          <a:bodyPr>
            <a:normAutofit/>
          </a:bodyPr>
          <a:lstStyle>
            <a:lvl1pPr algn="l">
              <a:defRPr sz="2800" b="0" i="0" kern="1800" spc="-50" baseline="0">
                <a:solidFill>
                  <a:schemeClr val="tx2"/>
                </a:solidFill>
                <a:latin typeface="Roboto Slab" charset="0"/>
                <a:ea typeface="Roboto Slab" charset="0"/>
                <a:cs typeface="Roboto Slab" charset="0"/>
              </a:defRPr>
            </a:lvl1pPr>
          </a:lstStyle>
          <a:p>
            <a:r>
              <a:rPr lang="en-US"/>
              <a:t>Click To Edit Master Title Style</a:t>
            </a:r>
          </a:p>
        </p:txBody>
      </p:sp>
      <p:sp>
        <p:nvSpPr>
          <p:cNvPr id="8" name="Text Placeholder 7"/>
          <p:cNvSpPr>
            <a:spLocks noGrp="1"/>
          </p:cNvSpPr>
          <p:nvPr>
            <p:ph type="body" sz="quarter" idx="14"/>
          </p:nvPr>
        </p:nvSpPr>
        <p:spPr>
          <a:xfrm>
            <a:off x="457200" y="2717803"/>
            <a:ext cx="4572000" cy="3047999"/>
          </a:xfrm>
        </p:spPr>
        <p:txBody>
          <a:bodyPr>
            <a:normAutofit/>
          </a:bodyPr>
          <a:lstStyle>
            <a:lvl1pPr marL="0" indent="0" algn="l">
              <a:buNone/>
              <a:defRPr sz="1600"/>
            </a:lvl1pPr>
            <a:lvl2pPr marL="342884" indent="0">
              <a:buNone/>
              <a:defRPr/>
            </a:lvl2pPr>
            <a:lvl3pPr marL="574647" indent="0">
              <a:buNone/>
              <a:defRPr/>
            </a:lvl3pPr>
            <a:lvl4pPr marL="925466" indent="0">
              <a:buNone/>
              <a:defRPr/>
            </a:lvl4pPr>
            <a:lvl5pPr marL="1261999" indent="0">
              <a:buNone/>
              <a:defRPr/>
            </a:lvl5pPr>
          </a:lstStyle>
          <a:p>
            <a:pPr lvl="0"/>
            <a:r>
              <a:rPr lang="en-US"/>
              <a:t>Edit Master text styles</a:t>
            </a:r>
          </a:p>
        </p:txBody>
      </p:sp>
      <p:sp>
        <p:nvSpPr>
          <p:cNvPr id="3" name="Footer Placeholder 2">
            <a:extLst>
              <a:ext uri="{FF2B5EF4-FFF2-40B4-BE49-F238E27FC236}">
                <a16:creationId xmlns:a16="http://schemas.microsoft.com/office/drawing/2014/main" id="{95F02A6D-090B-FB4A-83AB-55F644ABC207}"/>
              </a:ext>
            </a:extLst>
          </p:cNvPr>
          <p:cNvSpPr>
            <a:spLocks noGrp="1"/>
          </p:cNvSpPr>
          <p:nvPr>
            <p:ph type="ftr" sz="quarter" idx="15"/>
          </p:nvPr>
        </p:nvSpPr>
        <p:spPr/>
        <p:txBody>
          <a:bodyPr/>
          <a:lstStyle/>
          <a:p>
            <a:r>
              <a:rPr lang="en-US"/>
              <a:t>CONFIDENTIAL © Deltek, Inc. All Rights Reserved.</a:t>
            </a:r>
          </a:p>
        </p:txBody>
      </p:sp>
      <p:sp>
        <p:nvSpPr>
          <p:cNvPr id="4" name="Slide Number Placeholder 3">
            <a:extLst>
              <a:ext uri="{FF2B5EF4-FFF2-40B4-BE49-F238E27FC236}">
                <a16:creationId xmlns:a16="http://schemas.microsoft.com/office/drawing/2014/main" id="{17C27B0F-AC6E-D042-9D6A-52DD5FED14C7}"/>
              </a:ext>
            </a:extLst>
          </p:cNvPr>
          <p:cNvSpPr>
            <a:spLocks noGrp="1"/>
          </p:cNvSpPr>
          <p:nvPr>
            <p:ph type="sldNum" sz="quarter" idx="16"/>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42195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Photo Across Two Chevron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E5F84B-4A25-7649-B100-232ACB84611A}"/>
              </a:ext>
            </a:extLst>
          </p:cNvPr>
          <p:cNvSpPr>
            <a:spLocks noGrp="1"/>
          </p:cNvSpPr>
          <p:nvPr>
            <p:ph type="pic" sz="quarter" idx="17" hasCustomPrompt="1"/>
          </p:nvPr>
        </p:nvSpPr>
        <p:spPr>
          <a:xfrm>
            <a:off x="-2" y="-1"/>
            <a:ext cx="9144000" cy="6858001"/>
          </a:xfrm>
          <a:custGeom>
            <a:avLst/>
            <a:gdLst>
              <a:gd name="connsiteX0" fmla="*/ 3733800 w 9144000"/>
              <a:gd name="connsiteY0" fmla="*/ 1 h 5143501"/>
              <a:gd name="connsiteX1" fmla="*/ 5105400 w 9144000"/>
              <a:gd name="connsiteY1" fmla="*/ 1 h 5143501"/>
              <a:gd name="connsiteX2" fmla="*/ 6705040 w 9144000"/>
              <a:gd name="connsiteY2" fmla="*/ 1 h 5143501"/>
              <a:gd name="connsiteX3" fmla="*/ 9144000 w 9144000"/>
              <a:gd name="connsiteY3" fmla="*/ 1 h 5143501"/>
              <a:gd name="connsiteX4" fmla="*/ 9144000 w 9144000"/>
              <a:gd name="connsiteY4" fmla="*/ 5143500 h 5143501"/>
              <a:gd name="connsiteX5" fmla="*/ 6705040 w 9144000"/>
              <a:gd name="connsiteY5" fmla="*/ 5143501 h 5143501"/>
              <a:gd name="connsiteX6" fmla="*/ 5105400 w 9144000"/>
              <a:gd name="connsiteY6" fmla="*/ 5143501 h 5143501"/>
              <a:gd name="connsiteX7" fmla="*/ 3733800 w 9144000"/>
              <a:gd name="connsiteY7" fmla="*/ 5143501 h 5143501"/>
              <a:gd name="connsiteX8" fmla="*/ 5437187 w 9144000"/>
              <a:gd name="connsiteY8" fmla="*/ 2571751 h 5143501"/>
              <a:gd name="connsiteX9" fmla="*/ 533400 w 9144000"/>
              <a:gd name="connsiteY9" fmla="*/ 0 h 5143501"/>
              <a:gd name="connsiteX10" fmla="*/ 567667 w 9144000"/>
              <a:gd name="connsiteY10" fmla="*/ 0 h 5143501"/>
              <a:gd name="connsiteX11" fmla="*/ 3504640 w 9144000"/>
              <a:gd name="connsiteY11" fmla="*/ 0 h 5143501"/>
              <a:gd name="connsiteX12" fmla="*/ 3538907 w 9144000"/>
              <a:gd name="connsiteY12" fmla="*/ 0 h 5143501"/>
              <a:gd name="connsiteX13" fmla="*/ 3538908 w 9144000"/>
              <a:gd name="connsiteY13" fmla="*/ 1 h 5143501"/>
              <a:gd name="connsiteX14" fmla="*/ 3630613 w 9144000"/>
              <a:gd name="connsiteY14" fmla="*/ 1 h 5143501"/>
              <a:gd name="connsiteX15" fmla="*/ 3664880 w 9144000"/>
              <a:gd name="connsiteY15" fmla="*/ 1 h 5143501"/>
              <a:gd name="connsiteX16" fmla="*/ 5368267 w 9144000"/>
              <a:gd name="connsiteY16" fmla="*/ 2571751 h 5143501"/>
              <a:gd name="connsiteX17" fmla="*/ 3664880 w 9144000"/>
              <a:gd name="connsiteY17" fmla="*/ 5143501 h 5143501"/>
              <a:gd name="connsiteX18" fmla="*/ 3630613 w 9144000"/>
              <a:gd name="connsiteY18" fmla="*/ 5143501 h 5143501"/>
              <a:gd name="connsiteX19" fmla="*/ 693640 w 9144000"/>
              <a:gd name="connsiteY19" fmla="*/ 5143501 h 5143501"/>
              <a:gd name="connsiteX20" fmla="*/ 659373 w 9144000"/>
              <a:gd name="connsiteY20" fmla="*/ 5143501 h 5143501"/>
              <a:gd name="connsiteX21" fmla="*/ 659374 w 9144000"/>
              <a:gd name="connsiteY21" fmla="*/ 5143500 h 5143501"/>
              <a:gd name="connsiteX22" fmla="*/ 567667 w 9144000"/>
              <a:gd name="connsiteY22" fmla="*/ 5143500 h 5143501"/>
              <a:gd name="connsiteX23" fmla="*/ 533400 w 9144000"/>
              <a:gd name="connsiteY23" fmla="*/ 5143500 h 5143501"/>
              <a:gd name="connsiteX24" fmla="*/ 533401 w 9144000"/>
              <a:gd name="connsiteY24" fmla="*/ 5143498 h 5143501"/>
              <a:gd name="connsiteX25" fmla="*/ 34267 w 9144000"/>
              <a:gd name="connsiteY25" fmla="*/ 5143498 h 5143501"/>
              <a:gd name="connsiteX26" fmla="*/ 0 w 9144000"/>
              <a:gd name="connsiteY26" fmla="*/ 5143498 h 5143501"/>
              <a:gd name="connsiteX27" fmla="*/ 0 w 9144000"/>
              <a:gd name="connsiteY27" fmla="*/ 1 h 5143501"/>
              <a:gd name="connsiteX28" fmla="*/ 34267 w 9144000"/>
              <a:gd name="connsiteY28" fmla="*/ 1 h 5143501"/>
              <a:gd name="connsiteX29" fmla="*/ 533401 w 9144000"/>
              <a:gd name="connsiteY2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0" h="5143501">
                <a:moveTo>
                  <a:pt x="3733800" y="1"/>
                </a:moveTo>
                <a:lnTo>
                  <a:pt x="5105400" y="1"/>
                </a:lnTo>
                <a:lnTo>
                  <a:pt x="6705040" y="1"/>
                </a:lnTo>
                <a:lnTo>
                  <a:pt x="9144000" y="1"/>
                </a:lnTo>
                <a:lnTo>
                  <a:pt x="9144000" y="5143500"/>
                </a:lnTo>
                <a:lnTo>
                  <a:pt x="6705040" y="5143501"/>
                </a:lnTo>
                <a:lnTo>
                  <a:pt x="5105400" y="5143501"/>
                </a:lnTo>
                <a:lnTo>
                  <a:pt x="3733800" y="5143501"/>
                </a:lnTo>
                <a:lnTo>
                  <a:pt x="5437187" y="2571751"/>
                </a:lnTo>
                <a:close/>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5" name="Text Placeholder 2">
            <a:extLst>
              <a:ext uri="{FF2B5EF4-FFF2-40B4-BE49-F238E27FC236}">
                <a16:creationId xmlns:a16="http://schemas.microsoft.com/office/drawing/2014/main" id="{5AB50156-FC1E-5341-8942-389791EB4B72}"/>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348317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2 Chevron Photo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C3E6F16-A2D6-CF4B-830F-BEAC753F3C2D}"/>
              </a:ext>
            </a:extLst>
          </p:cNvPr>
          <p:cNvSpPr>
            <a:spLocks noGrp="1"/>
          </p:cNvSpPr>
          <p:nvPr>
            <p:ph type="pic" sz="quarter" idx="17" hasCustomPrompt="1"/>
          </p:nvPr>
        </p:nvSpPr>
        <p:spPr>
          <a:xfrm>
            <a:off x="-1" y="-1"/>
            <a:ext cx="5368267" cy="6858001"/>
          </a:xfrm>
          <a:custGeom>
            <a:avLst/>
            <a:gdLst>
              <a:gd name="connsiteX0" fmla="*/ 533400 w 5368267"/>
              <a:gd name="connsiteY0" fmla="*/ 0 h 5143501"/>
              <a:gd name="connsiteX1" fmla="*/ 567667 w 5368267"/>
              <a:gd name="connsiteY1" fmla="*/ 0 h 5143501"/>
              <a:gd name="connsiteX2" fmla="*/ 3504640 w 5368267"/>
              <a:gd name="connsiteY2" fmla="*/ 0 h 5143501"/>
              <a:gd name="connsiteX3" fmla="*/ 3538907 w 5368267"/>
              <a:gd name="connsiteY3" fmla="*/ 0 h 5143501"/>
              <a:gd name="connsiteX4" fmla="*/ 3538908 w 5368267"/>
              <a:gd name="connsiteY4" fmla="*/ 1 h 5143501"/>
              <a:gd name="connsiteX5" fmla="*/ 3630613 w 5368267"/>
              <a:gd name="connsiteY5" fmla="*/ 1 h 5143501"/>
              <a:gd name="connsiteX6" fmla="*/ 3664880 w 5368267"/>
              <a:gd name="connsiteY6" fmla="*/ 1 h 5143501"/>
              <a:gd name="connsiteX7" fmla="*/ 5368267 w 5368267"/>
              <a:gd name="connsiteY7" fmla="*/ 2571751 h 5143501"/>
              <a:gd name="connsiteX8" fmla="*/ 3664880 w 5368267"/>
              <a:gd name="connsiteY8" fmla="*/ 5143501 h 5143501"/>
              <a:gd name="connsiteX9" fmla="*/ 3630613 w 5368267"/>
              <a:gd name="connsiteY9" fmla="*/ 5143501 h 5143501"/>
              <a:gd name="connsiteX10" fmla="*/ 693640 w 5368267"/>
              <a:gd name="connsiteY10" fmla="*/ 5143501 h 5143501"/>
              <a:gd name="connsiteX11" fmla="*/ 659373 w 5368267"/>
              <a:gd name="connsiteY11" fmla="*/ 5143501 h 5143501"/>
              <a:gd name="connsiteX12" fmla="*/ 659374 w 5368267"/>
              <a:gd name="connsiteY12" fmla="*/ 5143500 h 5143501"/>
              <a:gd name="connsiteX13" fmla="*/ 567667 w 5368267"/>
              <a:gd name="connsiteY13" fmla="*/ 5143500 h 5143501"/>
              <a:gd name="connsiteX14" fmla="*/ 533400 w 5368267"/>
              <a:gd name="connsiteY14" fmla="*/ 5143500 h 5143501"/>
              <a:gd name="connsiteX15" fmla="*/ 533401 w 5368267"/>
              <a:gd name="connsiteY15" fmla="*/ 5143498 h 5143501"/>
              <a:gd name="connsiteX16" fmla="*/ 34267 w 5368267"/>
              <a:gd name="connsiteY16" fmla="*/ 5143498 h 5143501"/>
              <a:gd name="connsiteX17" fmla="*/ 0 w 5368267"/>
              <a:gd name="connsiteY17" fmla="*/ 5143498 h 5143501"/>
              <a:gd name="connsiteX18" fmla="*/ 0 w 5368267"/>
              <a:gd name="connsiteY18" fmla="*/ 1 h 5143501"/>
              <a:gd name="connsiteX19" fmla="*/ 34267 w 5368267"/>
              <a:gd name="connsiteY19" fmla="*/ 1 h 5143501"/>
              <a:gd name="connsiteX20" fmla="*/ 533401 w 5368267"/>
              <a:gd name="connsiteY20"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8267" h="5143501">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2" name="Picture Placeholder 11">
            <a:extLst>
              <a:ext uri="{FF2B5EF4-FFF2-40B4-BE49-F238E27FC236}">
                <a16:creationId xmlns:a16="http://schemas.microsoft.com/office/drawing/2014/main" id="{60A110CA-9D71-2E46-8417-552CBC206A76}"/>
              </a:ext>
            </a:extLst>
          </p:cNvPr>
          <p:cNvSpPr>
            <a:spLocks noGrp="1"/>
          </p:cNvSpPr>
          <p:nvPr>
            <p:ph type="pic" sz="quarter" idx="16" hasCustomPrompt="1"/>
          </p:nvPr>
        </p:nvSpPr>
        <p:spPr>
          <a:xfrm>
            <a:off x="3733799" y="0"/>
            <a:ext cx="5410200" cy="6858000"/>
          </a:xfrm>
          <a:custGeom>
            <a:avLst/>
            <a:gdLst>
              <a:gd name="connsiteX0" fmla="*/ 0 w 5410200"/>
              <a:gd name="connsiteY0" fmla="*/ 0 h 5143500"/>
              <a:gd name="connsiteX1" fmla="*/ 1371600 w 5410200"/>
              <a:gd name="connsiteY1" fmla="*/ 0 h 5143500"/>
              <a:gd name="connsiteX2" fmla="*/ 2971240 w 5410200"/>
              <a:gd name="connsiteY2" fmla="*/ 0 h 5143500"/>
              <a:gd name="connsiteX3" fmla="*/ 5410200 w 5410200"/>
              <a:gd name="connsiteY3" fmla="*/ 0 h 5143500"/>
              <a:gd name="connsiteX4" fmla="*/ 5410200 w 5410200"/>
              <a:gd name="connsiteY4" fmla="*/ 5143499 h 5143500"/>
              <a:gd name="connsiteX5" fmla="*/ 2971240 w 5410200"/>
              <a:gd name="connsiteY5" fmla="*/ 5143500 h 5143500"/>
              <a:gd name="connsiteX6" fmla="*/ 2971240 w 5410200"/>
              <a:gd name="connsiteY6" fmla="*/ 5143500 h 5143500"/>
              <a:gd name="connsiteX7" fmla="*/ 1371600 w 5410200"/>
              <a:gd name="connsiteY7" fmla="*/ 5143500 h 5143500"/>
              <a:gd name="connsiteX8" fmla="*/ 0 w 5410200"/>
              <a:gd name="connsiteY8" fmla="*/ 5143500 h 5143500"/>
              <a:gd name="connsiteX9" fmla="*/ 1703387 w 5410200"/>
              <a:gd name="connsiteY9"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143500">
                <a:moveTo>
                  <a:pt x="0" y="0"/>
                </a:moveTo>
                <a:lnTo>
                  <a:pt x="1371600" y="0"/>
                </a:lnTo>
                <a:lnTo>
                  <a:pt x="2971240" y="0"/>
                </a:lnTo>
                <a:lnTo>
                  <a:pt x="5410200" y="0"/>
                </a:lnTo>
                <a:lnTo>
                  <a:pt x="5410200" y="5143499"/>
                </a:lnTo>
                <a:lnTo>
                  <a:pt x="2971240" y="5143500"/>
                </a:lnTo>
                <a:lnTo>
                  <a:pt x="2971240" y="5143500"/>
                </a:lnTo>
                <a:lnTo>
                  <a:pt x="1371600" y="5143500"/>
                </a:lnTo>
                <a:lnTo>
                  <a:pt x="0" y="5143500"/>
                </a:lnTo>
                <a:lnTo>
                  <a:pt x="1703387" y="2571750"/>
                </a:lnTo>
                <a:close/>
              </a:path>
            </a:pathLst>
          </a:custGeom>
          <a:solidFill>
            <a:schemeClr val="accent1">
              <a:alpha val="50000"/>
            </a:schemeClr>
          </a:solidFill>
        </p:spPr>
        <p:txBody>
          <a:bodyPr wrap="square" anchor="ctr">
            <a:noAutofit/>
          </a:bodyPr>
          <a:lstStyle>
            <a:lvl1pPr marL="0" indent="0" algn="ctr">
              <a:buNone/>
              <a:defRPr sz="1200" baseline="0"/>
            </a:lvl1pPr>
          </a:lstStyle>
          <a:p>
            <a:r>
              <a:rPr lang="en-US" dirty="0"/>
              <a:t>Drag picture to placeholder </a:t>
            </a:r>
            <a:br>
              <a:rPr lang="en-US" dirty="0"/>
            </a:br>
            <a:r>
              <a:rPr lang="en-US" dirty="0"/>
              <a:t>or click icon to add</a:t>
            </a:r>
          </a:p>
        </p:txBody>
      </p:sp>
      <p:sp>
        <p:nvSpPr>
          <p:cNvPr id="5" name="Text Placeholder 2">
            <a:extLst>
              <a:ext uri="{FF2B5EF4-FFF2-40B4-BE49-F238E27FC236}">
                <a16:creationId xmlns:a16="http://schemas.microsoft.com/office/drawing/2014/main" id="{94223973-12FE-E141-B725-67E74BF698E5}"/>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9297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hoto Across Three Chevr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9E4B238-917D-8F4D-9590-2398FBDB7AD8}"/>
              </a:ext>
            </a:extLst>
          </p:cNvPr>
          <p:cNvSpPr>
            <a:spLocks noGrp="1"/>
          </p:cNvSpPr>
          <p:nvPr>
            <p:ph type="pic" sz="quarter" idx="13" hasCustomPrompt="1"/>
          </p:nvPr>
        </p:nvSpPr>
        <p:spPr>
          <a:xfrm>
            <a:off x="0" y="-1"/>
            <a:ext cx="9144000" cy="6858000"/>
          </a:xfrm>
          <a:custGeom>
            <a:avLst/>
            <a:gdLst>
              <a:gd name="connsiteX0" fmla="*/ 0 w 9144000"/>
              <a:gd name="connsiteY0" fmla="*/ 1 h 5143500"/>
              <a:gd name="connsiteX1" fmla="*/ 2032897 w 9144000"/>
              <a:gd name="connsiteY1" fmla="*/ 1 h 5143500"/>
              <a:gd name="connsiteX2" fmla="*/ 3735418 w 9144000"/>
              <a:gd name="connsiteY2" fmla="*/ 2571750 h 5143500"/>
              <a:gd name="connsiteX3" fmla="*/ 2032897 w 9144000"/>
              <a:gd name="connsiteY3" fmla="*/ 5143498 h 5143500"/>
              <a:gd name="connsiteX4" fmla="*/ 0 w 9144000"/>
              <a:gd name="connsiteY4" fmla="*/ 5143498 h 5143500"/>
              <a:gd name="connsiteX5" fmla="*/ 2083097 w 9144000"/>
              <a:gd name="connsiteY5" fmla="*/ 0 h 5143500"/>
              <a:gd name="connsiteX6" fmla="*/ 5054337 w 9144000"/>
              <a:gd name="connsiteY6" fmla="*/ 0 h 5143500"/>
              <a:gd name="connsiteX7" fmla="*/ 6757724 w 9144000"/>
              <a:gd name="connsiteY7" fmla="*/ 2571750 h 5143500"/>
              <a:gd name="connsiteX8" fmla="*/ 5054337 w 9144000"/>
              <a:gd name="connsiteY8" fmla="*/ 5143500 h 5143500"/>
              <a:gd name="connsiteX9" fmla="*/ 2083097 w 9144000"/>
              <a:gd name="connsiteY9" fmla="*/ 5143500 h 5143500"/>
              <a:gd name="connsiteX10" fmla="*/ 3786484 w 9144000"/>
              <a:gd name="connsiteY10" fmla="*/ 2571750 h 5143500"/>
              <a:gd name="connsiteX11" fmla="*/ 5105400 w 9144000"/>
              <a:gd name="connsiteY11" fmla="*/ 0 h 5143500"/>
              <a:gd name="connsiteX12" fmla="*/ 9144000 w 9144000"/>
              <a:gd name="connsiteY12" fmla="*/ 0 h 5143500"/>
              <a:gd name="connsiteX13" fmla="*/ 9144000 w 9144000"/>
              <a:gd name="connsiteY13" fmla="*/ 5143499 h 5143500"/>
              <a:gd name="connsiteX14" fmla="*/ 5105400 w 9144000"/>
              <a:gd name="connsiteY14" fmla="*/ 5143500 h 5143500"/>
              <a:gd name="connsiteX15" fmla="*/ 6808787 w 9144000"/>
              <a:gd name="connsiteY15" fmla="*/ 25717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0" y="1"/>
                </a:moveTo>
                <a:lnTo>
                  <a:pt x="2032897" y="1"/>
                </a:lnTo>
                <a:lnTo>
                  <a:pt x="3735418" y="2571750"/>
                </a:lnTo>
                <a:lnTo>
                  <a:pt x="2032897" y="5143498"/>
                </a:lnTo>
                <a:lnTo>
                  <a:pt x="0" y="5143498"/>
                </a:lnTo>
                <a:close/>
                <a:moveTo>
                  <a:pt x="2083097" y="0"/>
                </a:moveTo>
                <a:lnTo>
                  <a:pt x="5054337" y="0"/>
                </a:lnTo>
                <a:lnTo>
                  <a:pt x="6757724" y="2571750"/>
                </a:lnTo>
                <a:lnTo>
                  <a:pt x="5054337" y="5143500"/>
                </a:lnTo>
                <a:lnTo>
                  <a:pt x="2083097" y="5143500"/>
                </a:lnTo>
                <a:lnTo>
                  <a:pt x="3786484" y="2571750"/>
                </a:lnTo>
                <a:close/>
                <a:moveTo>
                  <a:pt x="5105400" y="0"/>
                </a:moveTo>
                <a:lnTo>
                  <a:pt x="9144000" y="0"/>
                </a:lnTo>
                <a:lnTo>
                  <a:pt x="9144000" y="5143499"/>
                </a:lnTo>
                <a:lnTo>
                  <a:pt x="5105400" y="5143500"/>
                </a:lnTo>
                <a:lnTo>
                  <a:pt x="6808787" y="257175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7" name="Text Placeholder 2">
            <a:extLst>
              <a:ext uri="{FF2B5EF4-FFF2-40B4-BE49-F238E27FC236}">
                <a16:creationId xmlns:a16="http://schemas.microsoft.com/office/drawing/2014/main" id="{DDBFD5B7-1ABC-FB41-BCA0-FD58C0F354E0}"/>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90250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3 Chevron Photos">
    <p:spTree>
      <p:nvGrpSpPr>
        <p:cNvPr id="1" name=""/>
        <p:cNvGrpSpPr/>
        <p:nvPr/>
      </p:nvGrpSpPr>
      <p:grpSpPr>
        <a:xfrm>
          <a:off x="0" y="0"/>
          <a:ext cx="0" cy="0"/>
          <a:chOff x="0" y="0"/>
          <a:chExt cx="0" cy="0"/>
        </a:xfrm>
      </p:grpSpPr>
      <p:sp>
        <p:nvSpPr>
          <p:cNvPr id="59" name="Picture Placeholder 58"/>
          <p:cNvSpPr>
            <a:spLocks noGrp="1"/>
          </p:cNvSpPr>
          <p:nvPr>
            <p:ph type="pic" sz="quarter" idx="13" hasCustomPrompt="1"/>
          </p:nvPr>
        </p:nvSpPr>
        <p:spPr>
          <a:xfrm>
            <a:off x="0" y="2"/>
            <a:ext cx="3735418" cy="6857996"/>
          </a:xfrm>
          <a:custGeom>
            <a:avLst/>
            <a:gdLst>
              <a:gd name="connsiteX0" fmla="*/ 0 w 3735418"/>
              <a:gd name="connsiteY0" fmla="*/ 0 h 4781548"/>
              <a:gd name="connsiteX1" fmla="*/ 2032897 w 3735418"/>
              <a:gd name="connsiteY1" fmla="*/ 0 h 4781548"/>
              <a:gd name="connsiteX2" fmla="*/ 3735418 w 3735418"/>
              <a:gd name="connsiteY2" fmla="*/ 2390774 h 4781548"/>
              <a:gd name="connsiteX3" fmla="*/ 2032897 w 3735418"/>
              <a:gd name="connsiteY3" fmla="*/ 4781548 h 4781548"/>
              <a:gd name="connsiteX4" fmla="*/ 0 w 3735418"/>
              <a:gd name="connsiteY4" fmla="*/ 4781548 h 47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418" h="4781548">
                <a:moveTo>
                  <a:pt x="0" y="0"/>
                </a:moveTo>
                <a:lnTo>
                  <a:pt x="2032897" y="0"/>
                </a:lnTo>
                <a:lnTo>
                  <a:pt x="3735418" y="2390774"/>
                </a:lnTo>
                <a:lnTo>
                  <a:pt x="2032897" y="4781548"/>
                </a:lnTo>
                <a:lnTo>
                  <a:pt x="0" y="4781548"/>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6" name="Picture Placeholder 4"/>
          <p:cNvSpPr>
            <a:spLocks noGrp="1"/>
          </p:cNvSpPr>
          <p:nvPr>
            <p:ph type="pic" sz="quarter" idx="16" hasCustomPrompt="1"/>
          </p:nvPr>
        </p:nvSpPr>
        <p:spPr>
          <a:xfrm>
            <a:off x="2083098" y="0"/>
            <a:ext cx="4674627" cy="6858000"/>
          </a:xfrm>
          <a:prstGeom prst="chevron">
            <a:avLst>
              <a:gd name="adj" fmla="val 36439"/>
            </a:avLst>
          </a:prstGeom>
          <a:solidFill>
            <a:schemeClr val="accent1">
              <a:alpha val="50000"/>
            </a:schemeClr>
          </a:solidFill>
        </p:spPr>
        <p:txBody>
          <a:bodyPr anchor="ctr">
            <a:normAutofit/>
          </a:bodyPr>
          <a:lstStyle>
            <a:lvl1pPr marL="0" indent="0" algn="ctr">
              <a:buNone/>
              <a:defRPr sz="1200" baseline="0"/>
            </a:lvl1pPr>
          </a:lstStyle>
          <a:p>
            <a:r>
              <a:rPr lang="en-US" dirty="0"/>
              <a:t>Click to add picture</a:t>
            </a:r>
          </a:p>
        </p:txBody>
      </p:sp>
      <p:sp>
        <p:nvSpPr>
          <p:cNvPr id="93" name="Picture Placeholder 92"/>
          <p:cNvSpPr>
            <a:spLocks noGrp="1"/>
          </p:cNvSpPr>
          <p:nvPr>
            <p:ph type="pic" sz="quarter" idx="17" hasCustomPrompt="1"/>
          </p:nvPr>
        </p:nvSpPr>
        <p:spPr>
          <a:xfrm>
            <a:off x="5105400" y="0"/>
            <a:ext cx="4038600" cy="6858000"/>
          </a:xfrm>
          <a:custGeom>
            <a:avLst/>
            <a:gdLst>
              <a:gd name="connsiteX0" fmla="*/ 0 w 4038600"/>
              <a:gd name="connsiteY0" fmla="*/ 0 h 5143500"/>
              <a:gd name="connsiteX1" fmla="*/ 4038600 w 4038600"/>
              <a:gd name="connsiteY1" fmla="*/ 0 h 5143500"/>
              <a:gd name="connsiteX2" fmla="*/ 4038600 w 4038600"/>
              <a:gd name="connsiteY2" fmla="*/ 5143499 h 5143500"/>
              <a:gd name="connsiteX3" fmla="*/ 0 w 4038600"/>
              <a:gd name="connsiteY3" fmla="*/ 5143500 h 5143500"/>
              <a:gd name="connsiteX4" fmla="*/ 1703387 w 4038600"/>
              <a:gd name="connsiteY4" fmla="*/ 25717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5143500">
                <a:moveTo>
                  <a:pt x="0" y="0"/>
                </a:moveTo>
                <a:lnTo>
                  <a:pt x="4038600" y="0"/>
                </a:lnTo>
                <a:lnTo>
                  <a:pt x="4038600" y="5143499"/>
                </a:lnTo>
                <a:lnTo>
                  <a:pt x="0" y="5143500"/>
                </a:lnTo>
                <a:lnTo>
                  <a:pt x="1703387" y="2571751"/>
                </a:lnTo>
                <a:close/>
              </a:path>
            </a:pathLst>
          </a:custGeom>
          <a:solidFill>
            <a:schemeClr val="accent6">
              <a:alpha val="50000"/>
            </a:schemeClr>
          </a:solidFill>
        </p:spPr>
        <p:txBody>
          <a:bodyPr wrap="square" anchor="ctr">
            <a:noAutofit/>
          </a:bodyPr>
          <a:lstStyle>
            <a:lvl1pPr marL="0" indent="0" algn="ctr">
              <a:buNone/>
              <a:defRPr sz="1200"/>
            </a:lvl1pPr>
          </a:lstStyle>
          <a:p>
            <a:r>
              <a:rPr lang="en-US" dirty="0"/>
              <a:t>			Click icon to add</a:t>
            </a:r>
          </a:p>
        </p:txBody>
      </p:sp>
      <p:sp>
        <p:nvSpPr>
          <p:cNvPr id="6" name="Text Placeholder 2">
            <a:extLst>
              <a:ext uri="{FF2B5EF4-FFF2-40B4-BE49-F238E27FC236}">
                <a16:creationId xmlns:a16="http://schemas.microsoft.com/office/drawing/2014/main" id="{B054D9D4-DB71-CE4B-B73E-D53F6721B424}"/>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345823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esktop">
    <p:spTree>
      <p:nvGrpSpPr>
        <p:cNvPr id="1" name=""/>
        <p:cNvGrpSpPr/>
        <p:nvPr/>
      </p:nvGrpSpPr>
      <p:grpSpPr>
        <a:xfrm>
          <a:off x="0" y="0"/>
          <a:ext cx="0" cy="0"/>
          <a:chOff x="0" y="0"/>
          <a:chExt cx="0" cy="0"/>
        </a:xfrm>
      </p:grpSpPr>
      <p:cxnSp>
        <p:nvCxnSpPr>
          <p:cNvPr id="20" name="Straight Connector 19"/>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26487BB-5C2A-7D48-B6D4-075987CEF993}"/>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dirty="0"/>
              <a:t>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sp>
        <p:nvSpPr>
          <p:cNvPr id="11" name="Rectangle 10"/>
          <p:cNvSpPr/>
          <p:nvPr/>
        </p:nvSpPr>
        <p:spPr>
          <a:xfrm>
            <a:off x="4145570" y="708584"/>
            <a:ext cx="4751296" cy="3575093"/>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0" y="461319"/>
            <a:ext cx="5105400" cy="5414320"/>
          </a:xfrm>
          <a:prstGeom prst="rect">
            <a:avLst/>
          </a:prstGeom>
        </p:spPr>
      </p:pic>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3" name="Picture Placeholder 12"/>
          <p:cNvSpPr>
            <a:spLocks noGrp="1"/>
          </p:cNvSpPr>
          <p:nvPr>
            <p:ph type="pic" sz="quarter" idx="10" hasCustomPrompt="1"/>
          </p:nvPr>
        </p:nvSpPr>
        <p:spPr>
          <a:xfrm>
            <a:off x="4145570" y="706455"/>
            <a:ext cx="4745117" cy="3552508"/>
          </a:xfrm>
        </p:spPr>
        <p:txBody>
          <a:bodyPr anchor="ctr"/>
          <a:lstStyle>
            <a:lvl1pPr algn="ctr">
              <a:defRPr baseline="0">
                <a:solidFill>
                  <a:schemeClr val="bg1"/>
                </a:solidFill>
              </a:defRPr>
            </a:lvl1pPr>
          </a:lstStyle>
          <a:p>
            <a:r>
              <a:rPr lang="en-US" dirty="0"/>
              <a:t>Insert Screenshot</a:t>
            </a:r>
          </a:p>
        </p:txBody>
      </p:sp>
    </p:spTree>
    <p:extLst>
      <p:ext uri="{BB962C8B-B14F-4D97-AF65-F5344CB8AC3E}">
        <p14:creationId xmlns:p14="http://schemas.microsoft.com/office/powerpoint/2010/main" val="338535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ablet">
    <p:spTree>
      <p:nvGrpSpPr>
        <p:cNvPr id="1" name=""/>
        <p:cNvGrpSpPr/>
        <p:nvPr/>
      </p:nvGrpSpPr>
      <p:grpSpPr>
        <a:xfrm>
          <a:off x="0" y="0"/>
          <a:ext cx="0" cy="0"/>
          <a:chOff x="0" y="0"/>
          <a:chExt cx="0" cy="0"/>
        </a:xfrm>
      </p:grpSpPr>
      <p:cxnSp>
        <p:nvCxnSpPr>
          <p:cNvPr id="20" name="Straight Connector 19"/>
          <p:cNvCxnSpPr/>
          <p:nvPr userDrawn="1"/>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dirty="0"/>
              <a:t>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4" name="Rectangle 13"/>
          <p:cNvSpPr/>
          <p:nvPr/>
        </p:nvSpPr>
        <p:spPr>
          <a:xfrm>
            <a:off x="4610173" y="881450"/>
            <a:ext cx="4027201" cy="4053017"/>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5119" y="477110"/>
            <a:ext cx="5098882" cy="5187092"/>
          </a:xfrm>
          <a:prstGeom prst="rect">
            <a:avLst/>
          </a:prstGeom>
        </p:spPr>
      </p:pic>
      <p:sp>
        <p:nvSpPr>
          <p:cNvPr id="13" name="Picture Placeholder 12"/>
          <p:cNvSpPr>
            <a:spLocks noGrp="1"/>
          </p:cNvSpPr>
          <p:nvPr>
            <p:ph type="pic" sz="quarter" idx="10" hasCustomPrompt="1"/>
          </p:nvPr>
        </p:nvSpPr>
        <p:spPr>
          <a:xfrm>
            <a:off x="4622904" y="906165"/>
            <a:ext cx="3995934" cy="3997729"/>
          </a:xfrm>
          <a:effectLst/>
        </p:spPr>
        <p:txBody>
          <a:bodyPr anchor="ctr"/>
          <a:lstStyle>
            <a:lvl1pPr algn="ctr">
              <a:defRPr baseline="0">
                <a:solidFill>
                  <a:schemeClr val="bg1"/>
                </a:solidFill>
              </a:defRPr>
            </a:lvl1pPr>
          </a:lstStyle>
          <a:p>
            <a:r>
              <a:rPr lang="en-US" dirty="0"/>
              <a:t>Insert Screenshot</a:t>
            </a:r>
          </a:p>
        </p:txBody>
      </p:sp>
    </p:spTree>
    <p:extLst>
      <p:ext uri="{BB962C8B-B14F-4D97-AF65-F5344CB8AC3E}">
        <p14:creationId xmlns:p14="http://schemas.microsoft.com/office/powerpoint/2010/main" val="133931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Mobile">
    <p:spTree>
      <p:nvGrpSpPr>
        <p:cNvPr id="1" name=""/>
        <p:cNvGrpSpPr/>
        <p:nvPr/>
      </p:nvGrpSpPr>
      <p:grpSpPr>
        <a:xfrm>
          <a:off x="0" y="0"/>
          <a:ext cx="0" cy="0"/>
          <a:chOff x="0" y="0"/>
          <a:chExt cx="0" cy="0"/>
        </a:xfrm>
      </p:grpSpPr>
      <p:cxnSp>
        <p:nvCxnSpPr>
          <p:cNvPr id="20" name="Straight Connector 19"/>
          <p:cNvCxnSpPr/>
          <p:nvPr userDrawn="1"/>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strike="noStrike">
                <a:solidFill>
                  <a:schemeClr val="bg1"/>
                </a:solidFill>
                <a:effectLst/>
              </a:defRPr>
            </a:lvl1pPr>
          </a:lstStyle>
          <a:p>
            <a:r>
              <a:rPr lang="en-US" dirty="0"/>
              <a:t> © Deltek, Inc. All Rights Reserved.</a:t>
            </a:r>
          </a:p>
        </p:txBody>
      </p:sp>
      <p:sp>
        <p:nvSpPr>
          <p:cNvPr id="4" name="Slide Number Placeholder 3"/>
          <p:cNvSpPr>
            <a:spLocks noGrp="1"/>
          </p:cNvSpPr>
          <p:nvPr>
            <p:ph type="sldNum" sz="quarter" idx="12"/>
          </p:nvPr>
        </p:nvSpPr>
        <p:spPr/>
        <p:txBody>
          <a:bodyPr/>
          <a:lstStyle>
            <a:lvl1pPr>
              <a:defRPr strike="noStrike">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1"/>
            <a:ext cx="3975100" cy="1425235"/>
          </a:xfrm>
        </p:spPr>
        <p:txBody>
          <a:bodyPr anchor="b">
            <a:normAutofit/>
          </a:bodyPr>
          <a:lstStyle>
            <a:lvl1pPr>
              <a:defRPr sz="2800"/>
            </a:lvl1pPr>
          </a:lstStyle>
          <a:p>
            <a:r>
              <a:rPr lang="en-US"/>
              <a:t>Click to edit Master title style</a:t>
            </a:r>
          </a:p>
        </p:txBody>
      </p:sp>
      <p:sp>
        <p:nvSpPr>
          <p:cNvPr id="11" name="Rectangle 10"/>
          <p:cNvSpPr/>
          <p:nvPr/>
        </p:nvSpPr>
        <p:spPr>
          <a:xfrm>
            <a:off x="5933440" y="878699"/>
            <a:ext cx="1930400" cy="4547616"/>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srgbClr val="FFFFFF"/>
                </a:solidFill>
              </a:rPr>
              <a: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5565" y="142857"/>
            <a:ext cx="2226150" cy="6029344"/>
          </a:xfrm>
          <a:prstGeom prst="rect">
            <a:avLst/>
          </a:prstGeom>
        </p:spPr>
      </p:pic>
      <p:sp>
        <p:nvSpPr>
          <p:cNvPr id="13" name="Picture Placeholder 12"/>
          <p:cNvSpPr>
            <a:spLocks noGrp="1"/>
          </p:cNvSpPr>
          <p:nvPr>
            <p:ph type="pic" sz="quarter" idx="10" hasCustomPrompt="1"/>
          </p:nvPr>
        </p:nvSpPr>
        <p:spPr>
          <a:xfrm>
            <a:off x="5933440" y="922639"/>
            <a:ext cx="1930400" cy="4503677"/>
          </a:xfrm>
        </p:spPr>
        <p:txBody>
          <a:bodyPr anchor="ctr">
            <a:normAutofit/>
          </a:bodyPr>
          <a:lstStyle>
            <a:lvl1pPr marL="0" indent="0" algn="ctr">
              <a:buNone/>
              <a:defRPr sz="1800" baseline="0">
                <a:solidFill>
                  <a:schemeClr val="bg1"/>
                </a:solidFill>
              </a:defRPr>
            </a:lvl1pPr>
          </a:lstStyle>
          <a:p>
            <a:r>
              <a:rPr lang="en-US" dirty="0"/>
              <a:t>Insert Screenshot</a:t>
            </a:r>
          </a:p>
        </p:txBody>
      </p:sp>
    </p:spTree>
    <p:extLst>
      <p:ext uri="{BB962C8B-B14F-4D97-AF65-F5344CB8AC3E}">
        <p14:creationId xmlns:p14="http://schemas.microsoft.com/office/powerpoint/2010/main" val="179358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Product Screensho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65E3B6-1D24-6C48-B763-48273AB2225A}"/>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Snip Single Corner Rectangle 6"/>
          <p:cNvSpPr/>
          <p:nvPr/>
        </p:nvSpPr>
        <p:spPr>
          <a:xfrm flipH="1">
            <a:off x="3156895" y="0"/>
            <a:ext cx="5987107" cy="6858000"/>
          </a:xfrm>
          <a:custGeom>
            <a:avLst/>
            <a:gdLst>
              <a:gd name="connsiteX0" fmla="*/ 0 w 5987107"/>
              <a:gd name="connsiteY0" fmla="*/ 0 h 5143500"/>
              <a:gd name="connsiteX1" fmla="*/ 3415357 w 5987107"/>
              <a:gd name="connsiteY1" fmla="*/ 0 h 5143500"/>
              <a:gd name="connsiteX2" fmla="*/ 5987107 w 5987107"/>
              <a:gd name="connsiteY2" fmla="*/ 2571750 h 5143500"/>
              <a:gd name="connsiteX3" fmla="*/ 5987107 w 5987107"/>
              <a:gd name="connsiteY3" fmla="*/ 5143500 h 5143500"/>
              <a:gd name="connsiteX4" fmla="*/ 0 w 5987107"/>
              <a:gd name="connsiteY4" fmla="*/ 5143500 h 5143500"/>
              <a:gd name="connsiteX5" fmla="*/ 0 w 5987107"/>
              <a:gd name="connsiteY5" fmla="*/ 0 h 5143500"/>
              <a:gd name="connsiteX0" fmla="*/ 0 w 5987107"/>
              <a:gd name="connsiteY0" fmla="*/ 0 h 5143500"/>
              <a:gd name="connsiteX1" fmla="*/ 34153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729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850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037407 w 5987107"/>
              <a:gd name="connsiteY1" fmla="*/ 1143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127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07" h="5143500">
                <a:moveTo>
                  <a:pt x="0" y="0"/>
                </a:moveTo>
                <a:lnTo>
                  <a:pt x="2221557" y="0"/>
                </a:lnTo>
                <a:lnTo>
                  <a:pt x="5987107" y="5143500"/>
                </a:lnTo>
                <a:lnTo>
                  <a:pt x="0" y="5143500"/>
                </a:lnTo>
                <a:lnTo>
                  <a:pt x="0" y="0"/>
                </a:lnTo>
                <a:close/>
              </a:path>
            </a:pathLst>
          </a:custGeom>
          <a:gradFill flip="none" rotWithShape="1">
            <a:gsLst>
              <a:gs pos="0">
                <a:srgbClr val="0069AA"/>
              </a:gs>
              <a:gs pos="100000">
                <a:schemeClr val="accent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Footer Placeholder 1"/>
          <p:cNvSpPr>
            <a:spLocks noGrp="1"/>
          </p:cNvSpPr>
          <p:nvPr>
            <p:ph type="ftr" sz="quarter" idx="16"/>
          </p:nvPr>
        </p:nvSpPr>
        <p:spPr/>
        <p:txBody>
          <a:bodyPr/>
          <a:lstStyle>
            <a:lvl1pPr>
              <a:defRPr>
                <a:solidFill>
                  <a:schemeClr val="bg1"/>
                </a:solidFill>
              </a:defRPr>
            </a:lvl1pPr>
          </a:lstStyle>
          <a:p>
            <a:r>
              <a:rPr lang="en-US" dirty="0"/>
              <a:t> © Deltek, Inc. All Rights Reserved.</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B55A158B-BCF3-9542-9167-C24EBDDACB7A}" type="slidenum">
              <a:rPr lang="uk-UA" smtClean="0"/>
              <a:pPr/>
              <a:t>‹#›</a:t>
            </a:fld>
            <a:endParaRPr lang="uk-UA"/>
          </a:p>
        </p:txBody>
      </p:sp>
      <p:sp>
        <p:nvSpPr>
          <p:cNvPr id="6" name="Picture Placeholder 5"/>
          <p:cNvSpPr>
            <a:spLocks noGrp="1"/>
          </p:cNvSpPr>
          <p:nvPr>
            <p:ph type="pic" sz="quarter" idx="10" hasCustomPrompt="1"/>
          </p:nvPr>
        </p:nvSpPr>
        <p:spPr>
          <a:xfrm>
            <a:off x="4025901" y="685800"/>
            <a:ext cx="5118100" cy="3958285"/>
          </a:xfrm>
          <a:effectLst>
            <a:outerShdw blurRad="50800" dist="76200" dir="2700000" algn="tl" rotWithShape="0">
              <a:prstClr val="black">
                <a:alpha val="40000"/>
              </a:prstClr>
            </a:outerShdw>
          </a:effectLst>
        </p:spPr>
        <p:txBody>
          <a:bodyPr anchor="ctr"/>
          <a:lstStyle>
            <a:lvl1pPr algn="ctr">
              <a:defRPr baseline="0"/>
            </a:lvl1pPr>
          </a:lstStyle>
          <a:p>
            <a:r>
              <a:rPr lang="en-US" dirty="0"/>
              <a:t>Insert Product Screenshot</a:t>
            </a:r>
          </a:p>
        </p:txBody>
      </p:sp>
      <p:sp>
        <p:nvSpPr>
          <p:cNvPr id="13" name="Content Placeholder 2"/>
          <p:cNvSpPr>
            <a:spLocks noGrp="1"/>
          </p:cNvSpPr>
          <p:nvPr>
            <p:ph idx="1"/>
          </p:nvPr>
        </p:nvSpPr>
        <p:spPr>
          <a:xfrm>
            <a:off x="228600" y="1600201"/>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6" name="Text Placeholder 12"/>
          <p:cNvSpPr>
            <a:spLocks noGrp="1"/>
          </p:cNvSpPr>
          <p:nvPr>
            <p:ph type="body" sz="quarter" idx="15" hasCustomPrompt="1"/>
          </p:nvPr>
        </p:nvSpPr>
        <p:spPr>
          <a:xfrm>
            <a:off x="4025901" y="4762982"/>
            <a:ext cx="5118100" cy="485988"/>
          </a:xfrm>
        </p:spPr>
        <p:txBody>
          <a:bodyPr tIns="0" bIns="0" anchor="ctr">
            <a:normAutofit/>
          </a:bodyPr>
          <a:lstStyle>
            <a:lvl1pPr marL="0" indent="0" algn="ctr">
              <a:buNone/>
              <a:defRPr sz="1600" i="1">
                <a:solidFill>
                  <a:schemeClr val="bg1"/>
                </a:solidFill>
              </a:defRPr>
            </a:lvl1pPr>
          </a:lstStyle>
          <a:p>
            <a:pPr lvl="0"/>
            <a:r>
              <a:rPr lang="en-US"/>
              <a:t>Caption</a:t>
            </a:r>
          </a:p>
        </p:txBody>
      </p:sp>
    </p:spTree>
    <p:extLst>
      <p:ext uri="{BB962C8B-B14F-4D97-AF65-F5344CB8AC3E}">
        <p14:creationId xmlns:p14="http://schemas.microsoft.com/office/powerpoint/2010/main" val="180382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solidFill>
                  <a:srgbClr val="282727">
                    <a:tint val="75000"/>
                  </a:srgbClr>
                </a:solidFill>
              </a:rPr>
              <a:t>© </a:t>
            </a:r>
            <a:r>
              <a:rPr dirty="0">
                <a:solidFill>
                  <a:srgbClr val="282727">
                    <a:tint val="75000"/>
                  </a:srgbClr>
                </a:solidFill>
              </a:rPr>
              <a:t>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a:pPr/>
              <a:t>‹#›</a:t>
            </a:fld>
            <a:endParaRPr lang="uk-UA"/>
          </a:p>
        </p:txBody>
      </p:sp>
      <p:cxnSp>
        <p:nvCxnSpPr>
          <p:cNvPr id="4" name="Straight Connector 3"/>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6164825"/>
      </p:ext>
    </p:extLst>
  </p:cSld>
  <p:clrMapOvr>
    <a:masterClrMapping/>
  </p:clrMapOvr>
  <p:transition spd="slow">
    <p:push dir="u"/>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228600" y="76201"/>
            <a:ext cx="8686800" cy="914400"/>
          </a:xfrm>
        </p:spPr>
        <p:txBody>
          <a:bodyPr/>
          <a:lstStyle/>
          <a:p>
            <a:r>
              <a:rPr lang="en-US"/>
              <a:t>Click to edit Master title style</a:t>
            </a:r>
          </a:p>
        </p:txBody>
      </p:sp>
      <p:sp>
        <p:nvSpPr>
          <p:cNvPr id="9" name="Slide Number Placeholder 8"/>
          <p:cNvSpPr>
            <a:spLocks noGrp="1"/>
          </p:cNvSpPr>
          <p:nvPr>
            <p:ph type="sldNum" sz="quarter" idx="15"/>
          </p:nvPr>
        </p:nvSpPr>
        <p:spPr/>
        <p:txBody>
          <a:bodyPr/>
          <a:lstStyle>
            <a:lvl1pPr>
              <a:defRPr>
                <a:solidFill>
                  <a:schemeClr val="tx1">
                    <a:lumMod val="75000"/>
                    <a:lumOff val="25000"/>
                  </a:schemeClr>
                </a:solidFill>
              </a:defRPr>
            </a:lvl1pPr>
          </a:lstStyle>
          <a:p>
            <a:fld id="{53E7D600-3523-4C63-B38B-0FF9ED66F99E}" type="slidenum">
              <a:rPr lang="en-US" smtClean="0"/>
              <a:pPr/>
              <a:t>‹#›</a:t>
            </a:fld>
            <a:endParaRPr lang="en-US" dirty="0"/>
          </a:p>
        </p:txBody>
      </p:sp>
      <p:sp>
        <p:nvSpPr>
          <p:cNvPr id="25" name="Content Placeholder 24"/>
          <p:cNvSpPr>
            <a:spLocks noGrp="1"/>
          </p:cNvSpPr>
          <p:nvPr>
            <p:ph sz="quarter" idx="17"/>
          </p:nvPr>
        </p:nvSpPr>
        <p:spPr>
          <a:xfrm>
            <a:off x="342900" y="1257303"/>
            <a:ext cx="8458200" cy="4914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228598" y="990600"/>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2"/>
          <p:cNvSpPr>
            <a:spLocks noGrp="1"/>
          </p:cNvSpPr>
          <p:nvPr>
            <p:ph type="ftr" sz="quarter" idx="14"/>
          </p:nvPr>
        </p:nvSpPr>
        <p:spPr>
          <a:xfrm>
            <a:off x="5073107" y="6375400"/>
            <a:ext cx="2784451" cy="482600"/>
          </a:xfrm>
          <a:prstGeom prst="rect">
            <a:avLst/>
          </a:prstGeom>
        </p:spPr>
        <p:txBody>
          <a:bodyPr anchor="ctr"/>
          <a:lstStyle/>
          <a:p>
            <a:pPr defTabSz="457178"/>
            <a:r>
              <a:rPr lang="en-US">
                <a:solidFill>
                  <a:srgbClr val="FFFFFF">
                    <a:lumMod val="50000"/>
                  </a:srgbClr>
                </a:solidFill>
              </a:rPr>
              <a:t>© Deltek, Inc. All Rights Reserved.</a:t>
            </a:r>
          </a:p>
        </p:txBody>
      </p:sp>
    </p:spTree>
    <p:extLst>
      <p:ext uri="{BB962C8B-B14F-4D97-AF65-F5344CB8AC3E}">
        <p14:creationId xmlns:p14="http://schemas.microsoft.com/office/powerpoint/2010/main" val="258870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hapter Layout">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674D46E-0DA9-714B-BEEA-E12B10FD1766}"/>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4"/>
          <p:cNvSpPr>
            <a:spLocks noGrp="1"/>
          </p:cNvSpPr>
          <p:nvPr>
            <p:ph type="title"/>
          </p:nvPr>
        </p:nvSpPr>
        <p:spPr>
          <a:xfrm>
            <a:off x="304800" y="685800"/>
            <a:ext cx="2667000" cy="2133600"/>
          </a:xfrm>
        </p:spPr>
        <p:txBody>
          <a:bodyPr anchor="t">
            <a:normAutofit/>
          </a:bodyPr>
          <a:lstStyle>
            <a:lvl1pPr algn="r">
              <a:defRPr sz="2400">
                <a:solidFill>
                  <a:schemeClr val="tx2"/>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D2E8C802-FA4C-DA4B-8845-974A57C89C8E}"/>
              </a:ext>
            </a:extLst>
          </p:cNvPr>
          <p:cNvSpPr>
            <a:spLocks noGrp="1"/>
          </p:cNvSpPr>
          <p:nvPr>
            <p:ph type="pic" sz="quarter" idx="13" hasCustomPrompt="1"/>
          </p:nvPr>
        </p:nvSpPr>
        <p:spPr>
          <a:xfrm>
            <a:off x="3428999" y="0"/>
            <a:ext cx="5715000" cy="6375400"/>
          </a:xfrm>
          <a:custGeom>
            <a:avLst/>
            <a:gdLst>
              <a:gd name="connsiteX0" fmla="*/ 0 w 5715000"/>
              <a:gd name="connsiteY0" fmla="*/ 0 h 4781550"/>
              <a:gd name="connsiteX1" fmla="*/ 1561138 w 5715000"/>
              <a:gd name="connsiteY1" fmla="*/ 0 h 4781550"/>
              <a:gd name="connsiteX2" fmla="*/ 1671062 w 5715000"/>
              <a:gd name="connsiteY2" fmla="*/ 0 h 4781550"/>
              <a:gd name="connsiteX3" fmla="*/ 2268895 w 5715000"/>
              <a:gd name="connsiteY3" fmla="*/ 0 h 4781550"/>
              <a:gd name="connsiteX4" fmla="*/ 4191000 w 5715000"/>
              <a:gd name="connsiteY4" fmla="*/ 0 h 4781550"/>
              <a:gd name="connsiteX5" fmla="*/ 4478695 w 5715000"/>
              <a:gd name="connsiteY5" fmla="*/ 0 h 4781550"/>
              <a:gd name="connsiteX6" fmla="*/ 5715000 w 5715000"/>
              <a:gd name="connsiteY6" fmla="*/ 0 h 4781550"/>
              <a:gd name="connsiteX7" fmla="*/ 5715000 w 5715000"/>
              <a:gd name="connsiteY7" fmla="*/ 4781550 h 4781550"/>
              <a:gd name="connsiteX8" fmla="*/ 309352 w 5715000"/>
              <a:gd name="connsiteY8" fmla="*/ 4781550 h 4781550"/>
              <a:gd name="connsiteX9" fmla="*/ 2198033 w 5715000"/>
              <a:gd name="connsiteY9" fmla="*/ 25717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0" h="4781550">
                <a:moveTo>
                  <a:pt x="0" y="0"/>
                </a:moveTo>
                <a:lnTo>
                  <a:pt x="1561138" y="0"/>
                </a:lnTo>
                <a:lnTo>
                  <a:pt x="1671062" y="0"/>
                </a:lnTo>
                <a:lnTo>
                  <a:pt x="2268895" y="0"/>
                </a:lnTo>
                <a:lnTo>
                  <a:pt x="4191000" y="0"/>
                </a:lnTo>
                <a:lnTo>
                  <a:pt x="4478695" y="0"/>
                </a:lnTo>
                <a:lnTo>
                  <a:pt x="5715000" y="0"/>
                </a:lnTo>
                <a:lnTo>
                  <a:pt x="5715000" y="4781550"/>
                </a:lnTo>
                <a:lnTo>
                  <a:pt x="309352" y="4781550"/>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a:t>Drag picture to placeholder </a:t>
            </a:r>
            <a:br>
              <a:rPr lang="en-US"/>
            </a:br>
            <a:r>
              <a:rPr lang="en-US"/>
              <a:t>or click icon to add</a:t>
            </a:r>
          </a:p>
        </p:txBody>
      </p:sp>
      <p:sp>
        <p:nvSpPr>
          <p:cNvPr id="4" name="Footer Placeholder 3">
            <a:extLst>
              <a:ext uri="{FF2B5EF4-FFF2-40B4-BE49-F238E27FC236}">
                <a16:creationId xmlns:a16="http://schemas.microsoft.com/office/drawing/2014/main" id="{71B8DA1E-9919-714B-B818-BA09EBE44F32}"/>
              </a:ext>
            </a:extLst>
          </p:cNvPr>
          <p:cNvSpPr>
            <a:spLocks noGrp="1"/>
          </p:cNvSpPr>
          <p:nvPr>
            <p:ph type="ftr" sz="quarter" idx="14"/>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61DA6E05-E1DD-6640-8BA0-9BBC08DFBC98}"/>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58693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Photo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400800" y="1"/>
            <a:ext cx="2743200" cy="6858311"/>
          </a:xfrm>
        </p:spPr>
        <p:txBody>
          <a:bodyPr anchor="ctr"/>
          <a:lstStyle>
            <a:lvl1pPr algn="ctr">
              <a:defRPr/>
            </a:lvl1pPr>
          </a:lstStyle>
          <a:p>
            <a:r>
              <a:rPr lang="en-US" dirty="0"/>
              <a:t>Drag picture to placeholder or click icon to add</a:t>
            </a:r>
          </a:p>
        </p:txBody>
      </p:sp>
      <p:sp>
        <p:nvSpPr>
          <p:cNvPr id="6" name="Title 5"/>
          <p:cNvSpPr>
            <a:spLocks noGrp="1"/>
          </p:cNvSpPr>
          <p:nvPr>
            <p:ph type="title"/>
          </p:nvPr>
        </p:nvSpPr>
        <p:spPr>
          <a:xfrm>
            <a:off x="228600" y="76201"/>
            <a:ext cx="5939852" cy="939488"/>
          </a:xfrm>
        </p:spPr>
        <p:txBody>
          <a:bodyPr/>
          <a:lstStyle/>
          <a:p>
            <a:r>
              <a:rPr lang="en-US"/>
              <a:t>Click to edit Master title style</a:t>
            </a:r>
          </a:p>
        </p:txBody>
      </p:sp>
      <p:sp>
        <p:nvSpPr>
          <p:cNvPr id="12" name="Content Placeholder 11"/>
          <p:cNvSpPr>
            <a:spLocks noGrp="1"/>
          </p:cNvSpPr>
          <p:nvPr>
            <p:ph sz="quarter" idx="13"/>
          </p:nvPr>
        </p:nvSpPr>
        <p:spPr>
          <a:xfrm>
            <a:off x="228600" y="1066045"/>
            <a:ext cx="5940425" cy="5106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 y="1040867"/>
            <a:ext cx="6168454"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4"/>
          </p:nvPr>
        </p:nvSpPr>
        <p:spPr/>
        <p:txBody>
          <a:bodyPr/>
          <a:lstStyle>
            <a:lvl1pPr algn="ctr">
              <a:defRPr/>
            </a:lvl1pPr>
          </a:lstStyle>
          <a:p>
            <a:r>
              <a:rPr lang="en-US" dirty="0"/>
              <a:t>© Deltek, Inc. All Rights Reserved.</a:t>
            </a:r>
          </a:p>
        </p:txBody>
      </p:sp>
      <p:sp>
        <p:nvSpPr>
          <p:cNvPr id="3" name="Slide Number Placeholder 2"/>
          <p:cNvSpPr>
            <a:spLocks noGrp="1"/>
          </p:cNvSpPr>
          <p:nvPr>
            <p:ph type="sldNum" sz="quarter" idx="15"/>
          </p:nvPr>
        </p:nvSpPr>
        <p:spPr/>
        <p:txBody>
          <a:bodyPr/>
          <a:lstStyle/>
          <a:p>
            <a:fld id="{B55A158B-BCF3-9542-9167-C24EBDDACB7A}" type="slidenum">
              <a:rPr lang="uk-UA" smtClean="0"/>
              <a:pPr/>
              <a:t>‹#›</a:t>
            </a:fld>
            <a:endParaRPr lang="uk-UA"/>
          </a:p>
        </p:txBody>
      </p:sp>
      <p:cxnSp>
        <p:nvCxnSpPr>
          <p:cNvPr id="10" name="Straight Connector 9"/>
          <p:cNvCxnSpPr/>
          <p:nvPr userDrawn="1"/>
        </p:nvCxnSpPr>
        <p:spPr>
          <a:xfrm>
            <a:off x="22860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8100531"/>
      </p:ext>
    </p:extLst>
  </p:cSld>
  <p:clrMapOvr>
    <a:masterClrMapping/>
  </p:clrMapOvr>
  <p:transition spd="slow">
    <p:push dir="u"/>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Higher Lin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3"/>
            <a:ext cx="8001000" cy="838199"/>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solidFill>
                  <a:srgbClr val="282727">
                    <a:tint val="75000"/>
                  </a:srgbClr>
                </a:solidFill>
              </a:rPr>
              <a:t>© Deltek, Inc. All Rights Reserved.</a:t>
            </a:r>
            <a:endParaRPr dirty="0">
              <a:solidFill>
                <a:srgbClr val="282727">
                  <a:tint val="75000"/>
                </a:srgbClr>
              </a:solidFill>
            </a:endParaRPr>
          </a:p>
        </p:txBody>
      </p:sp>
      <p:sp>
        <p:nvSpPr>
          <p:cNvPr id="4" name="Slide Number Placeholder 3"/>
          <p:cNvSpPr>
            <a:spLocks noGrp="1"/>
          </p:cNvSpPr>
          <p:nvPr>
            <p:ph type="sldNum" sz="quarter" idx="11"/>
          </p:nvPr>
        </p:nvSpPr>
        <p:spPr/>
        <p:txBody>
          <a:bodyPr/>
          <a:lstStyle/>
          <a:p>
            <a:fld id="{B55A158B-BCF3-9542-9167-C24EBDDACB7A}" type="slidenum">
              <a:rPr lang="uk-UA"/>
              <a:pPr/>
              <a:t>‹#›</a:t>
            </a:fld>
            <a:endParaRPr lang="uk-UA"/>
          </a:p>
        </p:txBody>
      </p:sp>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222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7" name="Title 6"/>
          <p:cNvSpPr>
            <a:spLocks noGrp="1"/>
          </p:cNvSpPr>
          <p:nvPr>
            <p:ph type="title"/>
          </p:nvPr>
        </p:nvSpPr>
        <p:spPr>
          <a:xfrm>
            <a:off x="342900" y="228600"/>
            <a:ext cx="6972300" cy="457200"/>
          </a:xfrm>
        </p:spPr>
        <p:txBody>
          <a:bodyPr/>
          <a:lstStyle/>
          <a:p>
            <a:r>
              <a:rPr lang="en-US"/>
              <a:t>Click to edit Master title style</a:t>
            </a:r>
          </a:p>
        </p:txBody>
      </p:sp>
      <p:sp>
        <p:nvSpPr>
          <p:cNvPr id="25" name="Content Placeholder 24"/>
          <p:cNvSpPr>
            <a:spLocks noGrp="1"/>
          </p:cNvSpPr>
          <p:nvPr>
            <p:ph sz="quarter" idx="17"/>
          </p:nvPr>
        </p:nvSpPr>
        <p:spPr>
          <a:xfrm>
            <a:off x="342900" y="1066800"/>
            <a:ext cx="8458200" cy="5105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20"/>
          </p:nvPr>
        </p:nvSpPr>
        <p:spPr/>
        <p:txBody>
          <a:bodyPr anchor="ctr"/>
          <a:lstStyle>
            <a:lvl1pPr>
              <a:defRPr/>
            </a:lvl1pPr>
          </a:lstStyle>
          <a:p>
            <a:pPr>
              <a:defRPr/>
            </a:pPr>
            <a:fld id="{D2645B50-2E45-4864-9F7E-0A8B2DD48FC8}" type="slidenum">
              <a:rPr lang="en-US"/>
              <a:pPr>
                <a:defRPr/>
              </a:pPr>
              <a:t>‹#›</a:t>
            </a:fld>
            <a:endParaRPr lang="en-US" dirty="0"/>
          </a:p>
        </p:txBody>
      </p:sp>
      <p:cxnSp>
        <p:nvCxnSpPr>
          <p:cNvPr id="5" name="Straight Connector 4"/>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9207872"/>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Forecast">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0" y="2"/>
            <a:ext cx="2746948" cy="6858311"/>
          </a:xfrm>
        </p:spPr>
        <p:txBody>
          <a:bodyPr anchor="ctr"/>
          <a:lstStyle>
            <a:lvl1pPr algn="ctr">
              <a:defRPr/>
            </a:lvl1pPr>
          </a:lstStyle>
          <a:p>
            <a:r>
              <a:rPr lang="en-US" dirty="0"/>
              <a:t>Drag picture to placeholder or click icon to add</a:t>
            </a:r>
          </a:p>
        </p:txBody>
      </p:sp>
      <p:sp>
        <p:nvSpPr>
          <p:cNvPr id="10" name="Content Placeholder 11"/>
          <p:cNvSpPr>
            <a:spLocks noGrp="1"/>
          </p:cNvSpPr>
          <p:nvPr>
            <p:ph sz="quarter" idx="13"/>
          </p:nvPr>
        </p:nvSpPr>
        <p:spPr>
          <a:xfrm>
            <a:off x="2975550" y="1600200"/>
            <a:ext cx="594042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2975547" y="76202"/>
            <a:ext cx="5939854"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dirty="0">
                <a:solidFill>
                  <a:srgbClr val="282727">
                    <a:tint val="75000"/>
                  </a:srgbClr>
                </a:solidFill>
              </a:rPr>
              <a:t> © Deltek, Inc. All Rights Reserved.</a:t>
            </a:r>
          </a:p>
        </p:txBody>
      </p:sp>
      <p:sp>
        <p:nvSpPr>
          <p:cNvPr id="8" name="Slide Number Placeholder 7"/>
          <p:cNvSpPr>
            <a:spLocks noGrp="1"/>
          </p:cNvSpPr>
          <p:nvPr>
            <p:ph type="sldNum" sz="quarter" idx="15"/>
          </p:nvPr>
        </p:nvSpPr>
        <p:spPr/>
        <p:txBody>
          <a:bodyPr/>
          <a:lstStyle/>
          <a:p>
            <a:fld id="{B55A158B-BCF3-9542-9167-C24EBDDACB7A}" type="slidenum">
              <a:rPr lang="uk-UA"/>
              <a:pPr/>
              <a:t>‹#›</a:t>
            </a:fld>
            <a:endParaRPr lang="uk-UA"/>
          </a:p>
        </p:txBody>
      </p:sp>
      <p:cxnSp>
        <p:nvCxnSpPr>
          <p:cNvPr id="12" name="Straight Connector 11"/>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0085194"/>
      </p:ext>
    </p:extLst>
  </p:cSld>
  <p:clrMapOvr>
    <a:masterClrMapping/>
  </p:clrMapOvr>
  <p:transition spd="slow">
    <p:push dir="u"/>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cSld name="Title Slide wPic">
    <p:spTree>
      <p:nvGrpSpPr>
        <p:cNvPr id="1" name=""/>
        <p:cNvGrpSpPr/>
        <p:nvPr/>
      </p:nvGrpSpPr>
      <p:grpSpPr>
        <a:xfrm>
          <a:off x="0" y="0"/>
          <a:ext cx="0" cy="0"/>
          <a:chOff x="0" y="0"/>
          <a:chExt cx="0" cy="0"/>
        </a:xfrm>
      </p:grpSpPr>
      <p:sp>
        <p:nvSpPr>
          <p:cNvPr id="7" name="Pentagon 6"/>
          <p:cNvSpPr/>
          <p:nvPr userDrawn="1"/>
        </p:nvSpPr>
        <p:spPr>
          <a:xfrm>
            <a:off x="2" y="0"/>
            <a:ext cx="6033155" cy="6858000"/>
          </a:xfrm>
          <a:prstGeom prst="homePlate">
            <a:avLst>
              <a:gd name="adj" fmla="val 35529"/>
            </a:avLst>
          </a:prstGeom>
          <a:gradFill flip="none" rotWithShape="1">
            <a:gsLst>
              <a:gs pos="0">
                <a:schemeClr val="tx2"/>
              </a:gs>
              <a:gs pos="100000">
                <a:srgbClr val="0069AA"/>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dirty="0"/>
              <a:t>Click icon to add picture</a:t>
            </a:r>
          </a:p>
        </p:txBody>
      </p:sp>
      <p:sp>
        <p:nvSpPr>
          <p:cNvPr id="137" name="Chevron 10"/>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endParaRPr>
          </a:p>
        </p:txBody>
      </p:sp>
      <p:sp>
        <p:nvSpPr>
          <p:cNvPr id="14" name="Chevron 10">
            <a:extLst>
              <a:ext uri="{FF2B5EF4-FFF2-40B4-BE49-F238E27FC236}">
                <a16:creationId xmlns:a16="http://schemas.microsoft.com/office/drawing/2014/main" id="{ABD476FA-081D-F441-A186-07A5DE38639A}"/>
              </a:ext>
            </a:extLst>
          </p:cNvPr>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282727"/>
              </a:solidFill>
            </a:endParaRPr>
          </a:p>
        </p:txBody>
      </p:sp>
      <p:grpSp>
        <p:nvGrpSpPr>
          <p:cNvPr id="13" name="Group 12">
            <a:extLst>
              <a:ext uri="{FF2B5EF4-FFF2-40B4-BE49-F238E27FC236}">
                <a16:creationId xmlns:a16="http://schemas.microsoft.com/office/drawing/2014/main" id="{1EF26B98-619A-3B4D-A8BC-1EA91EF07B04}"/>
              </a:ext>
            </a:extLst>
          </p:cNvPr>
          <p:cNvGrpSpPr/>
          <p:nvPr userDrawn="1"/>
        </p:nvGrpSpPr>
        <p:grpSpPr>
          <a:xfrm>
            <a:off x="1524001" y="431800"/>
            <a:ext cx="3538073" cy="6426199"/>
            <a:chOff x="4093391" y="323850"/>
            <a:chExt cx="4006242" cy="4819649"/>
          </a:xfrm>
        </p:grpSpPr>
        <p:sp>
          <p:nvSpPr>
            <p:cNvPr id="15" name="Chevron 14">
              <a:extLst>
                <a:ext uri="{FF2B5EF4-FFF2-40B4-BE49-F238E27FC236}">
                  <a16:creationId xmlns:a16="http://schemas.microsoft.com/office/drawing/2014/main" id="{1395E9DA-C741-1049-8C67-E09FEA2301C5}"/>
                </a:ext>
              </a:extLst>
            </p:cNvPr>
            <p:cNvSpPr/>
            <p:nvPr/>
          </p:nvSpPr>
          <p:spPr>
            <a:xfrm>
              <a:off x="4093391" y="323850"/>
              <a:ext cx="4006242" cy="4819649"/>
            </a:xfrm>
            <a:prstGeom prst="chevron">
              <a:avLst>
                <a:gd name="adj" fmla="val 48359"/>
              </a:avLst>
            </a:prstGeom>
            <a:gradFill flip="none" rotWithShape="1">
              <a:gsLst>
                <a:gs pos="15000">
                  <a:schemeClr val="accent1">
                    <a:lumMod val="40000"/>
                    <a:lumOff val="60000"/>
                    <a:alpha val="4000"/>
                  </a:schemeClr>
                </a:gs>
                <a:gs pos="100000">
                  <a:schemeClr val="accent5">
                    <a:lumMod val="40000"/>
                    <a:lumOff val="60000"/>
                    <a:alpha val="2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sp>
          <p:nvSpPr>
            <p:cNvPr id="19" name="Chevron 18">
              <a:extLst>
                <a:ext uri="{FF2B5EF4-FFF2-40B4-BE49-F238E27FC236}">
                  <a16:creationId xmlns:a16="http://schemas.microsoft.com/office/drawing/2014/main" id="{C9BCB99B-1378-3B4D-8463-B569A30E5BD0}"/>
                </a:ext>
              </a:extLst>
            </p:cNvPr>
            <p:cNvSpPr/>
            <p:nvPr/>
          </p:nvSpPr>
          <p:spPr>
            <a:xfrm>
              <a:off x="6373435" y="361950"/>
              <a:ext cx="1516409" cy="1824295"/>
            </a:xfrm>
            <a:prstGeom prst="chevron">
              <a:avLst>
                <a:gd name="adj" fmla="val 47832"/>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grpSp>
      <p:cxnSp>
        <p:nvCxnSpPr>
          <p:cNvPr id="8" name="Straight Connector 7"/>
          <p:cNvCxnSpPr/>
          <p:nvPr/>
        </p:nvCxnSpPr>
        <p:spPr>
          <a:xfrm>
            <a:off x="-1"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8"/>
            <a:ext cx="4892512" cy="1604975"/>
          </a:xfrm>
          <a:noFill/>
          <a:ln>
            <a:noFill/>
          </a:ln>
        </p:spPr>
        <p:txBody>
          <a:bodyPr wrap="square" lIns="457200" anchor="t" anchorCtr="0">
            <a:noAutofit/>
          </a:bodyPr>
          <a:lstStyle>
            <a:lvl1pPr>
              <a:defRPr sz="3600">
                <a:solidFill>
                  <a:schemeClr val="bg1"/>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69"/>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pic>
        <p:nvPicPr>
          <p:cNvPr id="16" name="Picture 15">
            <a:extLst>
              <a:ext uri="{FF2B5EF4-FFF2-40B4-BE49-F238E27FC236}">
                <a16:creationId xmlns:a16="http://schemas.microsoft.com/office/drawing/2014/main" id="{213D07F3-5950-EF48-906B-8B1CE6A13D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133362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8313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Title &amp; Content">
    <p:spTree>
      <p:nvGrpSpPr>
        <p:cNvPr id="1" name=""/>
        <p:cNvGrpSpPr/>
        <p:nvPr/>
      </p:nvGrpSpPr>
      <p:grpSpPr>
        <a:xfrm>
          <a:off x="0" y="0"/>
          <a:ext cx="0" cy="0"/>
          <a:chOff x="0" y="0"/>
          <a:chExt cx="0" cy="0"/>
        </a:xfrm>
      </p:grpSpPr>
      <p:cxnSp>
        <p:nvCxnSpPr>
          <p:cNvPr id="7" name="Straight Connector 6"/>
          <p:cNvCxnSpPr/>
          <p:nvPr userDrawn="1"/>
        </p:nvCxnSpPr>
        <p:spPr>
          <a:xfrm>
            <a:off x="228601" y="1001027"/>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hasCustomPrompt="1"/>
          </p:nvPr>
        </p:nvSpPr>
        <p:spPr>
          <a:xfrm>
            <a:off x="228600" y="76202"/>
            <a:ext cx="8686800" cy="838199"/>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r>
              <a:rPr lang="en-US" dirty="0">
                <a:solidFill>
                  <a:srgbClr val="282727">
                    <a:tint val="75000"/>
                  </a:srgbClr>
                </a:solidFill>
              </a:rPr>
              <a:t>© </a:t>
            </a:r>
            <a:r>
              <a:rPr dirty="0">
                <a:solidFill>
                  <a:srgbClr val="282727">
                    <a:tint val="75000"/>
                  </a:srgbClr>
                </a:solidFill>
              </a:rPr>
              <a:t>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a:pPr/>
              <a:t>‹#›</a:t>
            </a:fld>
            <a:endParaRPr lang="uk-UA"/>
          </a:p>
        </p:txBody>
      </p:sp>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5"/>
          </p:nvPr>
        </p:nvSpPr>
        <p:spPr>
          <a:xfrm>
            <a:off x="228600" y="1597152"/>
            <a:ext cx="868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028086"/>
      </p:ext>
    </p:extLst>
  </p:cSld>
  <p:clrMapOvr>
    <a:masterClrMapping/>
  </p:clrMapOvr>
  <p:transition spd="slow">
    <p:push dir="u"/>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7" name="Pentagon 6"/>
          <p:cNvSpPr/>
          <p:nvPr/>
        </p:nvSpPr>
        <p:spPr>
          <a:xfrm>
            <a:off x="2" y="0"/>
            <a:ext cx="6033155" cy="6858000"/>
          </a:xfrm>
          <a:prstGeom prst="homePlate">
            <a:avLst>
              <a:gd name="adj" fmla="val 35529"/>
            </a:avLst>
          </a:prstGeom>
          <a:solidFill>
            <a:srgbClr val="009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dirty="0"/>
              <a:t>Click icon to add picture</a:t>
            </a:r>
          </a:p>
        </p:txBody>
      </p:sp>
      <p:cxnSp>
        <p:nvCxnSpPr>
          <p:cNvPr id="8" name="Straight Connector 7"/>
          <p:cNvCxnSpPr/>
          <p:nvPr/>
        </p:nvCxnSpPr>
        <p:spPr>
          <a:xfrm>
            <a:off x="-1"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7" name="Chevron 10"/>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endParaRPr>
          </a:p>
        </p:txBody>
      </p: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8"/>
            <a:ext cx="4892512" cy="1604975"/>
          </a:xfrm>
          <a:noFill/>
          <a:ln>
            <a:noFill/>
          </a:ln>
        </p:spPr>
        <p:txBody>
          <a:bodyPr wrap="square" lIns="457200" anchor="t" anchorCtr="0">
            <a:noAutofit/>
          </a:bodyPr>
          <a:lstStyle>
            <a:lvl1pPr>
              <a:defRPr sz="3600">
                <a:solidFill>
                  <a:schemeClr val="tx2"/>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69"/>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sp>
        <p:nvSpPr>
          <p:cNvPr id="14" name="Chevron 10">
            <a:extLst>
              <a:ext uri="{FF2B5EF4-FFF2-40B4-BE49-F238E27FC236}">
                <a16:creationId xmlns:a16="http://schemas.microsoft.com/office/drawing/2014/main" id="{ABD476FA-081D-F441-A186-07A5DE38639A}"/>
              </a:ext>
            </a:extLst>
          </p:cNvPr>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282727"/>
              </a:solidFill>
            </a:endParaRPr>
          </a:p>
        </p:txBody>
      </p:sp>
      <p:pic>
        <p:nvPicPr>
          <p:cNvPr id="12" name="Picture 11">
            <a:extLst>
              <a:ext uri="{FF2B5EF4-FFF2-40B4-BE49-F238E27FC236}">
                <a16:creationId xmlns:a16="http://schemas.microsoft.com/office/drawing/2014/main" id="{0D0BA11E-52C8-B04F-A268-3C4D5401B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39310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6" y="1"/>
            <a:ext cx="9141291" cy="6857999"/>
          </a:xfrm>
          <a:prstGeom prst="rect">
            <a:avLst/>
          </a:prstGeom>
        </p:spPr>
      </p:pic>
      <p:sp>
        <p:nvSpPr>
          <p:cNvPr id="5" name="Title 4"/>
          <p:cNvSpPr>
            <a:spLocks noGrp="1"/>
          </p:cNvSpPr>
          <p:nvPr>
            <p:ph type="title" hasCustomPrompt="1"/>
          </p:nvPr>
        </p:nvSpPr>
        <p:spPr>
          <a:xfrm>
            <a:off x="457200" y="1397001"/>
            <a:ext cx="4800600" cy="2189976"/>
          </a:xfrm>
        </p:spPr>
        <p:txBody>
          <a:bodyPr wrap="square" lIns="45720" rIns="45720" anchor="b">
            <a:normAutofit/>
          </a:bodyPr>
          <a:lstStyle>
            <a:lvl1pPr>
              <a:defRPr sz="3600" spc="0" baseline="0">
                <a:solidFill>
                  <a:schemeClr val="bg1"/>
                </a:solidFill>
              </a:defRPr>
            </a:lvl1pPr>
          </a:lstStyle>
          <a:p>
            <a:r>
              <a:rPr lang="en-US"/>
              <a:t>Click To Edit Master Title Style</a:t>
            </a:r>
          </a:p>
        </p:txBody>
      </p:sp>
      <p:cxnSp>
        <p:nvCxnSpPr>
          <p:cNvPr id="13" name="Straight Connector 12"/>
          <p:cNvCxnSpPr>
            <a:cxnSpLocks/>
          </p:cNvCxnSpPr>
          <p:nvPr/>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859B96EA-DD2A-6C43-B02B-D35E6373BC23}"/>
              </a:ext>
            </a:extLst>
          </p:cNvPr>
          <p:cNvSpPr>
            <a:spLocks noGrp="1"/>
          </p:cNvSpPr>
          <p:nvPr>
            <p:ph type="body" sz="quarter" idx="14"/>
          </p:nvPr>
        </p:nvSpPr>
        <p:spPr>
          <a:xfrm>
            <a:off x="457200" y="3733800"/>
            <a:ext cx="4800600" cy="1625600"/>
          </a:xfrm>
        </p:spPr>
        <p:txBody>
          <a:bodyPr wrap="square" lIns="45720" rIns="45720">
            <a:normAutofit/>
          </a:bodyPr>
          <a:lstStyle>
            <a:lvl1pPr marL="0" indent="0">
              <a:buNone/>
              <a:defRPr sz="2000">
                <a:solidFill>
                  <a:schemeClr val="bg1"/>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570CAAB2-66D8-0846-913B-B14A8285D0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422774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6" y="0"/>
            <a:ext cx="9141291" cy="6858000"/>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r>
              <a:rPr lang="en-US" dirty="0"/>
              <a:t> © Deltek, Inc. All Rights Reserved.</a:t>
            </a:r>
          </a:p>
        </p:txBody>
      </p:sp>
      <p:sp>
        <p:nvSpPr>
          <p:cNvPr id="6" name="Slide Number Placeholder 5"/>
          <p:cNvSpPr>
            <a:spLocks noGrp="1"/>
          </p:cNvSpPr>
          <p:nvPr>
            <p:ph type="sldNum" sz="quarter" idx="13"/>
          </p:nvPr>
        </p:nvSpPr>
        <p:spPr/>
        <p:txBody>
          <a:bodyPr/>
          <a:lstStyle>
            <a:lvl1pPr>
              <a:defRPr>
                <a:solidFill>
                  <a:schemeClr val="bg1"/>
                </a:solidFill>
              </a:defRPr>
            </a:lvl1pPr>
          </a:lstStyle>
          <a:p>
            <a:fld id="{B55A158B-BCF3-9542-9167-C24EBDDACB7A}" type="slidenum">
              <a:rPr lang="uk-UA" smtClean="0"/>
              <a:pPr/>
              <a:t>‹#›</a:t>
            </a:fld>
            <a:endParaRPr lang="uk-UA"/>
          </a:p>
        </p:txBody>
      </p:sp>
      <p:cxnSp>
        <p:nvCxnSpPr>
          <p:cNvPr id="13" name="Straight Connector 12"/>
          <p:cNvCxnSpPr>
            <a:cxnSpLocks/>
          </p:cNvCxnSpPr>
          <p:nvPr userDrawn="1"/>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9177389-A86F-1542-92B0-5DAB2B554DB7}"/>
              </a:ext>
            </a:extLst>
          </p:cNvPr>
          <p:cNvSpPr>
            <a:spLocks noGrp="1"/>
          </p:cNvSpPr>
          <p:nvPr>
            <p:ph type="body" sz="quarter" idx="14"/>
          </p:nvPr>
        </p:nvSpPr>
        <p:spPr>
          <a:xfrm>
            <a:off x="457200" y="3733800"/>
            <a:ext cx="4800600" cy="1625600"/>
          </a:xfrm>
        </p:spPr>
        <p:txBody>
          <a:bodyPr wrap="square" lIns="91440" rIns="45720">
            <a:normAutofit/>
          </a:bodyPr>
          <a:lstStyle>
            <a:lvl1pPr marL="0" indent="0">
              <a:buNone/>
              <a:defRPr sz="2000">
                <a:solidFill>
                  <a:schemeClr val="bg1"/>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sp>
        <p:nvSpPr>
          <p:cNvPr id="3" name="Title 2">
            <a:extLst>
              <a:ext uri="{FF2B5EF4-FFF2-40B4-BE49-F238E27FC236}">
                <a16:creationId xmlns:a16="http://schemas.microsoft.com/office/drawing/2014/main" id="{D3DAA3F6-A5BA-E743-B7F0-0ABDAC5BF59E}"/>
              </a:ext>
            </a:extLst>
          </p:cNvPr>
          <p:cNvSpPr>
            <a:spLocks noGrp="1"/>
          </p:cNvSpPr>
          <p:nvPr>
            <p:ph type="title"/>
          </p:nvPr>
        </p:nvSpPr>
        <p:spPr>
          <a:xfrm>
            <a:off x="457200" y="1803399"/>
            <a:ext cx="6400800" cy="1766844"/>
          </a:xfrm>
        </p:spPr>
        <p:txBody>
          <a:bodyPr lIns="45720" rIns="45720">
            <a:normAutofit/>
          </a:bodyPr>
          <a:lstStyle>
            <a:lvl1pPr>
              <a:defRPr sz="3600" b="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BB86BFA3-32C9-4E4B-8A51-FA1DEE91C5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165248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3SBC - 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A6F8A3-DA16-65A8-25C2-A2FEA0742C85}"/>
              </a:ext>
            </a:extLst>
          </p:cNvPr>
          <p:cNvSpPr/>
          <p:nvPr userDrawn="1"/>
        </p:nvSpPr>
        <p:spPr>
          <a:xfrm>
            <a:off x="0" y="4828108"/>
            <a:ext cx="9144000" cy="2029895"/>
          </a:xfrm>
          <a:prstGeom prst="rect">
            <a:avLst/>
          </a:prstGeom>
          <a:solidFill>
            <a:srgbClr val="2C3A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descr="Logo, company name&#10;&#10;Description automatically generated">
            <a:extLst>
              <a:ext uri="{FF2B5EF4-FFF2-40B4-BE49-F238E27FC236}">
                <a16:creationId xmlns:a16="http://schemas.microsoft.com/office/drawing/2014/main" id="{982950CD-F4F7-6B17-69B5-8064E5A211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44094" y="517947"/>
            <a:ext cx="3855813" cy="4272658"/>
          </a:xfrm>
          <a:prstGeom prst="rect">
            <a:avLst/>
          </a:prstGeom>
        </p:spPr>
      </p:pic>
      <p:sp>
        <p:nvSpPr>
          <p:cNvPr id="15" name="Title 1">
            <a:extLst>
              <a:ext uri="{FF2B5EF4-FFF2-40B4-BE49-F238E27FC236}">
                <a16:creationId xmlns:a16="http://schemas.microsoft.com/office/drawing/2014/main" id="{916ABDBD-C911-6F20-924E-D9EFB6B002BA}"/>
              </a:ext>
            </a:extLst>
          </p:cNvPr>
          <p:cNvSpPr>
            <a:spLocks noGrp="1"/>
          </p:cNvSpPr>
          <p:nvPr>
            <p:ph type="title" hasCustomPrompt="1"/>
          </p:nvPr>
        </p:nvSpPr>
        <p:spPr>
          <a:xfrm>
            <a:off x="628650" y="5043811"/>
            <a:ext cx="7886700" cy="888736"/>
          </a:xfrm>
        </p:spPr>
        <p:txBody>
          <a:bodyPr>
            <a:normAutofit/>
          </a:bodyPr>
          <a:lstStyle>
            <a:lvl1pPr algn="ctr">
              <a:defRPr sz="3000" b="1">
                <a:solidFill>
                  <a:srgbClr val="B49D5A"/>
                </a:solidFill>
                <a:latin typeface="Trebuchet MS" panose="020B0703020202090204" pitchFamily="34" charset="0"/>
              </a:defRPr>
            </a:lvl1pPr>
          </a:lstStyle>
          <a:p>
            <a:r>
              <a:rPr lang="en-US" dirty="0"/>
              <a:t>Session Title</a:t>
            </a:r>
          </a:p>
        </p:txBody>
      </p:sp>
      <p:sp>
        <p:nvSpPr>
          <p:cNvPr id="18" name="Text Placeholder 2">
            <a:extLst>
              <a:ext uri="{FF2B5EF4-FFF2-40B4-BE49-F238E27FC236}">
                <a16:creationId xmlns:a16="http://schemas.microsoft.com/office/drawing/2014/main" id="{64765902-493D-6E64-28F9-69929D8AAE25}"/>
              </a:ext>
            </a:extLst>
          </p:cNvPr>
          <p:cNvSpPr>
            <a:spLocks noGrp="1"/>
          </p:cNvSpPr>
          <p:nvPr>
            <p:ph type="body" idx="1" hasCustomPrompt="1"/>
          </p:nvPr>
        </p:nvSpPr>
        <p:spPr>
          <a:xfrm>
            <a:off x="623888" y="5897378"/>
            <a:ext cx="7886700" cy="509952"/>
          </a:xfrm>
        </p:spPr>
        <p:txBody>
          <a:bodyPr>
            <a:normAutofit/>
          </a:bodyPr>
          <a:lstStyle>
            <a:lvl1pPr marL="0" indent="0" algn="ctr">
              <a:buNone/>
              <a:defRPr sz="2100">
                <a:solidFill>
                  <a:srgbClr val="B49D5A"/>
                </a:solidFill>
                <a:latin typeface="Trebuchet MS" panose="020B070302020209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Speaker / Moderator Name, Organization</a:t>
            </a:r>
          </a:p>
        </p:txBody>
      </p:sp>
      <p:pic>
        <p:nvPicPr>
          <p:cNvPr id="10" name="Picture 9" descr="A picture containing text&#10;&#10;Description automatically generated">
            <a:extLst>
              <a:ext uri="{FF2B5EF4-FFF2-40B4-BE49-F238E27FC236}">
                <a16:creationId xmlns:a16="http://schemas.microsoft.com/office/drawing/2014/main" id="{35F882F1-57FE-0BB0-E434-2953E82581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762" y="0"/>
            <a:ext cx="9148762" cy="4828108"/>
          </a:xfrm>
          <a:prstGeom prst="rect">
            <a:avLst/>
          </a:prstGeom>
        </p:spPr>
      </p:pic>
      <p:cxnSp>
        <p:nvCxnSpPr>
          <p:cNvPr id="20" name="Straight Connector 19">
            <a:extLst>
              <a:ext uri="{FF2B5EF4-FFF2-40B4-BE49-F238E27FC236}">
                <a16:creationId xmlns:a16="http://schemas.microsoft.com/office/drawing/2014/main" id="{F61FA8E6-8441-258C-7255-969C739B2AE7}"/>
              </a:ext>
            </a:extLst>
          </p:cNvPr>
          <p:cNvCxnSpPr>
            <a:cxnSpLocks/>
          </p:cNvCxnSpPr>
          <p:nvPr userDrawn="1"/>
        </p:nvCxnSpPr>
        <p:spPr>
          <a:xfrm>
            <a:off x="-2" y="4654419"/>
            <a:ext cx="9144002" cy="0"/>
          </a:xfrm>
          <a:prstGeom prst="line">
            <a:avLst/>
          </a:prstGeom>
          <a:ln w="38100">
            <a:solidFill>
              <a:srgbClr val="B49D5A"/>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D7436897-0510-F102-CA3D-D15E1559DC6F}"/>
              </a:ext>
            </a:extLst>
          </p:cNvPr>
          <p:cNvPicPr>
            <a:picLocks noChangeAspect="1"/>
          </p:cNvPicPr>
          <p:nvPr userDrawn="1"/>
        </p:nvPicPr>
        <p:blipFill>
          <a:blip r:embed="rId4"/>
          <a:stretch>
            <a:fillRect/>
          </a:stretch>
        </p:blipFill>
        <p:spPr>
          <a:xfrm>
            <a:off x="2323799" y="546354"/>
            <a:ext cx="4486878" cy="3728960"/>
          </a:xfrm>
          <a:prstGeom prst="rect">
            <a:avLst/>
          </a:prstGeom>
        </p:spPr>
      </p:pic>
    </p:spTree>
    <p:extLst>
      <p:ext uri="{BB962C8B-B14F-4D97-AF65-F5344CB8AC3E}">
        <p14:creationId xmlns:p14="http://schemas.microsoft.com/office/powerpoint/2010/main" val="3207511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a:t>CONFIDENTIAL © 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a:p>
        </p:txBody>
      </p:sp>
      <p:sp>
        <p:nvSpPr>
          <p:cNvPr id="9" name="Content Placeholder 8"/>
          <p:cNvSpPr>
            <a:spLocks noGrp="1"/>
          </p:cNvSpPr>
          <p:nvPr>
            <p:ph sz="quarter" idx="15"/>
          </p:nvPr>
        </p:nvSpPr>
        <p:spPr>
          <a:xfrm>
            <a:off x="228600" y="1597152"/>
            <a:ext cx="86868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036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List Slide w Chevron">
    <p:spTree>
      <p:nvGrpSpPr>
        <p:cNvPr id="1" name=""/>
        <p:cNvGrpSpPr/>
        <p:nvPr/>
      </p:nvGrpSpPr>
      <p:grpSpPr>
        <a:xfrm>
          <a:off x="0" y="0"/>
          <a:ext cx="0" cy="0"/>
          <a:chOff x="0" y="0"/>
          <a:chExt cx="0" cy="0"/>
        </a:xfrm>
      </p:grpSpPr>
      <p:cxnSp>
        <p:nvCxnSpPr>
          <p:cNvPr id="11" name="Straight Connector 1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279400"/>
            <a:ext cx="4343399" cy="1320800"/>
          </a:xfrm>
        </p:spPr>
        <p:txBody>
          <a:bodyPr>
            <a:norm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1701800"/>
            <a:ext cx="4343399" cy="4267200"/>
          </a:xfrm>
        </p:spPr>
        <p:txBody>
          <a:bodyPr>
            <a:normAutofit/>
          </a:bodyPr>
          <a:lstStyle>
            <a:lvl1pPr>
              <a:defRPr sz="1600"/>
            </a:lvl1pPr>
          </a:lstStyle>
          <a:p>
            <a:pPr lvl="0"/>
            <a:r>
              <a:rPr lang="en-US"/>
              <a:t>Edit Master text styles</a:t>
            </a:r>
          </a:p>
        </p:txBody>
      </p:sp>
      <p:sp>
        <p:nvSpPr>
          <p:cNvPr id="10" name="Picture Placeholder 9"/>
          <p:cNvSpPr>
            <a:spLocks noGrp="1"/>
          </p:cNvSpPr>
          <p:nvPr>
            <p:ph type="pic" sz="quarter" idx="15" hasCustomPrompt="1"/>
          </p:nvPr>
        </p:nvSpPr>
        <p:spPr>
          <a:xfrm>
            <a:off x="2" y="0"/>
            <a:ext cx="4275437" cy="6858000"/>
          </a:xfrm>
          <a:custGeom>
            <a:avLst/>
            <a:gdLst>
              <a:gd name="connsiteX0" fmla="*/ 0 w 4275437"/>
              <a:gd name="connsiteY0" fmla="*/ 0 h 5143500"/>
              <a:gd name="connsiteX1" fmla="*/ 1981199 w 4275437"/>
              <a:gd name="connsiteY1" fmla="*/ 0 h 5143500"/>
              <a:gd name="connsiteX2" fmla="*/ 2092399 w 4275437"/>
              <a:gd name="connsiteY2" fmla="*/ 0 h 5143500"/>
              <a:gd name="connsiteX3" fmla="*/ 4275437 w 4275437"/>
              <a:gd name="connsiteY3" fmla="*/ 2571751 h 5143500"/>
              <a:gd name="connsiteX4" fmla="*/ 2092399 w 4275437"/>
              <a:gd name="connsiteY4" fmla="*/ 5143500 h 5143500"/>
              <a:gd name="connsiteX5" fmla="*/ 0 w 4275437"/>
              <a:gd name="connsiteY5" fmla="*/ 5143500 h 5143500"/>
              <a:gd name="connsiteX6" fmla="*/ 0 w 4275437"/>
              <a:gd name="connsiteY6" fmla="*/ 3258368 h 5143500"/>
              <a:gd name="connsiteX7" fmla="*/ 582838 w 4275437"/>
              <a:gd name="connsiteY7" fmla="*/ 2571750 h 5143500"/>
              <a:gd name="connsiteX8" fmla="*/ 0 w 4275437"/>
              <a:gd name="connsiteY8" fmla="*/ 1885132 h 5143500"/>
              <a:gd name="connsiteX9" fmla="*/ 0 w 4275437"/>
              <a:gd name="connsiteY9" fmla="*/ 158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5143500">
                <a:moveTo>
                  <a:pt x="0" y="0"/>
                </a:moveTo>
                <a:lnTo>
                  <a:pt x="1981199" y="0"/>
                </a:lnTo>
                <a:lnTo>
                  <a:pt x="2092399" y="0"/>
                </a:lnTo>
                <a:lnTo>
                  <a:pt x="4275437" y="2571751"/>
                </a:lnTo>
                <a:lnTo>
                  <a:pt x="2092399" y="5143500"/>
                </a:lnTo>
                <a:lnTo>
                  <a:pt x="0" y="514350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a:xfrm>
            <a:off x="5486402" y="6375400"/>
            <a:ext cx="2784451" cy="482600"/>
          </a:xfrm>
        </p:spPr>
        <p:txBody>
          <a:bodyPr/>
          <a:lstStyle/>
          <a:p>
            <a:r>
              <a:rPr lang="en-US" dirty="0"/>
              <a:t> © Deltek, Inc. All Rights Reserved.</a:t>
            </a:r>
          </a:p>
        </p:txBody>
      </p:sp>
      <p:sp>
        <p:nvSpPr>
          <p:cNvPr id="3" name="Slide Number Placeholder 2"/>
          <p:cNvSpPr>
            <a:spLocks noGrp="1"/>
          </p:cNvSpPr>
          <p:nvPr>
            <p:ph type="sldNum" sz="quarter" idx="17"/>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7096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Intro Slide w Lef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1701800"/>
            <a:ext cx="4343399" cy="1219200"/>
          </a:xfrm>
        </p:spPr>
        <p:txBody>
          <a:bodyPr anchor="t">
            <a:no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2921000"/>
            <a:ext cx="4342804" cy="3048000"/>
          </a:xfrm>
        </p:spPr>
        <p:txBody>
          <a:bodyPr>
            <a:normAutofit/>
          </a:bodyPr>
          <a:lstStyle>
            <a:lvl1pPr marL="0" indent="0">
              <a:buNone/>
              <a:defRPr sz="1600"/>
            </a:lvl1pPr>
          </a:lstStyle>
          <a:p>
            <a:pPr lvl="0"/>
            <a:r>
              <a:rPr lang="en-US"/>
              <a:t>Edit Master text styles</a:t>
            </a:r>
          </a:p>
        </p:txBody>
      </p:sp>
      <p:sp>
        <p:nvSpPr>
          <p:cNvPr id="37" name="Picture Placeholder 36"/>
          <p:cNvSpPr>
            <a:spLocks noGrp="1"/>
          </p:cNvSpPr>
          <p:nvPr>
            <p:ph type="pic" sz="quarter" idx="15" hasCustomPrompt="1"/>
          </p:nvPr>
        </p:nvSpPr>
        <p:spPr>
          <a:xfrm>
            <a:off x="2" y="0"/>
            <a:ext cx="4275437" cy="6858000"/>
          </a:xfrm>
          <a:custGeom>
            <a:avLst/>
            <a:gdLst>
              <a:gd name="connsiteX0" fmla="*/ 0 w 4275437"/>
              <a:gd name="connsiteY0" fmla="*/ 0 h 5143500"/>
              <a:gd name="connsiteX1" fmla="*/ 1981199 w 4275437"/>
              <a:gd name="connsiteY1" fmla="*/ 0 h 5143500"/>
              <a:gd name="connsiteX2" fmla="*/ 2092399 w 4275437"/>
              <a:gd name="connsiteY2" fmla="*/ 0 h 5143500"/>
              <a:gd name="connsiteX3" fmla="*/ 4275437 w 4275437"/>
              <a:gd name="connsiteY3" fmla="*/ 2571751 h 5143500"/>
              <a:gd name="connsiteX4" fmla="*/ 2092399 w 4275437"/>
              <a:gd name="connsiteY4" fmla="*/ 5143500 h 5143500"/>
              <a:gd name="connsiteX5" fmla="*/ 0 w 4275437"/>
              <a:gd name="connsiteY5" fmla="*/ 5143500 h 5143500"/>
              <a:gd name="connsiteX6" fmla="*/ 0 w 4275437"/>
              <a:gd name="connsiteY6" fmla="*/ 3258368 h 5143500"/>
              <a:gd name="connsiteX7" fmla="*/ 582838 w 4275437"/>
              <a:gd name="connsiteY7" fmla="*/ 2571750 h 5143500"/>
              <a:gd name="connsiteX8" fmla="*/ 0 w 4275437"/>
              <a:gd name="connsiteY8" fmla="*/ 1885132 h 5143500"/>
              <a:gd name="connsiteX9" fmla="*/ 0 w 4275437"/>
              <a:gd name="connsiteY9" fmla="*/ 158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5143500">
                <a:moveTo>
                  <a:pt x="0" y="0"/>
                </a:moveTo>
                <a:lnTo>
                  <a:pt x="1981199" y="0"/>
                </a:lnTo>
                <a:lnTo>
                  <a:pt x="2092399" y="0"/>
                </a:lnTo>
                <a:lnTo>
                  <a:pt x="4275437" y="2571751"/>
                </a:lnTo>
                <a:lnTo>
                  <a:pt x="2092399" y="5143500"/>
                </a:lnTo>
                <a:lnTo>
                  <a:pt x="0" y="514350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p:txBody>
          <a:bodyPr/>
          <a:lstStyle/>
          <a:p>
            <a:r>
              <a:rPr lang="en-US" dirty="0"/>
              <a:t> © Deltek, Inc. All Rights Reserved.</a:t>
            </a:r>
          </a:p>
        </p:txBody>
      </p:sp>
      <p:sp>
        <p:nvSpPr>
          <p:cNvPr id="3" name="Slide Number Placeholder 2"/>
          <p:cNvSpPr>
            <a:spLocks noGrp="1"/>
          </p:cNvSpPr>
          <p:nvPr>
            <p:ph type="sldNum" sz="quarter" idx="17"/>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46627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Intro Slide w Righ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5" name="Picture Placeholder 24"/>
          <p:cNvSpPr>
            <a:spLocks noGrp="1"/>
          </p:cNvSpPr>
          <p:nvPr>
            <p:ph type="pic" sz="quarter" idx="13" hasCustomPrompt="1"/>
          </p:nvPr>
        </p:nvSpPr>
        <p:spPr>
          <a:xfrm>
            <a:off x="4665307" y="0"/>
            <a:ext cx="4478695" cy="6858000"/>
          </a:xfrm>
          <a:custGeom>
            <a:avLst/>
            <a:gdLst>
              <a:gd name="connsiteX0" fmla="*/ 2268895 w 4478695"/>
              <a:gd name="connsiteY0" fmla="*/ 0 h 5143500"/>
              <a:gd name="connsiteX1" fmla="*/ 4478695 w 4478695"/>
              <a:gd name="connsiteY1" fmla="*/ 0 h 5143500"/>
              <a:gd name="connsiteX2" fmla="*/ 4478695 w 4478695"/>
              <a:gd name="connsiteY2" fmla="*/ 5143500 h 5143500"/>
              <a:gd name="connsiteX3" fmla="*/ 2268895 w 4478695"/>
              <a:gd name="connsiteY3" fmla="*/ 5143500 h 5143500"/>
              <a:gd name="connsiteX4" fmla="*/ 2268895 w 4478695"/>
              <a:gd name="connsiteY4" fmla="*/ 5143499 h 5143500"/>
              <a:gd name="connsiteX5" fmla="*/ 1671062 w 4478695"/>
              <a:gd name="connsiteY5" fmla="*/ 5143499 h 5143500"/>
              <a:gd name="connsiteX6" fmla="*/ 1561138 w 4478695"/>
              <a:gd name="connsiteY6" fmla="*/ 5143499 h 5143500"/>
              <a:gd name="connsiteX7" fmla="*/ 0 w 4478695"/>
              <a:gd name="connsiteY7" fmla="*/ 5143499 h 5143500"/>
              <a:gd name="connsiteX8" fmla="*/ 2198033 w 4478695"/>
              <a:gd name="connsiteY8" fmla="*/ 2571750 h 5143500"/>
              <a:gd name="connsiteX9" fmla="*/ 0 w 4478695"/>
              <a:gd name="connsiteY9" fmla="*/ 0 h 5143500"/>
              <a:gd name="connsiteX10" fmla="*/ 1561138 w 4478695"/>
              <a:gd name="connsiteY10" fmla="*/ 0 h 5143500"/>
              <a:gd name="connsiteX11" fmla="*/ 1671062 w 4478695"/>
              <a:gd name="connsiteY11" fmla="*/ 0 h 5143500"/>
              <a:gd name="connsiteX12" fmla="*/ 2268895 w 4478695"/>
              <a:gd name="connsiteY12"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8695" h="5143500">
                <a:moveTo>
                  <a:pt x="2268895" y="0"/>
                </a:moveTo>
                <a:lnTo>
                  <a:pt x="4478695" y="0"/>
                </a:lnTo>
                <a:lnTo>
                  <a:pt x="4478695" y="5143500"/>
                </a:lnTo>
                <a:lnTo>
                  <a:pt x="2268895" y="5143500"/>
                </a:lnTo>
                <a:lnTo>
                  <a:pt x="2268895" y="5143499"/>
                </a:lnTo>
                <a:lnTo>
                  <a:pt x="1671062" y="5143499"/>
                </a:lnTo>
                <a:lnTo>
                  <a:pt x="1561138" y="5143499"/>
                </a:lnTo>
                <a:lnTo>
                  <a:pt x="0" y="5143499"/>
                </a:lnTo>
                <a:lnTo>
                  <a:pt x="2198033" y="2571750"/>
                </a:lnTo>
                <a:lnTo>
                  <a:pt x="0" y="0"/>
                </a:lnTo>
                <a:lnTo>
                  <a:pt x="1561138" y="0"/>
                </a:lnTo>
                <a:lnTo>
                  <a:pt x="1671062" y="0"/>
                </a:lnTo>
                <a:lnTo>
                  <a:pt x="2268895" y="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cxnSp>
        <p:nvCxnSpPr>
          <p:cNvPr id="35" name="Straight Connector 34"/>
          <p:cNvCxnSpPr>
            <a:cxnSpLocks/>
          </p:cNvCxnSpPr>
          <p:nvPr userDrawn="1"/>
        </p:nvCxnSpPr>
        <p:spPr>
          <a:xfrm>
            <a:off x="2" y="2616200"/>
            <a:ext cx="50291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1" y="381002"/>
            <a:ext cx="4571999" cy="2133599"/>
          </a:xfrm>
        </p:spPr>
        <p:txBody>
          <a:bodyPr>
            <a:normAutofit/>
          </a:bodyPr>
          <a:lstStyle>
            <a:lvl1pPr algn="l">
              <a:defRPr sz="2800" b="0" i="0" kern="1800" spc="-50" baseline="0">
                <a:solidFill>
                  <a:schemeClr val="tx2"/>
                </a:solidFill>
                <a:latin typeface="Roboto Slab" charset="0"/>
                <a:ea typeface="Roboto Slab" charset="0"/>
                <a:cs typeface="Roboto Slab" charset="0"/>
              </a:defRPr>
            </a:lvl1pPr>
          </a:lstStyle>
          <a:p>
            <a:r>
              <a:rPr lang="en-US"/>
              <a:t>Click To Edit Master Title Style</a:t>
            </a:r>
          </a:p>
        </p:txBody>
      </p:sp>
      <p:sp>
        <p:nvSpPr>
          <p:cNvPr id="8" name="Text Placeholder 7"/>
          <p:cNvSpPr>
            <a:spLocks noGrp="1"/>
          </p:cNvSpPr>
          <p:nvPr>
            <p:ph type="body" sz="quarter" idx="14"/>
          </p:nvPr>
        </p:nvSpPr>
        <p:spPr>
          <a:xfrm>
            <a:off x="457200" y="2717802"/>
            <a:ext cx="4572000" cy="3047999"/>
          </a:xfrm>
        </p:spPr>
        <p:txBody>
          <a:bodyPr>
            <a:normAutofit/>
          </a:bodyPr>
          <a:lstStyle>
            <a:lvl1pPr marL="0" indent="0" algn="l">
              <a:buNone/>
              <a:defRPr sz="1600"/>
            </a:lvl1pPr>
            <a:lvl2pPr marL="342892" indent="0">
              <a:buNone/>
              <a:defRPr/>
            </a:lvl2pPr>
            <a:lvl3pPr marL="574661" indent="0">
              <a:buNone/>
              <a:defRPr/>
            </a:lvl3pPr>
            <a:lvl4pPr marL="925489" indent="0">
              <a:buNone/>
              <a:defRPr/>
            </a:lvl4pPr>
            <a:lvl5pPr marL="1262030" indent="0">
              <a:buNone/>
              <a:defRPr/>
            </a:lvl5pPr>
          </a:lstStyle>
          <a:p>
            <a:pPr lvl="0"/>
            <a:r>
              <a:rPr lang="en-US"/>
              <a:t>Edit Master text styles</a:t>
            </a:r>
          </a:p>
        </p:txBody>
      </p:sp>
      <p:sp>
        <p:nvSpPr>
          <p:cNvPr id="2" name="Footer Placeholder 1"/>
          <p:cNvSpPr>
            <a:spLocks noGrp="1"/>
          </p:cNvSpPr>
          <p:nvPr>
            <p:ph type="ftr"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5" name="Slide Number Placeholder 4"/>
          <p:cNvSpPr>
            <a:spLocks noGrp="1"/>
          </p:cNvSpPr>
          <p:nvPr>
            <p:ph type="sldNum" sz="quarter" idx="16"/>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Tree>
    <p:extLst>
      <p:ext uri="{BB962C8B-B14F-4D97-AF65-F5344CB8AC3E}">
        <p14:creationId xmlns:p14="http://schemas.microsoft.com/office/powerpoint/2010/main" val="278432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hapter Layout">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674D46E-0DA9-714B-BEEA-E12B10FD1766}"/>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4"/>
          <p:cNvSpPr>
            <a:spLocks noGrp="1"/>
          </p:cNvSpPr>
          <p:nvPr>
            <p:ph type="title"/>
          </p:nvPr>
        </p:nvSpPr>
        <p:spPr>
          <a:xfrm>
            <a:off x="304800" y="685800"/>
            <a:ext cx="2667000" cy="2133600"/>
          </a:xfrm>
        </p:spPr>
        <p:txBody>
          <a:bodyPr anchor="t">
            <a:normAutofit/>
          </a:bodyPr>
          <a:lstStyle>
            <a:lvl1pPr algn="r">
              <a:defRPr sz="2400">
                <a:solidFill>
                  <a:schemeClr val="tx2"/>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3428999" y="0"/>
            <a:ext cx="5715000" cy="6858000"/>
          </a:xfrm>
          <a:custGeom>
            <a:avLst/>
            <a:gdLst>
              <a:gd name="connsiteX0" fmla="*/ 0 w 5715000"/>
              <a:gd name="connsiteY0" fmla="*/ 0 h 5143500"/>
              <a:gd name="connsiteX1" fmla="*/ 1561138 w 5715000"/>
              <a:gd name="connsiteY1" fmla="*/ 0 h 5143500"/>
              <a:gd name="connsiteX2" fmla="*/ 1671062 w 5715000"/>
              <a:gd name="connsiteY2" fmla="*/ 0 h 5143500"/>
              <a:gd name="connsiteX3" fmla="*/ 2268895 w 5715000"/>
              <a:gd name="connsiteY3" fmla="*/ 0 h 5143500"/>
              <a:gd name="connsiteX4" fmla="*/ 4191000 w 5715000"/>
              <a:gd name="connsiteY4" fmla="*/ 0 h 5143500"/>
              <a:gd name="connsiteX5" fmla="*/ 4478695 w 5715000"/>
              <a:gd name="connsiteY5" fmla="*/ 0 h 5143500"/>
              <a:gd name="connsiteX6" fmla="*/ 5715000 w 5715000"/>
              <a:gd name="connsiteY6" fmla="*/ 0 h 5143500"/>
              <a:gd name="connsiteX7" fmla="*/ 5715000 w 5715000"/>
              <a:gd name="connsiteY7" fmla="*/ 5143500 h 5143500"/>
              <a:gd name="connsiteX8" fmla="*/ 4478695 w 5715000"/>
              <a:gd name="connsiteY8" fmla="*/ 5143500 h 5143500"/>
              <a:gd name="connsiteX9" fmla="*/ 4191000 w 5715000"/>
              <a:gd name="connsiteY9" fmla="*/ 5143500 h 5143500"/>
              <a:gd name="connsiteX10" fmla="*/ 2268895 w 5715000"/>
              <a:gd name="connsiteY10" fmla="*/ 5143500 h 5143500"/>
              <a:gd name="connsiteX11" fmla="*/ 2268895 w 5715000"/>
              <a:gd name="connsiteY11" fmla="*/ 5143499 h 5143500"/>
              <a:gd name="connsiteX12" fmla="*/ 1671062 w 5715000"/>
              <a:gd name="connsiteY12" fmla="*/ 5143499 h 5143500"/>
              <a:gd name="connsiteX13" fmla="*/ 1561138 w 5715000"/>
              <a:gd name="connsiteY13" fmla="*/ 5143499 h 5143500"/>
              <a:gd name="connsiteX14" fmla="*/ 0 w 5715000"/>
              <a:gd name="connsiteY14" fmla="*/ 5143499 h 5143500"/>
              <a:gd name="connsiteX15" fmla="*/ 2198033 w 5715000"/>
              <a:gd name="connsiteY15"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00" h="5143500">
                <a:moveTo>
                  <a:pt x="0" y="0"/>
                </a:moveTo>
                <a:lnTo>
                  <a:pt x="1561138" y="0"/>
                </a:lnTo>
                <a:lnTo>
                  <a:pt x="1671062" y="0"/>
                </a:lnTo>
                <a:lnTo>
                  <a:pt x="2268895" y="0"/>
                </a:lnTo>
                <a:lnTo>
                  <a:pt x="4191000" y="0"/>
                </a:lnTo>
                <a:lnTo>
                  <a:pt x="4478695" y="0"/>
                </a:lnTo>
                <a:lnTo>
                  <a:pt x="5715000" y="0"/>
                </a:lnTo>
                <a:lnTo>
                  <a:pt x="5715000" y="5143500"/>
                </a:lnTo>
                <a:lnTo>
                  <a:pt x="4478695" y="5143500"/>
                </a:lnTo>
                <a:lnTo>
                  <a:pt x="4191000" y="5143500"/>
                </a:lnTo>
                <a:lnTo>
                  <a:pt x="2268895" y="5143500"/>
                </a:lnTo>
                <a:lnTo>
                  <a:pt x="2268895" y="5143499"/>
                </a:lnTo>
                <a:lnTo>
                  <a:pt x="1671062" y="5143499"/>
                </a:lnTo>
                <a:lnTo>
                  <a:pt x="1561138" y="5143499"/>
                </a:lnTo>
                <a:lnTo>
                  <a:pt x="0" y="5143499"/>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7"/>
          </p:nvPr>
        </p:nvSpPr>
        <p:spPr/>
        <p:txBody>
          <a:bodyPr vert="horz" wrap="square" lIns="45720" tIns="45720" rIns="45720" bIns="45720" rtlCol="0" anchor="ctr"/>
          <a:lstStyle>
            <a:lvl1pPr>
              <a:defRPr lang="en-US" smtClean="0">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6" name="Slide Number Placeholder 5"/>
          <p:cNvSpPr>
            <a:spLocks noGrp="1"/>
          </p:cNvSpPr>
          <p:nvPr>
            <p:ph type="sldNum" sz="quarter" idx="18"/>
          </p:nvPr>
        </p:nvSpPr>
        <p:spPr/>
        <p:txBody>
          <a:bodyPr vert="horz" lIns="91440" tIns="45720" rIns="91440" bIns="45720" rtlCol="0" anchor="ctr"/>
          <a:lstStyle>
            <a:lvl1pPr>
              <a:defRPr lang="en-US" smtClean="0">
                <a:solidFill>
                  <a:schemeClr val="bg1"/>
                </a:solidFill>
                <a:effectLst>
                  <a:outerShdw blurRad="38100" dist="38100" dir="2700000" algn="tl">
                    <a:srgbClr val="000000">
                      <a:alpha val="43137"/>
                    </a:srgbClr>
                  </a:outerShdw>
                </a:effectLst>
              </a:defRPr>
            </a:lvl1pPr>
          </a:lstStyle>
          <a:p>
            <a:fld id="{B55A158B-BCF3-9542-9167-C24EBDDACB7A}" type="slidenum">
              <a:rPr lang="en-US" smtClean="0"/>
              <a:pPr/>
              <a:t>‹#›</a:t>
            </a:fld>
            <a:endParaRPr lang="en-US" dirty="0"/>
          </a:p>
        </p:txBody>
      </p:sp>
    </p:spTree>
    <p:extLst>
      <p:ext uri="{BB962C8B-B14F-4D97-AF65-F5344CB8AC3E}">
        <p14:creationId xmlns:p14="http://schemas.microsoft.com/office/powerpoint/2010/main" val="295717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1" y="1019628"/>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dirty="0"/>
              <a:t> © 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a:xfrm>
            <a:off x="228600" y="76202"/>
            <a:ext cx="8686800" cy="812799"/>
          </a:xfrm>
        </p:spPr>
        <p:txBody>
          <a:bodyPr/>
          <a:lstStyle/>
          <a:p>
            <a:r>
              <a:rPr lang="en-US"/>
              <a:t>Click to edit Master title style</a:t>
            </a:r>
          </a:p>
        </p:txBody>
      </p:sp>
    </p:spTree>
    <p:extLst>
      <p:ext uri="{BB962C8B-B14F-4D97-AF65-F5344CB8AC3E}">
        <p14:creationId xmlns:p14="http://schemas.microsoft.com/office/powerpoint/2010/main" val="6180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cxnSp>
        <p:nvCxnSpPr>
          <p:cNvPr id="9" name="Straight Connector 8"/>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4206240" cy="4571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4709160" y="1600200"/>
            <a:ext cx="420624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dirty="0"/>
              <a:t>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7" name="Title 6">
            <a:extLst>
              <a:ext uri="{FF2B5EF4-FFF2-40B4-BE49-F238E27FC236}">
                <a16:creationId xmlns:a16="http://schemas.microsoft.com/office/drawing/2014/main" id="{6CF0F74C-53E5-2A4A-B749-683C5D2F4D3E}"/>
              </a:ext>
            </a:extLst>
          </p:cNvPr>
          <p:cNvSpPr>
            <a:spLocks noGrp="1"/>
          </p:cNvSpPr>
          <p:nvPr>
            <p:ph type="title"/>
          </p:nvPr>
        </p:nvSpPr>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45642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9" name="Straight Connector 8"/>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2743200" cy="4571999"/>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3200400" y="1600200"/>
            <a:ext cx="2743200" cy="4572000"/>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dirty="0"/>
              <a:t>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14" name="Content Placeholder 13">
            <a:extLst>
              <a:ext uri="{FF2B5EF4-FFF2-40B4-BE49-F238E27FC236}">
                <a16:creationId xmlns:a16="http://schemas.microsoft.com/office/drawing/2014/main" id="{6802070A-35F4-9446-A674-5FA0F434D700}"/>
              </a:ext>
            </a:extLst>
          </p:cNvPr>
          <p:cNvSpPr>
            <a:spLocks noGrp="1"/>
          </p:cNvSpPr>
          <p:nvPr>
            <p:ph sz="quarter" idx="17"/>
          </p:nvPr>
        </p:nvSpPr>
        <p:spPr>
          <a:xfrm>
            <a:off x="6172200" y="1600200"/>
            <a:ext cx="2743200" cy="4572000"/>
          </a:xfrm>
        </p:spPr>
        <p:txBody>
          <a:bodyPr>
            <a:no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E5D0A4EA-7B7B-1844-8841-46FA5C7A7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229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2 Col w Photo Left">
    <p:spTree>
      <p:nvGrpSpPr>
        <p:cNvPr id="1" name=""/>
        <p:cNvGrpSpPr/>
        <p:nvPr/>
      </p:nvGrpSpPr>
      <p:grpSpPr>
        <a:xfrm>
          <a:off x="0" y="0"/>
          <a:ext cx="0" cy="0"/>
          <a:chOff x="0" y="0"/>
          <a:chExt cx="0" cy="0"/>
        </a:xfrm>
      </p:grpSpPr>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Picture Placeholder 4"/>
          <p:cNvSpPr>
            <a:spLocks noGrp="1"/>
          </p:cNvSpPr>
          <p:nvPr>
            <p:ph type="pic" sz="quarter" idx="10" hasCustomPrompt="1"/>
          </p:nvPr>
        </p:nvSpPr>
        <p:spPr>
          <a:xfrm>
            <a:off x="0" y="2"/>
            <a:ext cx="2834640" cy="6858311"/>
          </a:xfrm>
          <a:solidFill>
            <a:schemeClr val="bg1">
              <a:lumMod val="95000"/>
            </a:schemeClr>
          </a:solidFill>
        </p:spPr>
        <p:txBody>
          <a:bodyPr anchor="ctr"/>
          <a:lstStyle>
            <a:lvl1pPr algn="ctr">
              <a:defRPr/>
            </a:lvl1pPr>
          </a:lstStyle>
          <a:p>
            <a:r>
              <a:rPr lang="en-US" dirty="0"/>
              <a:t>Click to add picture</a:t>
            </a:r>
          </a:p>
        </p:txBody>
      </p:sp>
      <p:cxnSp>
        <p:nvCxnSpPr>
          <p:cNvPr id="9" name="Straight Connector 8"/>
          <p:cNvCxnSpPr>
            <a:cxnSpLocks/>
          </p:cNvCxnSpPr>
          <p:nvPr userDrawn="1"/>
        </p:nvCxnSpPr>
        <p:spPr>
          <a:xfrm>
            <a:off x="3200375" y="1498600"/>
            <a:ext cx="594362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1"/>
          <p:cNvSpPr>
            <a:spLocks noGrp="1"/>
          </p:cNvSpPr>
          <p:nvPr>
            <p:ph sz="quarter" idx="13"/>
          </p:nvPr>
        </p:nvSpPr>
        <p:spPr>
          <a:xfrm>
            <a:off x="3200400" y="1600200"/>
            <a:ext cx="5715574"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200376" y="76202"/>
            <a:ext cx="5715025"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lang="en-US" dirty="0"/>
              <a:t> © Deltek, Inc. All Rights Reserved.</a:t>
            </a:r>
          </a:p>
        </p:txBody>
      </p:sp>
      <p:sp>
        <p:nvSpPr>
          <p:cNvPr id="8" name="Slide Number Placeholder 7"/>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84436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2 Col w Photo R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AB77590-7346-B14D-B8D0-9CEC8803879B}"/>
              </a:ext>
            </a:extLst>
          </p:cNvPr>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6217920" y="2"/>
            <a:ext cx="2926080" cy="6858311"/>
          </a:xfrm>
          <a:solidFill>
            <a:schemeClr val="bg1">
              <a:lumMod val="95000"/>
            </a:schemeClr>
          </a:solid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228602" y="76203"/>
            <a:ext cx="5714999" cy="1422397"/>
          </a:xfrm>
        </p:spPr>
        <p:txBody>
          <a:bodyPr/>
          <a:lstStyle/>
          <a:p>
            <a:r>
              <a:rPr lang="en-US"/>
              <a:t>Click to edit Master title style</a:t>
            </a:r>
          </a:p>
        </p:txBody>
      </p:sp>
      <p:sp>
        <p:nvSpPr>
          <p:cNvPr id="12" name="Content Placeholder 11"/>
          <p:cNvSpPr>
            <a:spLocks noGrp="1"/>
          </p:cNvSpPr>
          <p:nvPr>
            <p:ph sz="quarter" idx="13"/>
          </p:nvPr>
        </p:nvSpPr>
        <p:spPr>
          <a:xfrm>
            <a:off x="228602" y="1600200"/>
            <a:ext cx="5714999"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Tree>
    <p:extLst>
      <p:ext uri="{BB962C8B-B14F-4D97-AF65-F5344CB8AC3E}">
        <p14:creationId xmlns:p14="http://schemas.microsoft.com/office/powerpoint/2010/main" val="207627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2 Col w Photo Lef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4800602" y="1701800"/>
            <a:ext cx="43433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0" y="2"/>
            <a:ext cx="4343400" cy="6858311"/>
          </a:xfrm>
          <a:no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4800601" y="177803"/>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4800601" y="1905000"/>
            <a:ext cx="4114800" cy="4267200"/>
          </a:xfrm>
        </p:spPr>
        <p:txBody>
          <a:bodyPr/>
          <a:lstStyle>
            <a:lvl1pPr marL="346075" indent="-334963">
              <a:buFont typeface="+mj-lt"/>
              <a:buAutoNum type="arabicPeriod"/>
              <a:tabLst/>
              <a:defRPr/>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p:cNvSpPr>
            <a:spLocks noGrp="1"/>
          </p:cNvSpPr>
          <p:nvPr>
            <p:ph type="ftr" sz="quarter" idx="14"/>
          </p:nvPr>
        </p:nvSpPr>
        <p:spPr/>
        <p:txBody>
          <a:bodyPr/>
          <a:lstStyle/>
          <a:p>
            <a:r>
              <a:rPr lang="en-US" dirty="0"/>
              <a:t> © Deltek, Inc. All Rights Reserved.</a:t>
            </a:r>
          </a:p>
        </p:txBody>
      </p:sp>
      <p:sp>
        <p:nvSpPr>
          <p:cNvPr id="3" name="Slide Number Placeholder 2"/>
          <p:cNvSpPr>
            <a:spLocks noGrp="1"/>
          </p:cNvSpPr>
          <p:nvPr>
            <p:ph type="sldNum" sz="quarter" idx="15"/>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08983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cxnSp>
        <p:nvCxnSpPr>
          <p:cNvPr id="9" name="Straight Connector 8"/>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4206240" cy="4571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4709160" y="1600200"/>
            <a:ext cx="420624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a:t>CONFIDENTIAL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7" name="Title 6">
            <a:extLst>
              <a:ext uri="{FF2B5EF4-FFF2-40B4-BE49-F238E27FC236}">
                <a16:creationId xmlns:a16="http://schemas.microsoft.com/office/drawing/2014/main" id="{6CF0F74C-53E5-2A4A-B749-683C5D2F4D3E}"/>
              </a:ext>
            </a:extLst>
          </p:cNvPr>
          <p:cNvSpPr>
            <a:spLocks noGrp="1"/>
          </p:cNvSpPr>
          <p:nvPr>
            <p:ph type="title"/>
          </p:nvPr>
        </p:nvSpPr>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45323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2 Col w Photo Righ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228600" y="17018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4800600" y="2"/>
            <a:ext cx="4343400" cy="6858311"/>
          </a:xfrm>
          <a:no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229020" y="177803"/>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228600" y="1905000"/>
            <a:ext cx="4114800" cy="4267200"/>
          </a:xfrm>
        </p:spPr>
        <p:txBody>
          <a:bodyPr>
            <a:normAutofit/>
          </a:bodyPr>
          <a:lstStyle>
            <a:lvl1pPr marL="342900" indent="-331788">
              <a:buFont typeface="+mj-lt"/>
              <a:buAutoNum type="arabicPeriod"/>
              <a:tabLst/>
              <a:defRPr sz="1800"/>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Tree>
    <p:extLst>
      <p:ext uri="{BB962C8B-B14F-4D97-AF65-F5344CB8AC3E}">
        <p14:creationId xmlns:p14="http://schemas.microsoft.com/office/powerpoint/2010/main" val="194139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57"/>
            <a:ext cx="9144002" cy="2682243"/>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11" name="Straight Connector 10"/>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DBBC53-AD0D-AD48-AFA6-8B2A4A247229}"/>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9" name="Title 8"/>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8D8B45B-F640-FB40-93B3-3950E8852491}"/>
              </a:ext>
            </a:extLst>
          </p:cNvPr>
          <p:cNvSpPr>
            <a:spLocks noGrp="1"/>
          </p:cNvSpPr>
          <p:nvPr>
            <p:ph type="body" sz="quarter" idx="13"/>
          </p:nvPr>
        </p:nvSpPr>
        <p:spPr>
          <a:xfrm>
            <a:off x="228600" y="1600200"/>
            <a:ext cx="8686800" cy="2438401"/>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6083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1"/>
            <a:ext cx="9144002" cy="2682241"/>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4" name="Text Placeholder 3"/>
          <p:cNvSpPr>
            <a:spLocks noGrp="1"/>
          </p:cNvSpPr>
          <p:nvPr>
            <p:ph type="body" sz="quarter" idx="11" hasCustomPrompt="1"/>
          </p:nvPr>
        </p:nvSpPr>
        <p:spPr>
          <a:xfrm>
            <a:off x="22860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461772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3" name="Text Placeholder 12">
            <a:extLst>
              <a:ext uri="{FF2B5EF4-FFF2-40B4-BE49-F238E27FC236}">
                <a16:creationId xmlns:a16="http://schemas.microsoft.com/office/drawing/2014/main" id="{215C85F5-1C21-5C4A-A2D9-9057E6305D86}"/>
              </a:ext>
            </a:extLst>
          </p:cNvPr>
          <p:cNvSpPr>
            <a:spLocks noGrp="1"/>
          </p:cNvSpPr>
          <p:nvPr>
            <p:ph type="body" sz="quarter" idx="26" hasCustomPrompt="1"/>
          </p:nvPr>
        </p:nvSpPr>
        <p:spPr>
          <a:xfrm>
            <a:off x="228600" y="2514599"/>
            <a:ext cx="4297680" cy="1524003"/>
          </a:xfrm>
        </p:spPr>
        <p:txBody>
          <a:bodyPr>
            <a:noAutofit/>
          </a:bodyPr>
          <a:lstStyle>
            <a:lvl1pPr marL="0" indent="0">
              <a:buNone/>
              <a:defRPr sz="1400"/>
            </a:lvl1pPr>
            <a:lvl2pPr marL="342891" indent="0">
              <a:buNone/>
              <a:defRPr sz="1400"/>
            </a:lvl2pPr>
            <a:lvl3pPr marL="574660" indent="0">
              <a:buNone/>
              <a:defRPr sz="1400"/>
            </a:lvl3pPr>
            <a:lvl4pPr marL="925489" indent="0">
              <a:buNone/>
              <a:defRPr sz="1400"/>
            </a:lvl4pPr>
            <a:lvl5pPr marL="1262031" indent="0">
              <a:buNone/>
              <a:defRPr sz="1400"/>
            </a:lvl5pPr>
          </a:lstStyle>
          <a:p>
            <a:pPr lvl="0"/>
            <a:r>
              <a:rPr lang="en-US"/>
              <a:t>Click to edit text</a:t>
            </a:r>
          </a:p>
        </p:txBody>
      </p:sp>
      <p:sp>
        <p:nvSpPr>
          <p:cNvPr id="32" name="Text Placeholder 12">
            <a:extLst>
              <a:ext uri="{FF2B5EF4-FFF2-40B4-BE49-F238E27FC236}">
                <a16:creationId xmlns:a16="http://schemas.microsoft.com/office/drawing/2014/main" id="{F60AF355-B185-3743-9DB8-89D1FC256522}"/>
              </a:ext>
            </a:extLst>
          </p:cNvPr>
          <p:cNvSpPr>
            <a:spLocks noGrp="1"/>
          </p:cNvSpPr>
          <p:nvPr>
            <p:ph type="body" sz="quarter" idx="27" hasCustomPrompt="1"/>
          </p:nvPr>
        </p:nvSpPr>
        <p:spPr>
          <a:xfrm>
            <a:off x="4617720" y="2514599"/>
            <a:ext cx="4297680" cy="1524003"/>
          </a:xfrm>
        </p:spPr>
        <p:txBody>
          <a:bodyPr>
            <a:noAutofit/>
          </a:bodyPr>
          <a:lstStyle>
            <a:lvl1pPr marL="0" indent="0">
              <a:buNone/>
              <a:defRPr sz="1400"/>
            </a:lvl1pPr>
            <a:lvl2pPr marL="342891" indent="0">
              <a:buNone/>
              <a:defRPr sz="1400"/>
            </a:lvl2pPr>
            <a:lvl3pPr marL="574660" indent="0">
              <a:buNone/>
              <a:defRPr sz="1400"/>
            </a:lvl3pPr>
            <a:lvl4pPr marL="925489" indent="0">
              <a:buNone/>
              <a:defRPr sz="1400"/>
            </a:lvl4pPr>
            <a:lvl5pPr marL="1262031" indent="0">
              <a:buNone/>
              <a:defRPr sz="1400"/>
            </a:lvl5pPr>
          </a:lstStyle>
          <a:p>
            <a:pPr lvl="0"/>
            <a:r>
              <a:rPr lang="en-US"/>
              <a:t>Click to edit text</a:t>
            </a:r>
          </a:p>
        </p:txBody>
      </p:sp>
      <p:sp>
        <p:nvSpPr>
          <p:cNvPr id="14" name="Title 13">
            <a:extLst>
              <a:ext uri="{FF2B5EF4-FFF2-40B4-BE49-F238E27FC236}">
                <a16:creationId xmlns:a16="http://schemas.microsoft.com/office/drawing/2014/main" id="{DF88FC55-58CA-1E49-A3B1-20FF8AC437D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891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1"/>
            <a:ext cx="9144002" cy="2682241"/>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4" name="Text Placeholder 3"/>
          <p:cNvSpPr>
            <a:spLocks noGrp="1"/>
          </p:cNvSpPr>
          <p:nvPr>
            <p:ph type="body" sz="quarter" idx="11" hasCustomPrompt="1"/>
          </p:nvPr>
        </p:nvSpPr>
        <p:spPr>
          <a:xfrm>
            <a:off x="22860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315468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08076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2"/>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39"/>
            <a:ext cx="283464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3154680" y="2682239"/>
            <a:ext cx="283464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080760" y="2682239"/>
            <a:ext cx="2834640" cy="1356363"/>
          </a:xfrm>
        </p:spPr>
        <p:txBody>
          <a:bodyPr>
            <a:normAutofit/>
          </a:bodyPr>
          <a:lstStyle>
            <a:lvl1pPr marL="0" indent="0">
              <a:buNone/>
              <a:defRPr sz="1400"/>
            </a:lvl1pPr>
          </a:lstStyle>
          <a:p>
            <a:pPr lvl="0"/>
            <a:r>
              <a:rPr lang="en-US"/>
              <a:t>Click to edit text</a:t>
            </a:r>
          </a:p>
        </p:txBody>
      </p:sp>
    </p:spTree>
    <p:extLst>
      <p:ext uri="{BB962C8B-B14F-4D97-AF65-F5344CB8AC3E}">
        <p14:creationId xmlns:p14="http://schemas.microsoft.com/office/powerpoint/2010/main" val="263741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1"/>
            <a:ext cx="9144002" cy="2682241"/>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4" name="Text Placeholder 3"/>
          <p:cNvSpPr>
            <a:spLocks noGrp="1"/>
          </p:cNvSpPr>
          <p:nvPr>
            <p:ph type="body" sz="quarter" idx="11" hasCustomPrompt="1"/>
          </p:nvPr>
        </p:nvSpPr>
        <p:spPr>
          <a:xfrm>
            <a:off x="22860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242316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812281"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2"/>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39"/>
            <a:ext cx="210312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2423160" y="2682239"/>
            <a:ext cx="210312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812281" y="2682239"/>
            <a:ext cx="2103120" cy="1356363"/>
          </a:xfrm>
        </p:spPr>
        <p:txBody>
          <a:bodyPr>
            <a:normAutofit/>
          </a:bodyPr>
          <a:lstStyle>
            <a:lvl1pPr marL="0" indent="0">
              <a:buNone/>
              <a:defRPr sz="1400"/>
            </a:lvl1pPr>
          </a:lstStyle>
          <a:p>
            <a:pPr lvl="0"/>
            <a:r>
              <a:rPr lang="en-US"/>
              <a:t>Click to edit text</a:t>
            </a:r>
          </a:p>
        </p:txBody>
      </p:sp>
      <p:sp>
        <p:nvSpPr>
          <p:cNvPr id="18" name="Text Placeholder 3">
            <a:extLst>
              <a:ext uri="{FF2B5EF4-FFF2-40B4-BE49-F238E27FC236}">
                <a16:creationId xmlns:a16="http://schemas.microsoft.com/office/drawing/2014/main" id="{C6F7B6F0-1483-9643-8140-244732105D5D}"/>
              </a:ext>
            </a:extLst>
          </p:cNvPr>
          <p:cNvSpPr>
            <a:spLocks noGrp="1"/>
          </p:cNvSpPr>
          <p:nvPr>
            <p:ph type="body" sz="quarter" idx="31" hasCustomPrompt="1"/>
          </p:nvPr>
        </p:nvSpPr>
        <p:spPr>
          <a:xfrm>
            <a:off x="461772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25" name="Text Placeholder 26">
            <a:extLst>
              <a:ext uri="{FF2B5EF4-FFF2-40B4-BE49-F238E27FC236}">
                <a16:creationId xmlns:a16="http://schemas.microsoft.com/office/drawing/2014/main" id="{6E7DCA69-97E8-ED49-91F1-DFD709C3E753}"/>
              </a:ext>
            </a:extLst>
          </p:cNvPr>
          <p:cNvSpPr>
            <a:spLocks noGrp="1"/>
          </p:cNvSpPr>
          <p:nvPr>
            <p:ph type="body" sz="quarter" idx="32" hasCustomPrompt="1"/>
          </p:nvPr>
        </p:nvSpPr>
        <p:spPr>
          <a:xfrm>
            <a:off x="4617720" y="2682239"/>
            <a:ext cx="2103120" cy="1356363"/>
          </a:xfrm>
        </p:spPr>
        <p:txBody>
          <a:bodyPr>
            <a:normAutofit/>
          </a:bodyPr>
          <a:lstStyle>
            <a:lvl1pPr marL="0" indent="0">
              <a:buNone/>
              <a:defRPr sz="1400"/>
            </a:lvl1pPr>
          </a:lstStyle>
          <a:p>
            <a:pPr lvl="0"/>
            <a:r>
              <a:rPr lang="en-US"/>
              <a:t>Click to edit text</a:t>
            </a:r>
          </a:p>
        </p:txBody>
      </p:sp>
    </p:spTree>
    <p:extLst>
      <p:ext uri="{BB962C8B-B14F-4D97-AF65-F5344CB8AC3E}">
        <p14:creationId xmlns:p14="http://schemas.microsoft.com/office/powerpoint/2010/main" val="235635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5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1"/>
            <a:ext cx="9144002" cy="2682241"/>
          </a:xfrm>
          <a:solidFill>
            <a:schemeClr val="bg1">
              <a:lumMod val="95000"/>
            </a:schemeClr>
          </a:solidFill>
        </p:spPr>
        <p:txBody>
          <a:bodyPr anchor="ctr"/>
          <a:lstStyle>
            <a:lvl1pPr marL="285743" indent="-285743"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4" name="Text Placeholder 3"/>
          <p:cNvSpPr>
            <a:spLocks noGrp="1"/>
          </p:cNvSpPr>
          <p:nvPr>
            <p:ph type="body" sz="quarter" idx="11" hasCustomPrompt="1"/>
          </p:nvPr>
        </p:nvSpPr>
        <p:spPr>
          <a:xfrm>
            <a:off x="22860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198882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374904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2" name="Text Placeholder 3"/>
          <p:cNvSpPr>
            <a:spLocks noGrp="1"/>
          </p:cNvSpPr>
          <p:nvPr>
            <p:ph type="body" sz="quarter" idx="14" hasCustomPrompt="1"/>
          </p:nvPr>
        </p:nvSpPr>
        <p:spPr>
          <a:xfrm>
            <a:off x="550926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3" name="Text Placeholder 3"/>
          <p:cNvSpPr>
            <a:spLocks noGrp="1"/>
          </p:cNvSpPr>
          <p:nvPr>
            <p:ph type="body" sz="quarter" idx="15" hasCustomPrompt="1"/>
          </p:nvPr>
        </p:nvSpPr>
        <p:spPr>
          <a:xfrm>
            <a:off x="726948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8" name="Title 7"/>
          <p:cNvSpPr>
            <a:spLocks noGrp="1"/>
          </p:cNvSpPr>
          <p:nvPr>
            <p:ph type="title"/>
          </p:nvPr>
        </p:nvSpPr>
        <p:spPr/>
        <p:txBody>
          <a:bodyPr/>
          <a:lstStyle/>
          <a:p>
            <a:r>
              <a:rPr lang="en-US"/>
              <a:t>Click to edit Master title style</a:t>
            </a:r>
          </a:p>
        </p:txBody>
      </p:sp>
      <p:sp>
        <p:nvSpPr>
          <p:cNvPr id="14" name="Text Placeholder 3"/>
          <p:cNvSpPr>
            <a:spLocks noGrp="1"/>
          </p:cNvSpPr>
          <p:nvPr>
            <p:ph type="body" sz="quarter" idx="18" hasCustomPrompt="1"/>
          </p:nvPr>
        </p:nvSpPr>
        <p:spPr>
          <a:xfrm>
            <a:off x="22860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5" name="Text Placeholder 3"/>
          <p:cNvSpPr>
            <a:spLocks noGrp="1"/>
          </p:cNvSpPr>
          <p:nvPr>
            <p:ph type="body" sz="quarter" idx="19" hasCustomPrompt="1"/>
          </p:nvPr>
        </p:nvSpPr>
        <p:spPr>
          <a:xfrm>
            <a:off x="198882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6" name="Text Placeholder 3"/>
          <p:cNvSpPr>
            <a:spLocks noGrp="1"/>
          </p:cNvSpPr>
          <p:nvPr>
            <p:ph type="body" sz="quarter" idx="20" hasCustomPrompt="1"/>
          </p:nvPr>
        </p:nvSpPr>
        <p:spPr>
          <a:xfrm>
            <a:off x="374904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7" name="Text Placeholder 3"/>
          <p:cNvSpPr>
            <a:spLocks noGrp="1"/>
          </p:cNvSpPr>
          <p:nvPr>
            <p:ph type="body" sz="quarter" idx="21" hasCustomPrompt="1"/>
          </p:nvPr>
        </p:nvSpPr>
        <p:spPr>
          <a:xfrm>
            <a:off x="550926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8" name="Text Placeholder 3"/>
          <p:cNvSpPr>
            <a:spLocks noGrp="1"/>
          </p:cNvSpPr>
          <p:nvPr>
            <p:ph type="body" sz="quarter" idx="22" hasCustomPrompt="1"/>
          </p:nvPr>
        </p:nvSpPr>
        <p:spPr>
          <a:xfrm>
            <a:off x="726948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Tree>
    <p:extLst>
      <p:ext uri="{BB962C8B-B14F-4D97-AF65-F5344CB8AC3E}">
        <p14:creationId xmlns:p14="http://schemas.microsoft.com/office/powerpoint/2010/main" val="14029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429768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4617721" y="4023360"/>
            <a:ext cx="429768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4617721"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49280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3154681" y="4023360"/>
            <a:ext cx="283464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6080761" y="4023360"/>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315468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6080761"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00788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1"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2423160" y="4023360"/>
            <a:ext cx="21031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4617720"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6812281"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242316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461772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6812281"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08709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5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1988820" y="4023360"/>
            <a:ext cx="16459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374904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550926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5" hasCustomPrompt="1"/>
          </p:nvPr>
        </p:nvSpPr>
        <p:spPr>
          <a:xfrm>
            <a:off x="7269481"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198882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374904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550926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3" name="Text Placeholder 3"/>
          <p:cNvSpPr>
            <a:spLocks noGrp="1"/>
          </p:cNvSpPr>
          <p:nvPr>
            <p:ph type="body" sz="quarter" idx="22" hasCustomPrompt="1"/>
          </p:nvPr>
        </p:nvSpPr>
        <p:spPr>
          <a:xfrm>
            <a:off x="7269481"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dirty="0"/>
              <a:t>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96921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9" name="Straight Connector 8"/>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2743200" cy="4571999"/>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3200400" y="1600200"/>
            <a:ext cx="2743200" cy="4572000"/>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a:t>CONFIDENTIAL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14" name="Content Placeholder 13">
            <a:extLst>
              <a:ext uri="{FF2B5EF4-FFF2-40B4-BE49-F238E27FC236}">
                <a16:creationId xmlns:a16="http://schemas.microsoft.com/office/drawing/2014/main" id="{6802070A-35F4-9446-A674-5FA0F434D700}"/>
              </a:ext>
            </a:extLst>
          </p:cNvPr>
          <p:cNvSpPr>
            <a:spLocks noGrp="1"/>
          </p:cNvSpPr>
          <p:nvPr>
            <p:ph sz="quarter" idx="17"/>
          </p:nvPr>
        </p:nvSpPr>
        <p:spPr>
          <a:xfrm>
            <a:off x="6172200" y="1600200"/>
            <a:ext cx="2743200" cy="4572000"/>
          </a:xfrm>
        </p:spPr>
        <p:txBody>
          <a:bodyPr>
            <a:no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E5D0A4EA-7B7B-1844-8841-46FA5C7A7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846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237753" y="1905000"/>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4206240" y="19050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7174727" y="19050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a:xfrm>
            <a:off x="228600" y="76202"/>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31913"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3200400"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6168887"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31913"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3200400"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6168887"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dirty="0"/>
              <a:t>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5164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914400" y="1905000"/>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3108960" y="19050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5303520" y="1905000"/>
            <a:ext cx="731520" cy="975360"/>
          </a:xfrm>
        </p:spPr>
        <p:txBody>
          <a:bodyPr anchor="ctr">
            <a:noAutofit/>
          </a:bodyPr>
          <a:lstStyle>
            <a:lvl1pPr marL="0" indent="0" algn="ctr">
              <a:buNone/>
              <a:defRPr sz="1400"/>
            </a:lvl1pPr>
          </a:lstStyle>
          <a:p>
            <a:r>
              <a:rPr lang="en-US" dirty="0"/>
              <a:t>icon</a:t>
            </a:r>
          </a:p>
        </p:txBody>
      </p:sp>
      <p:sp>
        <p:nvSpPr>
          <p:cNvPr id="25" name="Picture Placeholder 6"/>
          <p:cNvSpPr>
            <a:spLocks noGrp="1" noChangeAspect="1"/>
          </p:cNvSpPr>
          <p:nvPr>
            <p:ph type="pic" sz="quarter" idx="19" hasCustomPrompt="1"/>
          </p:nvPr>
        </p:nvSpPr>
        <p:spPr>
          <a:xfrm>
            <a:off x="7498080" y="19050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a:xfrm>
            <a:off x="228600" y="76202"/>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242316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461772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681228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242316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461772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681228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dirty="0"/>
              <a:t>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29202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5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685800" y="1879723"/>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2446020" y="1879723"/>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4206240" y="1879723"/>
            <a:ext cx="731520" cy="975360"/>
          </a:xfrm>
        </p:spPr>
        <p:txBody>
          <a:bodyPr anchor="ctr">
            <a:noAutofit/>
          </a:bodyPr>
          <a:lstStyle>
            <a:lvl1pPr marL="0" indent="0" algn="ctr">
              <a:buNone/>
              <a:defRPr sz="1400"/>
            </a:lvl1pPr>
          </a:lstStyle>
          <a:p>
            <a:r>
              <a:rPr lang="en-US" dirty="0"/>
              <a:t>icon</a:t>
            </a:r>
          </a:p>
        </p:txBody>
      </p:sp>
      <p:sp>
        <p:nvSpPr>
          <p:cNvPr id="25" name="Picture Placeholder 6"/>
          <p:cNvSpPr>
            <a:spLocks noGrp="1" noChangeAspect="1"/>
          </p:cNvSpPr>
          <p:nvPr>
            <p:ph type="pic" sz="quarter" idx="19" hasCustomPrompt="1"/>
          </p:nvPr>
        </p:nvSpPr>
        <p:spPr>
          <a:xfrm>
            <a:off x="5966460" y="1879723"/>
            <a:ext cx="731520" cy="975360"/>
          </a:xfrm>
        </p:spPr>
        <p:txBody>
          <a:bodyPr anchor="ctr">
            <a:no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7726679" y="1879723"/>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198882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374904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550926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5" hasCustomPrompt="1"/>
          </p:nvPr>
        </p:nvSpPr>
        <p:spPr>
          <a:xfrm>
            <a:off x="7269479"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198882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374904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550926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p:cNvSpPr>
            <a:spLocks noGrp="1"/>
          </p:cNvSpPr>
          <p:nvPr>
            <p:ph type="body" sz="quarter" idx="27" hasCustomPrompt="1"/>
          </p:nvPr>
        </p:nvSpPr>
        <p:spPr>
          <a:xfrm>
            <a:off x="726948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dirty="0"/>
              <a:t>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5759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 Col Grid Text Only">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1"/>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dirty="0"/>
              <a:t>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Tree>
    <p:extLst>
      <p:ext uri="{BB962C8B-B14F-4D97-AF65-F5344CB8AC3E}">
        <p14:creationId xmlns:p14="http://schemas.microsoft.com/office/powerpoint/2010/main" val="97569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2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1"/>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2034539" y="1701800"/>
            <a:ext cx="731520" cy="975360"/>
          </a:xfrm>
        </p:spPr>
        <p:txBody>
          <a:bodyPr anchor="ctr">
            <a:norm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6469379" y="1701800"/>
            <a:ext cx="731520" cy="975360"/>
          </a:xfrm>
        </p:spPr>
        <p:txBody>
          <a:bodyPr anchor="ctr">
            <a:norm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2034539" y="4038600"/>
            <a:ext cx="731520" cy="975360"/>
          </a:xfrm>
        </p:spPr>
        <p:txBody>
          <a:bodyPr anchor="ctr">
            <a:normAutofit/>
          </a:bodyPr>
          <a:lstStyle>
            <a:lvl1pPr marL="0" indent="0" algn="ctr">
              <a:buNone/>
              <a:defRPr sz="1400"/>
            </a:lvl1pPr>
          </a:lstStyle>
          <a:p>
            <a:r>
              <a:rPr lang="en-US" dirty="0"/>
              <a:t>icon</a:t>
            </a:r>
          </a:p>
        </p:txBody>
      </p:sp>
      <p:sp>
        <p:nvSpPr>
          <p:cNvPr id="33" name="Picture Placeholder 6"/>
          <p:cNvSpPr>
            <a:spLocks noGrp="1" noChangeAspect="1"/>
          </p:cNvSpPr>
          <p:nvPr>
            <p:ph type="pic" sz="quarter" idx="32" hasCustomPrompt="1"/>
          </p:nvPr>
        </p:nvSpPr>
        <p:spPr>
          <a:xfrm>
            <a:off x="6469379" y="4038600"/>
            <a:ext cx="731520" cy="975360"/>
          </a:xfrm>
        </p:spPr>
        <p:txBody>
          <a:bodyPr anchor="ctr">
            <a:normAutofit/>
          </a:bodyPr>
          <a:lstStyle>
            <a:lvl1pPr marL="0" indent="0" algn="ctr">
              <a:buNone/>
              <a:defRPr sz="1400"/>
            </a:lvl1pPr>
          </a:lstStyle>
          <a:p>
            <a:r>
              <a:rPr lang="en-US" dirty="0"/>
              <a:t>icon</a:t>
            </a:r>
          </a:p>
        </p:txBody>
      </p:sp>
      <p:sp>
        <p:nvSpPr>
          <p:cNvPr id="2" name="Footer Placeholder 1"/>
          <p:cNvSpPr>
            <a:spLocks noGrp="1"/>
          </p:cNvSpPr>
          <p:nvPr>
            <p:ph type="ftr" sz="quarter" idx="41"/>
          </p:nvPr>
        </p:nvSpPr>
        <p:spPr/>
        <p:txBody>
          <a:bodyPr/>
          <a:lstStyle/>
          <a:p>
            <a:r>
              <a:rPr lang="en-US" dirty="0"/>
              <a:t>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271909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 Col Grid w Photo Lef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0" y="2"/>
            <a:ext cx="2926080" cy="6858311"/>
          </a:xfrm>
          <a:solidFill>
            <a:schemeClr val="bg1">
              <a:lumMod val="95000"/>
            </a:schemeClr>
          </a:solidFill>
        </p:spPr>
        <p:txBody>
          <a:bodyPr anchor="ctr"/>
          <a:lstStyle>
            <a:lvl1pPr algn="ctr">
              <a:defRPr/>
            </a:lvl1pPr>
          </a:lstStyle>
          <a:p>
            <a:r>
              <a:rPr lang="en-US" dirty="0"/>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4206316"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4206316"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7178116"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7178116"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6096000" y="515329"/>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6700990C-871D-C740-B979-FFDDE413646C}"/>
              </a:ext>
            </a:extLst>
          </p:cNvPr>
          <p:cNvSpPr>
            <a:spLocks noGrp="1"/>
          </p:cNvSpPr>
          <p:nvPr>
            <p:ph type="ftr" sz="quarter" idx="33"/>
          </p:nvPr>
        </p:nvSpPr>
        <p:spPr/>
        <p:txBody>
          <a:bodyPr/>
          <a:lstStyle/>
          <a:p>
            <a:r>
              <a:rPr lang="en-US" dirty="0"/>
              <a:t> © Deltek, Inc. All Rights Reserved.</a:t>
            </a:r>
          </a:p>
        </p:txBody>
      </p:sp>
      <p:sp>
        <p:nvSpPr>
          <p:cNvPr id="6" name="Slide Number Placeholder 5">
            <a:extLst>
              <a:ext uri="{FF2B5EF4-FFF2-40B4-BE49-F238E27FC236}">
                <a16:creationId xmlns:a16="http://schemas.microsoft.com/office/drawing/2014/main" id="{C8E1B8CD-AFB2-7E46-BB3F-2FA39B55F175}"/>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58726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 Col Grid w Photo Righ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6217920" y="2"/>
            <a:ext cx="2926080" cy="6858311"/>
          </a:xfrm>
          <a:solidFill>
            <a:schemeClr val="bg1">
              <a:lumMod val="95000"/>
            </a:schemeClr>
          </a:solidFill>
        </p:spPr>
        <p:txBody>
          <a:bodyPr anchor="ctr"/>
          <a:lstStyle>
            <a:lvl1pPr algn="ctr">
              <a:defRPr/>
            </a:lvl1pPr>
          </a:lstStyle>
          <a:p>
            <a:r>
              <a:rPr lang="en-US" dirty="0"/>
              <a:t>Click to add picture</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 © Deltek, Inc. All Rights Reserved.</a:t>
            </a:r>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1234516"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1234516"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4206316"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4206316"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3124200" y="515329"/>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500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3 Col Grid w Photo Center">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5A7578A-2DD2-6A45-8EEF-5EEB13AEF51E}"/>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userDrawn="1"/>
        </p:nvCxnSpPr>
        <p:spPr>
          <a:xfrm>
            <a:off x="0" y="6375400"/>
            <a:ext cx="8915400" cy="0"/>
          </a:xfrm>
          <a:prstGeom prst="line">
            <a:avLst/>
          </a:prstGeom>
          <a:ln w="12700" cap="flat">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3154680" y="-1"/>
            <a:ext cx="2834640" cy="6858001"/>
          </a:xfrm>
          <a:custGeom>
            <a:avLst/>
            <a:gdLst>
              <a:gd name="connsiteX0" fmla="*/ 0 w 2415510"/>
              <a:gd name="connsiteY0" fmla="*/ 0 h 5146936"/>
              <a:gd name="connsiteX1" fmla="*/ 2415509 w 2415510"/>
              <a:gd name="connsiteY1" fmla="*/ 0 h 5146936"/>
              <a:gd name="connsiteX2" fmla="*/ 2415509 w 2415510"/>
              <a:gd name="connsiteY2" fmla="*/ 1822251 h 5146936"/>
              <a:gd name="connsiteX3" fmla="*/ 2415510 w 2415510"/>
              <a:gd name="connsiteY3" fmla="*/ 1822252 h 5146936"/>
              <a:gd name="connsiteX4" fmla="*/ 2415510 w 2415510"/>
              <a:gd name="connsiteY4" fmla="*/ 5146936 h 5146936"/>
              <a:gd name="connsiteX5" fmla="*/ 1 w 2415510"/>
              <a:gd name="connsiteY5" fmla="*/ 5146936 h 5146936"/>
              <a:gd name="connsiteX6" fmla="*/ 1 w 2415510"/>
              <a:gd name="connsiteY6" fmla="*/ 2038350 h 5146936"/>
              <a:gd name="connsiteX7" fmla="*/ 0 w 2415510"/>
              <a:gd name="connsiteY7" fmla="*/ 2038350 h 51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5510" h="5146936">
                <a:moveTo>
                  <a:pt x="0" y="0"/>
                </a:moveTo>
                <a:lnTo>
                  <a:pt x="2415509" y="0"/>
                </a:lnTo>
                <a:lnTo>
                  <a:pt x="2415509" y="1822251"/>
                </a:lnTo>
                <a:lnTo>
                  <a:pt x="2415510" y="1822252"/>
                </a:lnTo>
                <a:lnTo>
                  <a:pt x="2415510" y="5146936"/>
                </a:lnTo>
                <a:lnTo>
                  <a:pt x="1" y="5146936"/>
                </a:lnTo>
                <a:lnTo>
                  <a:pt x="1" y="2038350"/>
                </a:lnTo>
                <a:lnTo>
                  <a:pt x="0" y="2038350"/>
                </a:lnTo>
                <a:close/>
              </a:path>
            </a:pathLst>
          </a:custGeom>
          <a:solidFill>
            <a:schemeClr val="bg1">
              <a:lumMod val="95000"/>
            </a:schemeClr>
          </a:solidFill>
          <a:ln w="31750" cap="rnd">
            <a:noFill/>
          </a:ln>
        </p:spPr>
        <p:txBody>
          <a:bodyPr wrap="square" anchor="ctr">
            <a:noAutofit/>
          </a:bodyPr>
          <a:lstStyle>
            <a:lvl1pPr algn="ctr">
              <a:defRPr/>
            </a:lvl1pPr>
          </a:lstStyle>
          <a:p>
            <a:r>
              <a:rPr lang="en-US" dirty="0"/>
              <a:t>Click icon to add picture</a:t>
            </a:r>
          </a:p>
        </p:txBody>
      </p:sp>
      <p:sp>
        <p:nvSpPr>
          <p:cNvPr id="11" name="Picture Placeholder 6"/>
          <p:cNvSpPr>
            <a:spLocks noGrp="1" noChangeAspect="1"/>
          </p:cNvSpPr>
          <p:nvPr>
            <p:ph type="pic" sz="quarter" idx="16" hasCustomPrompt="1"/>
          </p:nvPr>
        </p:nvSpPr>
        <p:spPr>
          <a:xfrm>
            <a:off x="1234516" y="515329"/>
            <a:ext cx="731368" cy="975360"/>
          </a:xfrm>
        </p:spPr>
        <p:txBody>
          <a:bodyPr anchor="ctr">
            <a:noAutofit/>
          </a:bodyPr>
          <a:lstStyle>
            <a:lvl1pPr marL="0" indent="0" algn="ctr">
              <a:buNone/>
              <a:defRPr sz="1400"/>
            </a:lvl1pPr>
          </a:lstStyle>
          <a:p>
            <a:r>
              <a:rPr lang="en-US" dirty="0"/>
              <a:t>icon</a:t>
            </a:r>
          </a:p>
        </p:txBody>
      </p:sp>
      <p:sp>
        <p:nvSpPr>
          <p:cNvPr id="12" name="Text Placeholder 3"/>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3" name="Text Placeholder 3"/>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Picture Placeholder 6"/>
          <p:cNvSpPr>
            <a:spLocks noGrp="1" noChangeAspect="1"/>
          </p:cNvSpPr>
          <p:nvPr>
            <p:ph type="pic" sz="quarter" idx="24" hasCustomPrompt="1"/>
          </p:nvPr>
        </p:nvSpPr>
        <p:spPr>
          <a:xfrm>
            <a:off x="1234516" y="3672840"/>
            <a:ext cx="731368" cy="975360"/>
          </a:xfrm>
        </p:spPr>
        <p:txBody>
          <a:bodyPr anchor="ctr">
            <a:noAutofit/>
          </a:bodyPr>
          <a:lstStyle>
            <a:lvl1pPr marL="0" indent="0" algn="ctr">
              <a:buNone/>
              <a:defRPr sz="1400"/>
            </a:lvl1pPr>
          </a:lstStyle>
          <a:p>
            <a:r>
              <a:rPr lang="en-US" dirty="0"/>
              <a:t>icon</a:t>
            </a:r>
          </a:p>
        </p:txBody>
      </p:sp>
      <p:sp>
        <p:nvSpPr>
          <p:cNvPr id="25" name="Text Placeholder 3"/>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6" name="Text Placeholder 3"/>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Picture Placeholder 6"/>
          <p:cNvSpPr>
            <a:spLocks noGrp="1" noChangeAspect="1"/>
          </p:cNvSpPr>
          <p:nvPr>
            <p:ph type="pic" sz="quarter" idx="27" hasCustomPrompt="1"/>
          </p:nvPr>
        </p:nvSpPr>
        <p:spPr>
          <a:xfrm>
            <a:off x="7178116" y="515329"/>
            <a:ext cx="731368" cy="975360"/>
          </a:xfrm>
        </p:spPr>
        <p:txBody>
          <a:bodyPr anchor="ctr">
            <a:noAutofit/>
          </a:bodyPr>
          <a:lstStyle>
            <a:lvl1pPr marL="0" indent="0" algn="ctr">
              <a:buNone/>
              <a:defRPr sz="1400"/>
            </a:lvl1pPr>
          </a:lstStyle>
          <a:p>
            <a:r>
              <a:rPr lang="en-US" dirty="0"/>
              <a:t>icon</a:t>
            </a:r>
          </a:p>
        </p:txBody>
      </p:sp>
      <p:sp>
        <p:nvSpPr>
          <p:cNvPr id="28" name="Text Placeholder 3"/>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Picture Placeholder 6"/>
          <p:cNvSpPr>
            <a:spLocks noGrp="1" noChangeAspect="1"/>
          </p:cNvSpPr>
          <p:nvPr>
            <p:ph type="pic" sz="quarter" idx="30" hasCustomPrompt="1"/>
          </p:nvPr>
        </p:nvSpPr>
        <p:spPr>
          <a:xfrm>
            <a:off x="7178116" y="3672840"/>
            <a:ext cx="731368" cy="975360"/>
          </a:xfrm>
        </p:spPr>
        <p:txBody>
          <a:bodyPr anchor="ctr">
            <a:noAutofit/>
          </a:bodyPr>
          <a:lstStyle>
            <a:lvl1pPr marL="0" indent="0" algn="ctr">
              <a:buNone/>
              <a:defRPr sz="1400"/>
            </a:lvl1pPr>
          </a:lstStyle>
          <a:p>
            <a:r>
              <a:rPr lang="en-US" dirty="0"/>
              <a:t>icon</a:t>
            </a:r>
          </a:p>
        </p:txBody>
      </p:sp>
      <p:sp>
        <p:nvSpPr>
          <p:cNvPr id="31" name="Text Placeholder 3"/>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2" name="Text Placeholder 3"/>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176165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 Col Gri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dirty="0"/>
              <a:t>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331771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156715" y="16002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4207763" y="1600200"/>
            <a:ext cx="731520" cy="975360"/>
          </a:xfrm>
        </p:spPr>
        <p:txBody>
          <a:bodyPr anchor="ctr">
            <a:no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7255763" y="16002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1156715" y="4025028"/>
            <a:ext cx="731520" cy="975360"/>
          </a:xfrm>
        </p:spPr>
        <p:txBody>
          <a:bodyPr anchor="ctr">
            <a:noAutofit/>
          </a:bodyPr>
          <a:lstStyle>
            <a:lvl1pPr marL="0" indent="0" algn="ctr">
              <a:buNone/>
              <a:defRPr sz="1400"/>
            </a:lvl1pPr>
          </a:lstStyle>
          <a:p>
            <a:r>
              <a:rPr lang="en-US" dirty="0"/>
              <a:t>icon</a:t>
            </a:r>
          </a:p>
        </p:txBody>
      </p:sp>
      <p:sp>
        <p:nvSpPr>
          <p:cNvPr id="32" name="Picture Placeholder 6"/>
          <p:cNvSpPr>
            <a:spLocks noGrp="1" noChangeAspect="1"/>
          </p:cNvSpPr>
          <p:nvPr>
            <p:ph type="pic" sz="quarter" idx="31" hasCustomPrompt="1"/>
          </p:nvPr>
        </p:nvSpPr>
        <p:spPr>
          <a:xfrm>
            <a:off x="4207763" y="4025028"/>
            <a:ext cx="731520" cy="975360"/>
          </a:xfrm>
        </p:spPr>
        <p:txBody>
          <a:bodyPr anchor="ctr">
            <a:noAutofit/>
          </a:bodyPr>
          <a:lstStyle>
            <a:lvl1pPr marL="0" indent="0" algn="ctr">
              <a:buNone/>
              <a:defRPr sz="1400"/>
            </a:lvl1pPr>
          </a:lstStyle>
          <a:p>
            <a:r>
              <a:rPr lang="en-US" dirty="0"/>
              <a:t>icon</a:t>
            </a:r>
          </a:p>
        </p:txBody>
      </p:sp>
      <p:sp>
        <p:nvSpPr>
          <p:cNvPr id="33" name="Picture Placeholder 6"/>
          <p:cNvSpPr>
            <a:spLocks noGrp="1" noChangeAspect="1"/>
          </p:cNvSpPr>
          <p:nvPr>
            <p:ph type="pic" sz="quarter" idx="32" hasCustomPrompt="1"/>
          </p:nvPr>
        </p:nvSpPr>
        <p:spPr>
          <a:xfrm>
            <a:off x="7255763" y="4025028"/>
            <a:ext cx="731520" cy="975360"/>
          </a:xfrm>
        </p:spPr>
        <p:txBody>
          <a:bodyPr anchor="ctr">
            <a:noAutofit/>
          </a:bodyPr>
          <a:lstStyle>
            <a:lvl1pPr marL="0" indent="0" algn="ctr">
              <a:buNone/>
              <a:defRPr sz="1400"/>
            </a:lvl1pPr>
          </a:lstStyle>
          <a:p>
            <a:r>
              <a:rPr lang="en-US" dirty="0"/>
              <a:t>icon</a:t>
            </a:r>
          </a:p>
        </p:txBody>
      </p:sp>
      <p:sp>
        <p:nvSpPr>
          <p:cNvPr id="2" name="Footer Placeholder 1"/>
          <p:cNvSpPr>
            <a:spLocks noGrp="1"/>
          </p:cNvSpPr>
          <p:nvPr>
            <p:ph type="ftr" sz="quarter" idx="41"/>
          </p:nvPr>
        </p:nvSpPr>
        <p:spPr/>
        <p:txBody>
          <a:bodyPr/>
          <a:lstStyle/>
          <a:p>
            <a:r>
              <a:rPr lang="en-US" dirty="0"/>
              <a:t>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Tree>
    <p:extLst>
      <p:ext uri="{BB962C8B-B14F-4D97-AF65-F5344CB8AC3E}">
        <p14:creationId xmlns:p14="http://schemas.microsoft.com/office/powerpoint/2010/main" val="230015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Col w Photo Left">
    <p:spTree>
      <p:nvGrpSpPr>
        <p:cNvPr id="1" name=""/>
        <p:cNvGrpSpPr/>
        <p:nvPr/>
      </p:nvGrpSpPr>
      <p:grpSpPr>
        <a:xfrm>
          <a:off x="0" y="0"/>
          <a:ext cx="0" cy="0"/>
          <a:chOff x="0" y="0"/>
          <a:chExt cx="0" cy="0"/>
        </a:xfrm>
      </p:grpSpPr>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Picture Placeholder 4"/>
          <p:cNvSpPr>
            <a:spLocks noGrp="1"/>
          </p:cNvSpPr>
          <p:nvPr>
            <p:ph type="pic" sz="quarter" idx="10" hasCustomPrompt="1"/>
          </p:nvPr>
        </p:nvSpPr>
        <p:spPr>
          <a:xfrm>
            <a:off x="0" y="3"/>
            <a:ext cx="2834640" cy="6858311"/>
          </a:xfrm>
          <a:solidFill>
            <a:schemeClr val="bg1">
              <a:lumMod val="95000"/>
            </a:schemeClr>
          </a:solidFill>
        </p:spPr>
        <p:txBody>
          <a:bodyPr anchor="ctr"/>
          <a:lstStyle>
            <a:lvl1pPr algn="ctr">
              <a:defRPr/>
            </a:lvl1pPr>
          </a:lstStyle>
          <a:p>
            <a:r>
              <a:rPr lang="en-US" dirty="0"/>
              <a:t>Click to add picture</a:t>
            </a:r>
          </a:p>
        </p:txBody>
      </p:sp>
      <p:cxnSp>
        <p:nvCxnSpPr>
          <p:cNvPr id="9" name="Straight Connector 8"/>
          <p:cNvCxnSpPr>
            <a:cxnSpLocks/>
          </p:cNvCxnSpPr>
          <p:nvPr userDrawn="1"/>
        </p:nvCxnSpPr>
        <p:spPr>
          <a:xfrm>
            <a:off x="3200376" y="1498600"/>
            <a:ext cx="594362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1"/>
          <p:cNvSpPr>
            <a:spLocks noGrp="1"/>
          </p:cNvSpPr>
          <p:nvPr>
            <p:ph sz="quarter" idx="13"/>
          </p:nvPr>
        </p:nvSpPr>
        <p:spPr>
          <a:xfrm>
            <a:off x="3200400" y="1600200"/>
            <a:ext cx="5715574"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200376" y="76203"/>
            <a:ext cx="5715025"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lang="en-US"/>
              <a:t>CONFIDENTIAL © Deltek, Inc. All Rights Reserved.</a:t>
            </a:r>
            <a:endParaRPr lang="en-US" dirty="0"/>
          </a:p>
        </p:txBody>
      </p:sp>
      <p:sp>
        <p:nvSpPr>
          <p:cNvPr id="8" name="Slide Number Placeholder 7"/>
          <p:cNvSpPr>
            <a:spLocks noGrp="1"/>
          </p:cNvSpPr>
          <p:nvPr>
            <p:ph type="sldNum" sz="quarter" idx="15"/>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84245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6" name="Straight Connector 5"/>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42959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Full Pic">
    <p:spTree>
      <p:nvGrpSpPr>
        <p:cNvPr id="1" name=""/>
        <p:cNvGrpSpPr/>
        <p:nvPr/>
      </p:nvGrpSpPr>
      <p:grpSpPr>
        <a:xfrm>
          <a:off x="0" y="0"/>
          <a:ext cx="0" cy="0"/>
          <a:chOff x="0" y="0"/>
          <a:chExt cx="0" cy="0"/>
        </a:xfrm>
      </p:grpSpPr>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0" y="0"/>
            <a:ext cx="9144000" cy="6858000"/>
          </a:xfrm>
        </p:spPr>
        <p:txBody>
          <a:bodyPr anchor="ctr"/>
          <a:lstStyle>
            <a:lvl1pPr algn="ctr">
              <a:defRPr/>
            </a:lvl1pPr>
          </a:lstStyle>
          <a:p>
            <a:r>
              <a:rPr lang="en-US" dirty="0"/>
              <a:t>Click icon to add picture</a:t>
            </a:r>
          </a:p>
        </p:txBody>
      </p:sp>
      <p:sp>
        <p:nvSpPr>
          <p:cNvPr id="2" name="Title 1"/>
          <p:cNvSpPr>
            <a:spLocks noGrp="1"/>
          </p:cNvSpPr>
          <p:nvPr>
            <p:ph type="title"/>
          </p:nvPr>
        </p:nvSpPr>
        <p:spPr>
          <a:xfrm>
            <a:off x="228600" y="76201"/>
            <a:ext cx="8686800" cy="121920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1498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304800" y="685800"/>
            <a:ext cx="2667000" cy="2133600"/>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dirty="0"/>
              <a:t> © Deltek, Inc. All Rights Reserved.</a:t>
            </a:r>
          </a:p>
        </p:txBody>
      </p:sp>
      <p:sp>
        <p:nvSpPr>
          <p:cNvPr id="6" name="Slide Number Placeholder 5"/>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70038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1"/>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dirty="0"/>
              <a:t>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60" name="Picture Placeholder 10">
            <a:extLst>
              <a:ext uri="{FF2B5EF4-FFF2-40B4-BE49-F238E27FC236}">
                <a16:creationId xmlns:a16="http://schemas.microsoft.com/office/drawing/2014/main" id="{D4DA4A04-FDEB-5B46-8729-F0EC83F05061}"/>
              </a:ext>
            </a:extLst>
          </p:cNvPr>
          <p:cNvSpPr>
            <a:spLocks noGrp="1" noChangeAspect="1"/>
          </p:cNvSpPr>
          <p:nvPr>
            <p:ph type="pic" sz="quarter" idx="21" hasCustomPrompt="1"/>
          </p:nvPr>
        </p:nvSpPr>
        <p:spPr>
          <a:xfrm>
            <a:off x="49060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1" name="Picture Placeholder 10">
            <a:extLst>
              <a:ext uri="{FF2B5EF4-FFF2-40B4-BE49-F238E27FC236}">
                <a16:creationId xmlns:a16="http://schemas.microsoft.com/office/drawing/2014/main" id="{83E5F62E-E27B-6542-B66B-03B6D9FB4A09}"/>
              </a:ext>
            </a:extLst>
          </p:cNvPr>
          <p:cNvSpPr>
            <a:spLocks noGrp="1" noChangeAspect="1"/>
          </p:cNvSpPr>
          <p:nvPr>
            <p:ph type="pic" sz="quarter" idx="22" hasCustomPrompt="1"/>
          </p:nvPr>
        </p:nvSpPr>
        <p:spPr>
          <a:xfrm>
            <a:off x="31216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2" name="Picture Placeholder 10">
            <a:extLst>
              <a:ext uri="{FF2B5EF4-FFF2-40B4-BE49-F238E27FC236}">
                <a16:creationId xmlns:a16="http://schemas.microsoft.com/office/drawing/2014/main" id="{DB41D690-F15D-1A40-B353-12B096B59FBE}"/>
              </a:ext>
            </a:extLst>
          </p:cNvPr>
          <p:cNvSpPr>
            <a:spLocks noGrp="1" noChangeAspect="1"/>
          </p:cNvSpPr>
          <p:nvPr>
            <p:ph type="pic" sz="quarter" idx="23" hasCustomPrompt="1"/>
          </p:nvPr>
        </p:nvSpPr>
        <p:spPr>
          <a:xfrm>
            <a:off x="66903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3" name="Picture Placeholder 10">
            <a:extLst>
              <a:ext uri="{FF2B5EF4-FFF2-40B4-BE49-F238E27FC236}">
                <a16:creationId xmlns:a16="http://schemas.microsoft.com/office/drawing/2014/main" id="{C9257579-542F-2F49-B345-74750CDFB235}"/>
              </a:ext>
            </a:extLst>
          </p:cNvPr>
          <p:cNvSpPr>
            <a:spLocks noGrp="1" noChangeAspect="1"/>
          </p:cNvSpPr>
          <p:nvPr>
            <p:ph type="pic" sz="quarter" idx="28" hasCustomPrompt="1"/>
          </p:nvPr>
        </p:nvSpPr>
        <p:spPr>
          <a:xfrm>
            <a:off x="13373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4" name="Text Placeholder 2">
            <a:extLst>
              <a:ext uri="{FF2B5EF4-FFF2-40B4-BE49-F238E27FC236}">
                <a16:creationId xmlns:a16="http://schemas.microsoft.com/office/drawing/2014/main" id="{46993DF9-7065-3349-AF17-D1C0E3BDC1BB}"/>
              </a:ext>
            </a:extLst>
          </p:cNvPr>
          <p:cNvSpPr>
            <a:spLocks noGrp="1"/>
          </p:cNvSpPr>
          <p:nvPr>
            <p:ph type="body" sz="quarter" idx="31" hasCustomPrompt="1"/>
          </p:nvPr>
        </p:nvSpPr>
        <p:spPr>
          <a:xfrm>
            <a:off x="1200150" y="4032647"/>
            <a:ext cx="1371600" cy="253916"/>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65" name="Text Placeholder 2">
            <a:extLst>
              <a:ext uri="{FF2B5EF4-FFF2-40B4-BE49-F238E27FC236}">
                <a16:creationId xmlns:a16="http://schemas.microsoft.com/office/drawing/2014/main" id="{178E8751-8F6A-7A44-8E47-7604245FE096}"/>
              </a:ext>
            </a:extLst>
          </p:cNvPr>
          <p:cNvSpPr>
            <a:spLocks noGrp="1"/>
          </p:cNvSpPr>
          <p:nvPr>
            <p:ph type="body" sz="quarter" idx="32" hasCustomPrompt="1"/>
          </p:nvPr>
        </p:nvSpPr>
        <p:spPr>
          <a:xfrm>
            <a:off x="2984500" y="4038600"/>
            <a:ext cx="1371600" cy="253916"/>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66" name="Text Placeholder 2">
            <a:extLst>
              <a:ext uri="{FF2B5EF4-FFF2-40B4-BE49-F238E27FC236}">
                <a16:creationId xmlns:a16="http://schemas.microsoft.com/office/drawing/2014/main" id="{2601D369-867F-5944-99C0-2555D45435E3}"/>
              </a:ext>
            </a:extLst>
          </p:cNvPr>
          <p:cNvSpPr>
            <a:spLocks noGrp="1"/>
          </p:cNvSpPr>
          <p:nvPr>
            <p:ph type="body" sz="quarter" idx="33" hasCustomPrompt="1"/>
          </p:nvPr>
        </p:nvSpPr>
        <p:spPr>
          <a:xfrm>
            <a:off x="4768850" y="4038600"/>
            <a:ext cx="1371600" cy="253916"/>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67" name="Text Placeholder 2">
            <a:extLst>
              <a:ext uri="{FF2B5EF4-FFF2-40B4-BE49-F238E27FC236}">
                <a16:creationId xmlns:a16="http://schemas.microsoft.com/office/drawing/2014/main" id="{04C828A1-C918-AC46-A2C8-A6DCD9B3434C}"/>
              </a:ext>
            </a:extLst>
          </p:cNvPr>
          <p:cNvSpPr>
            <a:spLocks noGrp="1"/>
          </p:cNvSpPr>
          <p:nvPr>
            <p:ph type="body" sz="quarter" idx="34" hasCustomPrompt="1"/>
          </p:nvPr>
        </p:nvSpPr>
        <p:spPr>
          <a:xfrm>
            <a:off x="6553200" y="4038600"/>
            <a:ext cx="1371600" cy="253916"/>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Tree>
    <p:extLst>
      <p:ext uri="{BB962C8B-B14F-4D97-AF65-F5344CB8AC3E}">
        <p14:creationId xmlns:p14="http://schemas.microsoft.com/office/powerpoint/2010/main" val="25416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1"/>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dirty="0"/>
              <a:t>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8" name="Picture Placeholder 10"/>
          <p:cNvSpPr>
            <a:spLocks noGrp="1"/>
          </p:cNvSpPr>
          <p:nvPr>
            <p:ph type="pic" sz="quarter" idx="18" hasCustomPrompt="1"/>
          </p:nvPr>
        </p:nvSpPr>
        <p:spPr>
          <a:xfrm>
            <a:off x="47815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0" name="Picture Placeholder 10"/>
          <p:cNvSpPr>
            <a:spLocks noGrp="1"/>
          </p:cNvSpPr>
          <p:nvPr>
            <p:ph type="pic" sz="quarter" idx="19" hasCustomPrompt="1"/>
          </p:nvPr>
        </p:nvSpPr>
        <p:spPr>
          <a:xfrm>
            <a:off x="58293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1" name="Picture Placeholder 10"/>
          <p:cNvSpPr>
            <a:spLocks noGrp="1"/>
          </p:cNvSpPr>
          <p:nvPr>
            <p:ph type="pic" sz="quarter" idx="20" hasCustomPrompt="1"/>
          </p:nvPr>
        </p:nvSpPr>
        <p:spPr>
          <a:xfrm>
            <a:off x="68770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2" name="Picture Placeholder 10"/>
          <p:cNvSpPr>
            <a:spLocks noGrp="1"/>
          </p:cNvSpPr>
          <p:nvPr>
            <p:ph type="pic" sz="quarter" idx="21" hasCustomPrompt="1"/>
          </p:nvPr>
        </p:nvSpPr>
        <p:spPr>
          <a:xfrm>
            <a:off x="6346024"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3" name="Picture Placeholder 10"/>
          <p:cNvSpPr>
            <a:spLocks noGrp="1"/>
          </p:cNvSpPr>
          <p:nvPr>
            <p:ph type="pic" sz="quarter" idx="22" hasCustomPrompt="1"/>
          </p:nvPr>
        </p:nvSpPr>
        <p:spPr>
          <a:xfrm>
            <a:off x="5326577"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4" name="Picture Placeholder 10"/>
          <p:cNvSpPr>
            <a:spLocks noGrp="1"/>
          </p:cNvSpPr>
          <p:nvPr>
            <p:ph type="pic" sz="quarter" idx="23" hasCustomPrompt="1"/>
          </p:nvPr>
        </p:nvSpPr>
        <p:spPr>
          <a:xfrm>
            <a:off x="740092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5" name="Picture Placeholder 10"/>
          <p:cNvSpPr>
            <a:spLocks noGrp="1"/>
          </p:cNvSpPr>
          <p:nvPr>
            <p:ph type="pic" sz="quarter" idx="24" hasCustomPrompt="1"/>
          </p:nvPr>
        </p:nvSpPr>
        <p:spPr>
          <a:xfrm>
            <a:off x="7924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23" name="Picture Placeholder 10"/>
          <p:cNvSpPr>
            <a:spLocks noGrp="1"/>
          </p:cNvSpPr>
          <p:nvPr>
            <p:ph type="pic" sz="quarter" idx="28" hasCustomPrompt="1"/>
          </p:nvPr>
        </p:nvSpPr>
        <p:spPr>
          <a:xfrm>
            <a:off x="425767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9" name="Picture Placeholder 10">
            <a:extLst>
              <a:ext uri="{FF2B5EF4-FFF2-40B4-BE49-F238E27FC236}">
                <a16:creationId xmlns:a16="http://schemas.microsoft.com/office/drawing/2014/main" id="{8273D46B-7A24-CE43-B0EC-01855CDBFF1D}"/>
              </a:ext>
            </a:extLst>
          </p:cNvPr>
          <p:cNvSpPr>
            <a:spLocks noGrp="1"/>
          </p:cNvSpPr>
          <p:nvPr>
            <p:ph type="pic" sz="quarter" idx="30" hasCustomPrompt="1"/>
          </p:nvPr>
        </p:nvSpPr>
        <p:spPr>
          <a:xfrm>
            <a:off x="3733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 name="Text Placeholder 2">
            <a:extLst>
              <a:ext uri="{FF2B5EF4-FFF2-40B4-BE49-F238E27FC236}">
                <a16:creationId xmlns:a16="http://schemas.microsoft.com/office/drawing/2014/main" id="{40431E9F-69C3-3D45-9C0C-2EA65B760137}"/>
              </a:ext>
            </a:extLst>
          </p:cNvPr>
          <p:cNvSpPr>
            <a:spLocks noGrp="1"/>
          </p:cNvSpPr>
          <p:nvPr>
            <p:ph type="body" sz="quarter" idx="31" hasCustomPrompt="1"/>
          </p:nvPr>
        </p:nvSpPr>
        <p:spPr>
          <a:xfrm>
            <a:off x="4257675"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8" name="Text Placeholder 2">
            <a:extLst>
              <a:ext uri="{FF2B5EF4-FFF2-40B4-BE49-F238E27FC236}">
                <a16:creationId xmlns:a16="http://schemas.microsoft.com/office/drawing/2014/main" id="{7F69D94E-8F89-6046-8842-28B4D7EF1432}"/>
              </a:ext>
            </a:extLst>
          </p:cNvPr>
          <p:cNvSpPr>
            <a:spLocks noGrp="1"/>
          </p:cNvSpPr>
          <p:nvPr>
            <p:ph type="body" sz="quarter" idx="32" hasCustomPrompt="1"/>
          </p:nvPr>
        </p:nvSpPr>
        <p:spPr>
          <a:xfrm>
            <a:off x="5326577"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9" name="Text Placeholder 2">
            <a:extLst>
              <a:ext uri="{FF2B5EF4-FFF2-40B4-BE49-F238E27FC236}">
                <a16:creationId xmlns:a16="http://schemas.microsoft.com/office/drawing/2014/main" id="{82AF161F-BC61-3C48-BF69-F7AC86F16CD7}"/>
              </a:ext>
            </a:extLst>
          </p:cNvPr>
          <p:cNvSpPr>
            <a:spLocks noGrp="1"/>
          </p:cNvSpPr>
          <p:nvPr>
            <p:ph type="body" sz="quarter" idx="33" hasCustomPrompt="1"/>
          </p:nvPr>
        </p:nvSpPr>
        <p:spPr>
          <a:xfrm>
            <a:off x="6346024"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0" name="Text Placeholder 2">
            <a:extLst>
              <a:ext uri="{FF2B5EF4-FFF2-40B4-BE49-F238E27FC236}">
                <a16:creationId xmlns:a16="http://schemas.microsoft.com/office/drawing/2014/main" id="{05CC0261-4B06-4447-99C3-3AB27BA635F3}"/>
              </a:ext>
            </a:extLst>
          </p:cNvPr>
          <p:cNvSpPr>
            <a:spLocks noGrp="1"/>
          </p:cNvSpPr>
          <p:nvPr>
            <p:ph type="body" sz="quarter" idx="34" hasCustomPrompt="1"/>
          </p:nvPr>
        </p:nvSpPr>
        <p:spPr>
          <a:xfrm>
            <a:off x="7400925"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1" name="Text Placeholder 2">
            <a:extLst>
              <a:ext uri="{FF2B5EF4-FFF2-40B4-BE49-F238E27FC236}">
                <a16:creationId xmlns:a16="http://schemas.microsoft.com/office/drawing/2014/main" id="{F6909EF8-D0BE-5E4C-840D-7B55FB12D620}"/>
              </a:ext>
            </a:extLst>
          </p:cNvPr>
          <p:cNvSpPr>
            <a:spLocks noGrp="1"/>
          </p:cNvSpPr>
          <p:nvPr>
            <p:ph type="body" sz="quarter" idx="35" hasCustomPrompt="1"/>
          </p:nvPr>
        </p:nvSpPr>
        <p:spPr>
          <a:xfrm>
            <a:off x="37338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2" name="Text Placeholder 2">
            <a:extLst>
              <a:ext uri="{FF2B5EF4-FFF2-40B4-BE49-F238E27FC236}">
                <a16:creationId xmlns:a16="http://schemas.microsoft.com/office/drawing/2014/main" id="{6ABCA6A0-C09A-4B41-A985-5D1F2198B9CA}"/>
              </a:ext>
            </a:extLst>
          </p:cNvPr>
          <p:cNvSpPr>
            <a:spLocks noGrp="1"/>
          </p:cNvSpPr>
          <p:nvPr>
            <p:ph type="body" sz="quarter" idx="36" hasCustomPrompt="1"/>
          </p:nvPr>
        </p:nvSpPr>
        <p:spPr>
          <a:xfrm>
            <a:off x="478155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3" name="Text Placeholder 2">
            <a:extLst>
              <a:ext uri="{FF2B5EF4-FFF2-40B4-BE49-F238E27FC236}">
                <a16:creationId xmlns:a16="http://schemas.microsoft.com/office/drawing/2014/main" id="{E5042069-54C5-414C-BD7B-50850A83CE6C}"/>
              </a:ext>
            </a:extLst>
          </p:cNvPr>
          <p:cNvSpPr>
            <a:spLocks noGrp="1"/>
          </p:cNvSpPr>
          <p:nvPr>
            <p:ph type="body" sz="quarter" idx="37" hasCustomPrompt="1"/>
          </p:nvPr>
        </p:nvSpPr>
        <p:spPr>
          <a:xfrm>
            <a:off x="58293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4" name="Text Placeholder 2">
            <a:extLst>
              <a:ext uri="{FF2B5EF4-FFF2-40B4-BE49-F238E27FC236}">
                <a16:creationId xmlns:a16="http://schemas.microsoft.com/office/drawing/2014/main" id="{117619AE-178A-9344-8369-6033ACE948FF}"/>
              </a:ext>
            </a:extLst>
          </p:cNvPr>
          <p:cNvSpPr>
            <a:spLocks noGrp="1"/>
          </p:cNvSpPr>
          <p:nvPr>
            <p:ph type="body" sz="quarter" idx="38" hasCustomPrompt="1"/>
          </p:nvPr>
        </p:nvSpPr>
        <p:spPr>
          <a:xfrm>
            <a:off x="687705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5" name="Text Placeholder 2">
            <a:extLst>
              <a:ext uri="{FF2B5EF4-FFF2-40B4-BE49-F238E27FC236}">
                <a16:creationId xmlns:a16="http://schemas.microsoft.com/office/drawing/2014/main" id="{C76DE4E4-C643-4445-9115-4D0C58380237}"/>
              </a:ext>
            </a:extLst>
          </p:cNvPr>
          <p:cNvSpPr>
            <a:spLocks noGrp="1"/>
          </p:cNvSpPr>
          <p:nvPr>
            <p:ph type="body" sz="quarter" idx="39" hasCustomPrompt="1"/>
          </p:nvPr>
        </p:nvSpPr>
        <p:spPr>
          <a:xfrm>
            <a:off x="79248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6" name="Picture Placeholder 10">
            <a:extLst>
              <a:ext uri="{FF2B5EF4-FFF2-40B4-BE49-F238E27FC236}">
                <a16:creationId xmlns:a16="http://schemas.microsoft.com/office/drawing/2014/main" id="{7AAD0207-E02D-EE47-950E-64AD1A3D9606}"/>
              </a:ext>
            </a:extLst>
          </p:cNvPr>
          <p:cNvSpPr>
            <a:spLocks noGrp="1"/>
          </p:cNvSpPr>
          <p:nvPr>
            <p:ph type="pic" sz="quarter" idx="40" hasCustomPrompt="1"/>
          </p:nvPr>
        </p:nvSpPr>
        <p:spPr>
          <a:xfrm>
            <a:off x="6346024"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7" name="Picture Placeholder 10">
            <a:extLst>
              <a:ext uri="{FF2B5EF4-FFF2-40B4-BE49-F238E27FC236}">
                <a16:creationId xmlns:a16="http://schemas.microsoft.com/office/drawing/2014/main" id="{D19155F0-B3E2-2C4E-BA28-3F0726C92765}"/>
              </a:ext>
            </a:extLst>
          </p:cNvPr>
          <p:cNvSpPr>
            <a:spLocks noGrp="1"/>
          </p:cNvSpPr>
          <p:nvPr>
            <p:ph type="pic" sz="quarter" idx="41" hasCustomPrompt="1"/>
          </p:nvPr>
        </p:nvSpPr>
        <p:spPr>
          <a:xfrm>
            <a:off x="5326577"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8" name="Picture Placeholder 10">
            <a:extLst>
              <a:ext uri="{FF2B5EF4-FFF2-40B4-BE49-F238E27FC236}">
                <a16:creationId xmlns:a16="http://schemas.microsoft.com/office/drawing/2014/main" id="{F31D64F1-A269-1743-B347-5B0702318428}"/>
              </a:ext>
            </a:extLst>
          </p:cNvPr>
          <p:cNvSpPr>
            <a:spLocks noGrp="1"/>
          </p:cNvSpPr>
          <p:nvPr>
            <p:ph type="pic" sz="quarter" idx="42" hasCustomPrompt="1"/>
          </p:nvPr>
        </p:nvSpPr>
        <p:spPr>
          <a:xfrm>
            <a:off x="740092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9" name="Picture Placeholder 10">
            <a:extLst>
              <a:ext uri="{FF2B5EF4-FFF2-40B4-BE49-F238E27FC236}">
                <a16:creationId xmlns:a16="http://schemas.microsoft.com/office/drawing/2014/main" id="{26F662ED-42BB-AB4E-B4B7-ADB60A8BAC77}"/>
              </a:ext>
            </a:extLst>
          </p:cNvPr>
          <p:cNvSpPr>
            <a:spLocks noGrp="1"/>
          </p:cNvSpPr>
          <p:nvPr>
            <p:ph type="pic" sz="quarter" idx="43" hasCustomPrompt="1"/>
          </p:nvPr>
        </p:nvSpPr>
        <p:spPr>
          <a:xfrm>
            <a:off x="425767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40" name="Text Placeholder 2">
            <a:extLst>
              <a:ext uri="{FF2B5EF4-FFF2-40B4-BE49-F238E27FC236}">
                <a16:creationId xmlns:a16="http://schemas.microsoft.com/office/drawing/2014/main" id="{8D53FB67-7EA8-2F4F-8999-65A5CDFA741E}"/>
              </a:ext>
            </a:extLst>
          </p:cNvPr>
          <p:cNvSpPr>
            <a:spLocks noGrp="1"/>
          </p:cNvSpPr>
          <p:nvPr>
            <p:ph type="body" sz="quarter" idx="44" hasCustomPrompt="1"/>
          </p:nvPr>
        </p:nvSpPr>
        <p:spPr>
          <a:xfrm>
            <a:off x="4257675"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1" name="Text Placeholder 2">
            <a:extLst>
              <a:ext uri="{FF2B5EF4-FFF2-40B4-BE49-F238E27FC236}">
                <a16:creationId xmlns:a16="http://schemas.microsoft.com/office/drawing/2014/main" id="{6F98A799-4F2E-ED44-B691-EF4AACD2C1A6}"/>
              </a:ext>
            </a:extLst>
          </p:cNvPr>
          <p:cNvSpPr>
            <a:spLocks noGrp="1"/>
          </p:cNvSpPr>
          <p:nvPr>
            <p:ph type="body" sz="quarter" idx="45" hasCustomPrompt="1"/>
          </p:nvPr>
        </p:nvSpPr>
        <p:spPr>
          <a:xfrm>
            <a:off x="5326577"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2" name="Text Placeholder 2">
            <a:extLst>
              <a:ext uri="{FF2B5EF4-FFF2-40B4-BE49-F238E27FC236}">
                <a16:creationId xmlns:a16="http://schemas.microsoft.com/office/drawing/2014/main" id="{5A92E733-C1AE-F242-A5E7-FCF04A7665F2}"/>
              </a:ext>
            </a:extLst>
          </p:cNvPr>
          <p:cNvSpPr>
            <a:spLocks noGrp="1"/>
          </p:cNvSpPr>
          <p:nvPr>
            <p:ph type="body" sz="quarter" idx="46" hasCustomPrompt="1"/>
          </p:nvPr>
        </p:nvSpPr>
        <p:spPr>
          <a:xfrm>
            <a:off x="6346024"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3" name="Text Placeholder 2">
            <a:extLst>
              <a:ext uri="{FF2B5EF4-FFF2-40B4-BE49-F238E27FC236}">
                <a16:creationId xmlns:a16="http://schemas.microsoft.com/office/drawing/2014/main" id="{72FA5D97-FFD8-D54E-8D8F-FFA1B8781BBA}"/>
              </a:ext>
            </a:extLst>
          </p:cNvPr>
          <p:cNvSpPr>
            <a:spLocks noGrp="1"/>
          </p:cNvSpPr>
          <p:nvPr>
            <p:ph type="body" sz="quarter" idx="47" hasCustomPrompt="1"/>
          </p:nvPr>
        </p:nvSpPr>
        <p:spPr>
          <a:xfrm>
            <a:off x="7400925"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Tree>
    <p:extLst>
      <p:ext uri="{BB962C8B-B14F-4D97-AF65-F5344CB8AC3E}">
        <p14:creationId xmlns:p14="http://schemas.microsoft.com/office/powerpoint/2010/main" val="354020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 ©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36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Roles">
    <p:spTree>
      <p:nvGrpSpPr>
        <p:cNvPr id="1" name=""/>
        <p:cNvGrpSpPr/>
        <p:nvPr/>
      </p:nvGrpSpPr>
      <p:grpSpPr>
        <a:xfrm>
          <a:off x="0" y="0"/>
          <a:ext cx="0" cy="0"/>
          <a:chOff x="0" y="0"/>
          <a:chExt cx="0" cy="0"/>
        </a:xfrm>
      </p:grpSpPr>
      <p:cxnSp>
        <p:nvCxnSpPr>
          <p:cNvPr id="12" name="Straight Connector 11"/>
          <p:cNvCxnSpPr/>
          <p:nvPr userDrawn="1"/>
        </p:nvCxnSpPr>
        <p:spPr>
          <a:xfrm>
            <a:off x="-2" y="1498600"/>
            <a:ext cx="50292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12"/>
          <p:cNvSpPr>
            <a:spLocks noGrp="1"/>
          </p:cNvSpPr>
          <p:nvPr>
            <p:ph type="body" sz="quarter" idx="10" hasCustomPrompt="1"/>
          </p:nvPr>
        </p:nvSpPr>
        <p:spPr>
          <a:xfrm>
            <a:off x="228600" y="199813"/>
            <a:ext cx="4800600" cy="491067"/>
          </a:xfrm>
        </p:spPr>
        <p:txBody>
          <a:bodyPr tIns="0" bIns="0" anchor="b"/>
          <a:lstStyle>
            <a:lvl1pPr marL="0" indent="0">
              <a:buNone/>
              <a:defRPr i="1"/>
            </a:lvl1pPr>
          </a:lstStyle>
          <a:p>
            <a:pPr lvl="0"/>
            <a:r>
              <a:rPr lang="en-US"/>
              <a:t>Running Head</a:t>
            </a:r>
          </a:p>
        </p:txBody>
      </p:sp>
      <p:sp>
        <p:nvSpPr>
          <p:cNvPr id="9" name="Content Placeholder 2"/>
          <p:cNvSpPr>
            <a:spLocks noGrp="1"/>
          </p:cNvSpPr>
          <p:nvPr>
            <p:ph idx="1"/>
          </p:nvPr>
        </p:nvSpPr>
        <p:spPr>
          <a:xfrm>
            <a:off x="228600" y="1600202"/>
            <a:ext cx="4800600" cy="4572001"/>
          </a:xfrm>
        </p:spPr>
        <p:txBody>
          <a:bodyPr>
            <a:normAutofit/>
          </a:bodyPr>
          <a:lstStyle>
            <a:lvl1pPr>
              <a:spcBef>
                <a:spcPts val="600"/>
              </a:spcBef>
              <a:defRPr sz="1800">
                <a:solidFill>
                  <a:schemeClr val="tx1"/>
                </a:solidFill>
              </a:defRPr>
            </a:lvl1pPr>
            <a:lvl2pPr>
              <a:spcBef>
                <a:spcPts val="600"/>
              </a:spcBef>
              <a:defRPr sz="1800">
                <a:solidFill>
                  <a:schemeClr val="tx1"/>
                </a:solidFill>
              </a:defRPr>
            </a:lvl2pPr>
            <a:lvl3pPr>
              <a:spcBef>
                <a:spcPts val="600"/>
              </a:spcBef>
              <a:defRPr sz="1800">
                <a:solidFill>
                  <a:schemeClr val="tx1"/>
                </a:solidFill>
              </a:defRPr>
            </a:lvl3pPr>
            <a:lvl4pPr>
              <a:spcBef>
                <a:spcPts val="600"/>
              </a:spcBef>
              <a:defRPr sz="1800">
                <a:solidFill>
                  <a:schemeClr val="tx1"/>
                </a:solidFill>
              </a:defRPr>
            </a:lvl4pPr>
            <a:lvl5pPr>
              <a:spcBef>
                <a:spcPts val="600"/>
              </a:spcBef>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hasCustomPrompt="1"/>
          </p:nvPr>
        </p:nvSpPr>
        <p:spPr>
          <a:xfrm>
            <a:off x="228600" y="690881"/>
            <a:ext cx="4800600" cy="807721"/>
          </a:xfrm>
        </p:spPr>
        <p:txBody>
          <a:bodyPr/>
          <a:lstStyle/>
          <a:p>
            <a:r>
              <a:rPr lang="en-US"/>
              <a:t>Role Based Slide </a:t>
            </a:r>
          </a:p>
        </p:txBody>
      </p:sp>
      <p:sp>
        <p:nvSpPr>
          <p:cNvPr id="15" name="Text Placeholder 12"/>
          <p:cNvSpPr>
            <a:spLocks noGrp="1"/>
          </p:cNvSpPr>
          <p:nvPr>
            <p:ph type="body" sz="quarter" idx="14" hasCustomPrompt="1"/>
          </p:nvPr>
        </p:nvSpPr>
        <p:spPr>
          <a:xfrm>
            <a:off x="7463118" y="350276"/>
            <a:ext cx="1687188" cy="524257"/>
          </a:xfrm>
          <a:solidFill>
            <a:schemeClr val="accent1">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dirty="0">
                <a:solidFill>
                  <a:schemeClr val="lt1"/>
                </a:solidFill>
              </a:defRPr>
            </a:lvl1pPr>
          </a:lstStyle>
          <a:p>
            <a:pPr marL="0" lvl="0"/>
            <a:r>
              <a:rPr lang="en-US"/>
              <a:t>Callout</a:t>
            </a:r>
          </a:p>
        </p:txBody>
      </p:sp>
      <p:sp>
        <p:nvSpPr>
          <p:cNvPr id="3" name="Footer Placeholder 2"/>
          <p:cNvSpPr>
            <a:spLocks noGrp="1"/>
          </p:cNvSpPr>
          <p:nvPr>
            <p:ph type="ftr" sz="quarter" idx="17"/>
          </p:nvPr>
        </p:nvSpPr>
        <p:spPr/>
        <p:txBody>
          <a:bodyPr/>
          <a:lstStyle/>
          <a:p>
            <a:r>
              <a:rPr lang="en-US" dirty="0"/>
              <a:t> © Deltek, Inc. All Rights Reserved.</a:t>
            </a:r>
          </a:p>
        </p:txBody>
      </p:sp>
      <p:sp>
        <p:nvSpPr>
          <p:cNvPr id="4" name="Slide Number Placeholder 3"/>
          <p:cNvSpPr>
            <a:spLocks noGrp="1"/>
          </p:cNvSpPr>
          <p:nvPr>
            <p:ph type="sldNum" sz="quarter" idx="18"/>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9786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Full Picture w Ca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01E880-505B-4040-95D2-96BF6D65669B}"/>
              </a:ext>
            </a:extLst>
          </p:cNvPr>
          <p:cNvSpPr>
            <a:spLocks noGrp="1"/>
          </p:cNvSpPr>
          <p:nvPr>
            <p:ph type="pic" sz="quarter" idx="13" hasCustomPrompt="1"/>
          </p:nvPr>
        </p:nvSpPr>
        <p:spPr>
          <a:xfrm>
            <a:off x="-1" y="-1"/>
            <a:ext cx="9144000" cy="6858001"/>
          </a:xfrm>
          <a:custGeom>
            <a:avLst/>
            <a:gdLst>
              <a:gd name="connsiteX0" fmla="*/ 533400 w 9144000"/>
              <a:gd name="connsiteY0" fmla="*/ 0 h 5143501"/>
              <a:gd name="connsiteX1" fmla="*/ 3504640 w 9144000"/>
              <a:gd name="connsiteY1" fmla="*/ 0 h 5143501"/>
              <a:gd name="connsiteX2" fmla="*/ 3504641 w 9144000"/>
              <a:gd name="connsiteY2" fmla="*/ 1 h 5143501"/>
              <a:gd name="connsiteX3" fmla="*/ 3505201 w 9144000"/>
              <a:gd name="connsiteY3" fmla="*/ 1 h 5143501"/>
              <a:gd name="connsiteX4" fmla="*/ 3630613 w 9144000"/>
              <a:gd name="connsiteY4" fmla="*/ 1 h 5143501"/>
              <a:gd name="connsiteX5" fmla="*/ 4934756 w 9144000"/>
              <a:gd name="connsiteY5" fmla="*/ 1 h 5143501"/>
              <a:gd name="connsiteX6" fmla="*/ 6601986 w 9144000"/>
              <a:gd name="connsiteY6" fmla="*/ 1 h 5143501"/>
              <a:gd name="connsiteX7" fmla="*/ 9144000 w 9144000"/>
              <a:gd name="connsiteY7" fmla="*/ 1 h 5143501"/>
              <a:gd name="connsiteX8" fmla="*/ 9144000 w 9144000"/>
              <a:gd name="connsiteY8" fmla="*/ 5143500 h 5143501"/>
              <a:gd name="connsiteX9" fmla="*/ 6601986 w 9144000"/>
              <a:gd name="connsiteY9" fmla="*/ 5143501 h 5143501"/>
              <a:gd name="connsiteX10" fmla="*/ 4934756 w 9144000"/>
              <a:gd name="connsiteY10" fmla="*/ 5143501 h 5143501"/>
              <a:gd name="connsiteX11" fmla="*/ 3630613 w 9144000"/>
              <a:gd name="connsiteY11" fmla="*/ 5143501 h 5143501"/>
              <a:gd name="connsiteX12" fmla="*/ 3505201 w 9144000"/>
              <a:gd name="connsiteY12" fmla="*/ 5143501 h 5143501"/>
              <a:gd name="connsiteX13" fmla="*/ 659373 w 9144000"/>
              <a:gd name="connsiteY13" fmla="*/ 5143501 h 5143501"/>
              <a:gd name="connsiteX14" fmla="*/ 659374 w 9144000"/>
              <a:gd name="connsiteY14" fmla="*/ 5143500 h 5143501"/>
              <a:gd name="connsiteX15" fmla="*/ 533400 w 9144000"/>
              <a:gd name="connsiteY15" fmla="*/ 5143500 h 5143501"/>
              <a:gd name="connsiteX16" fmla="*/ 533401 w 9144000"/>
              <a:gd name="connsiteY16" fmla="*/ 5143498 h 5143501"/>
              <a:gd name="connsiteX17" fmla="*/ 0 w 9144000"/>
              <a:gd name="connsiteY17" fmla="*/ 5143498 h 5143501"/>
              <a:gd name="connsiteX18" fmla="*/ 0 w 9144000"/>
              <a:gd name="connsiteY18" fmla="*/ 1 h 5143501"/>
              <a:gd name="connsiteX19" fmla="*/ 533401 w 9144000"/>
              <a:gd name="connsiteY1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0" h="5143501">
                <a:moveTo>
                  <a:pt x="533400" y="0"/>
                </a:moveTo>
                <a:lnTo>
                  <a:pt x="3504640" y="0"/>
                </a:lnTo>
                <a:lnTo>
                  <a:pt x="3504641" y="1"/>
                </a:lnTo>
                <a:lnTo>
                  <a:pt x="3505201" y="1"/>
                </a:lnTo>
                <a:lnTo>
                  <a:pt x="3630613" y="1"/>
                </a:lnTo>
                <a:lnTo>
                  <a:pt x="4934756" y="1"/>
                </a:lnTo>
                <a:lnTo>
                  <a:pt x="6601986" y="1"/>
                </a:lnTo>
                <a:lnTo>
                  <a:pt x="9144000" y="1"/>
                </a:lnTo>
                <a:lnTo>
                  <a:pt x="9144000" y="5143500"/>
                </a:lnTo>
                <a:lnTo>
                  <a:pt x="6601986" y="5143501"/>
                </a:lnTo>
                <a:lnTo>
                  <a:pt x="4934756" y="5143501"/>
                </a:lnTo>
                <a:lnTo>
                  <a:pt x="3630613" y="5143501"/>
                </a:lnTo>
                <a:lnTo>
                  <a:pt x="3505201" y="5143501"/>
                </a:lnTo>
                <a:lnTo>
                  <a:pt x="659373" y="5143501"/>
                </a:lnTo>
                <a:lnTo>
                  <a:pt x="659374" y="5143500"/>
                </a:lnTo>
                <a:lnTo>
                  <a:pt x="533400" y="5143500"/>
                </a:lnTo>
                <a:lnTo>
                  <a:pt x="533401" y="5143498"/>
                </a:lnTo>
                <a:lnTo>
                  <a:pt x="0" y="5143498"/>
                </a:lnTo>
                <a:lnTo>
                  <a:pt x="0"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5" name="Text Placeholder 2">
            <a:extLst>
              <a:ext uri="{FF2B5EF4-FFF2-40B4-BE49-F238E27FC236}">
                <a16:creationId xmlns:a16="http://schemas.microsoft.com/office/drawing/2014/main" id="{2FB4AE92-2A1A-654E-AAB6-2987A6C87146}"/>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74336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Photo Across Two Chevron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E5F84B-4A25-7649-B100-232ACB84611A}"/>
              </a:ext>
            </a:extLst>
          </p:cNvPr>
          <p:cNvSpPr>
            <a:spLocks noGrp="1"/>
          </p:cNvSpPr>
          <p:nvPr>
            <p:ph type="pic" sz="quarter" idx="17" hasCustomPrompt="1"/>
          </p:nvPr>
        </p:nvSpPr>
        <p:spPr>
          <a:xfrm>
            <a:off x="-2" y="-1"/>
            <a:ext cx="9144000" cy="6858001"/>
          </a:xfrm>
          <a:custGeom>
            <a:avLst/>
            <a:gdLst>
              <a:gd name="connsiteX0" fmla="*/ 3733800 w 9144000"/>
              <a:gd name="connsiteY0" fmla="*/ 1 h 5143501"/>
              <a:gd name="connsiteX1" fmla="*/ 5105400 w 9144000"/>
              <a:gd name="connsiteY1" fmla="*/ 1 h 5143501"/>
              <a:gd name="connsiteX2" fmla="*/ 6705040 w 9144000"/>
              <a:gd name="connsiteY2" fmla="*/ 1 h 5143501"/>
              <a:gd name="connsiteX3" fmla="*/ 9144000 w 9144000"/>
              <a:gd name="connsiteY3" fmla="*/ 1 h 5143501"/>
              <a:gd name="connsiteX4" fmla="*/ 9144000 w 9144000"/>
              <a:gd name="connsiteY4" fmla="*/ 5143500 h 5143501"/>
              <a:gd name="connsiteX5" fmla="*/ 6705040 w 9144000"/>
              <a:gd name="connsiteY5" fmla="*/ 5143501 h 5143501"/>
              <a:gd name="connsiteX6" fmla="*/ 5105400 w 9144000"/>
              <a:gd name="connsiteY6" fmla="*/ 5143501 h 5143501"/>
              <a:gd name="connsiteX7" fmla="*/ 3733800 w 9144000"/>
              <a:gd name="connsiteY7" fmla="*/ 5143501 h 5143501"/>
              <a:gd name="connsiteX8" fmla="*/ 5437187 w 9144000"/>
              <a:gd name="connsiteY8" fmla="*/ 2571751 h 5143501"/>
              <a:gd name="connsiteX9" fmla="*/ 533400 w 9144000"/>
              <a:gd name="connsiteY9" fmla="*/ 0 h 5143501"/>
              <a:gd name="connsiteX10" fmla="*/ 567667 w 9144000"/>
              <a:gd name="connsiteY10" fmla="*/ 0 h 5143501"/>
              <a:gd name="connsiteX11" fmla="*/ 3504640 w 9144000"/>
              <a:gd name="connsiteY11" fmla="*/ 0 h 5143501"/>
              <a:gd name="connsiteX12" fmla="*/ 3538907 w 9144000"/>
              <a:gd name="connsiteY12" fmla="*/ 0 h 5143501"/>
              <a:gd name="connsiteX13" fmla="*/ 3538908 w 9144000"/>
              <a:gd name="connsiteY13" fmla="*/ 1 h 5143501"/>
              <a:gd name="connsiteX14" fmla="*/ 3630613 w 9144000"/>
              <a:gd name="connsiteY14" fmla="*/ 1 h 5143501"/>
              <a:gd name="connsiteX15" fmla="*/ 3664880 w 9144000"/>
              <a:gd name="connsiteY15" fmla="*/ 1 h 5143501"/>
              <a:gd name="connsiteX16" fmla="*/ 5368267 w 9144000"/>
              <a:gd name="connsiteY16" fmla="*/ 2571751 h 5143501"/>
              <a:gd name="connsiteX17" fmla="*/ 3664880 w 9144000"/>
              <a:gd name="connsiteY17" fmla="*/ 5143501 h 5143501"/>
              <a:gd name="connsiteX18" fmla="*/ 3630613 w 9144000"/>
              <a:gd name="connsiteY18" fmla="*/ 5143501 h 5143501"/>
              <a:gd name="connsiteX19" fmla="*/ 693640 w 9144000"/>
              <a:gd name="connsiteY19" fmla="*/ 5143501 h 5143501"/>
              <a:gd name="connsiteX20" fmla="*/ 659373 w 9144000"/>
              <a:gd name="connsiteY20" fmla="*/ 5143501 h 5143501"/>
              <a:gd name="connsiteX21" fmla="*/ 659374 w 9144000"/>
              <a:gd name="connsiteY21" fmla="*/ 5143500 h 5143501"/>
              <a:gd name="connsiteX22" fmla="*/ 567667 w 9144000"/>
              <a:gd name="connsiteY22" fmla="*/ 5143500 h 5143501"/>
              <a:gd name="connsiteX23" fmla="*/ 533400 w 9144000"/>
              <a:gd name="connsiteY23" fmla="*/ 5143500 h 5143501"/>
              <a:gd name="connsiteX24" fmla="*/ 533401 w 9144000"/>
              <a:gd name="connsiteY24" fmla="*/ 5143498 h 5143501"/>
              <a:gd name="connsiteX25" fmla="*/ 34267 w 9144000"/>
              <a:gd name="connsiteY25" fmla="*/ 5143498 h 5143501"/>
              <a:gd name="connsiteX26" fmla="*/ 0 w 9144000"/>
              <a:gd name="connsiteY26" fmla="*/ 5143498 h 5143501"/>
              <a:gd name="connsiteX27" fmla="*/ 0 w 9144000"/>
              <a:gd name="connsiteY27" fmla="*/ 1 h 5143501"/>
              <a:gd name="connsiteX28" fmla="*/ 34267 w 9144000"/>
              <a:gd name="connsiteY28" fmla="*/ 1 h 5143501"/>
              <a:gd name="connsiteX29" fmla="*/ 533401 w 9144000"/>
              <a:gd name="connsiteY2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0" h="5143501">
                <a:moveTo>
                  <a:pt x="3733800" y="1"/>
                </a:moveTo>
                <a:lnTo>
                  <a:pt x="5105400" y="1"/>
                </a:lnTo>
                <a:lnTo>
                  <a:pt x="6705040" y="1"/>
                </a:lnTo>
                <a:lnTo>
                  <a:pt x="9144000" y="1"/>
                </a:lnTo>
                <a:lnTo>
                  <a:pt x="9144000" y="5143500"/>
                </a:lnTo>
                <a:lnTo>
                  <a:pt x="6705040" y="5143501"/>
                </a:lnTo>
                <a:lnTo>
                  <a:pt x="5105400" y="5143501"/>
                </a:lnTo>
                <a:lnTo>
                  <a:pt x="3733800" y="5143501"/>
                </a:lnTo>
                <a:lnTo>
                  <a:pt x="5437187" y="2571751"/>
                </a:lnTo>
                <a:close/>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5" name="Text Placeholder 2">
            <a:extLst>
              <a:ext uri="{FF2B5EF4-FFF2-40B4-BE49-F238E27FC236}">
                <a16:creationId xmlns:a16="http://schemas.microsoft.com/office/drawing/2014/main" id="{5AB50156-FC1E-5341-8942-389791EB4B72}"/>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342185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2 Chevron Photo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C3E6F16-A2D6-CF4B-830F-BEAC753F3C2D}"/>
              </a:ext>
            </a:extLst>
          </p:cNvPr>
          <p:cNvSpPr>
            <a:spLocks noGrp="1"/>
          </p:cNvSpPr>
          <p:nvPr>
            <p:ph type="pic" sz="quarter" idx="17" hasCustomPrompt="1"/>
          </p:nvPr>
        </p:nvSpPr>
        <p:spPr>
          <a:xfrm>
            <a:off x="-1" y="-1"/>
            <a:ext cx="5368267" cy="6858001"/>
          </a:xfrm>
          <a:custGeom>
            <a:avLst/>
            <a:gdLst>
              <a:gd name="connsiteX0" fmla="*/ 533400 w 5368267"/>
              <a:gd name="connsiteY0" fmla="*/ 0 h 5143501"/>
              <a:gd name="connsiteX1" fmla="*/ 567667 w 5368267"/>
              <a:gd name="connsiteY1" fmla="*/ 0 h 5143501"/>
              <a:gd name="connsiteX2" fmla="*/ 3504640 w 5368267"/>
              <a:gd name="connsiteY2" fmla="*/ 0 h 5143501"/>
              <a:gd name="connsiteX3" fmla="*/ 3538907 w 5368267"/>
              <a:gd name="connsiteY3" fmla="*/ 0 h 5143501"/>
              <a:gd name="connsiteX4" fmla="*/ 3538908 w 5368267"/>
              <a:gd name="connsiteY4" fmla="*/ 1 h 5143501"/>
              <a:gd name="connsiteX5" fmla="*/ 3630613 w 5368267"/>
              <a:gd name="connsiteY5" fmla="*/ 1 h 5143501"/>
              <a:gd name="connsiteX6" fmla="*/ 3664880 w 5368267"/>
              <a:gd name="connsiteY6" fmla="*/ 1 h 5143501"/>
              <a:gd name="connsiteX7" fmla="*/ 5368267 w 5368267"/>
              <a:gd name="connsiteY7" fmla="*/ 2571751 h 5143501"/>
              <a:gd name="connsiteX8" fmla="*/ 3664880 w 5368267"/>
              <a:gd name="connsiteY8" fmla="*/ 5143501 h 5143501"/>
              <a:gd name="connsiteX9" fmla="*/ 3630613 w 5368267"/>
              <a:gd name="connsiteY9" fmla="*/ 5143501 h 5143501"/>
              <a:gd name="connsiteX10" fmla="*/ 693640 w 5368267"/>
              <a:gd name="connsiteY10" fmla="*/ 5143501 h 5143501"/>
              <a:gd name="connsiteX11" fmla="*/ 659373 w 5368267"/>
              <a:gd name="connsiteY11" fmla="*/ 5143501 h 5143501"/>
              <a:gd name="connsiteX12" fmla="*/ 659374 w 5368267"/>
              <a:gd name="connsiteY12" fmla="*/ 5143500 h 5143501"/>
              <a:gd name="connsiteX13" fmla="*/ 567667 w 5368267"/>
              <a:gd name="connsiteY13" fmla="*/ 5143500 h 5143501"/>
              <a:gd name="connsiteX14" fmla="*/ 533400 w 5368267"/>
              <a:gd name="connsiteY14" fmla="*/ 5143500 h 5143501"/>
              <a:gd name="connsiteX15" fmla="*/ 533401 w 5368267"/>
              <a:gd name="connsiteY15" fmla="*/ 5143498 h 5143501"/>
              <a:gd name="connsiteX16" fmla="*/ 34267 w 5368267"/>
              <a:gd name="connsiteY16" fmla="*/ 5143498 h 5143501"/>
              <a:gd name="connsiteX17" fmla="*/ 0 w 5368267"/>
              <a:gd name="connsiteY17" fmla="*/ 5143498 h 5143501"/>
              <a:gd name="connsiteX18" fmla="*/ 0 w 5368267"/>
              <a:gd name="connsiteY18" fmla="*/ 1 h 5143501"/>
              <a:gd name="connsiteX19" fmla="*/ 34267 w 5368267"/>
              <a:gd name="connsiteY19" fmla="*/ 1 h 5143501"/>
              <a:gd name="connsiteX20" fmla="*/ 533401 w 5368267"/>
              <a:gd name="connsiteY20"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8267" h="5143501">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2" name="Picture Placeholder 11">
            <a:extLst>
              <a:ext uri="{FF2B5EF4-FFF2-40B4-BE49-F238E27FC236}">
                <a16:creationId xmlns:a16="http://schemas.microsoft.com/office/drawing/2014/main" id="{60A110CA-9D71-2E46-8417-552CBC206A76}"/>
              </a:ext>
            </a:extLst>
          </p:cNvPr>
          <p:cNvSpPr>
            <a:spLocks noGrp="1"/>
          </p:cNvSpPr>
          <p:nvPr>
            <p:ph type="pic" sz="quarter" idx="16" hasCustomPrompt="1"/>
          </p:nvPr>
        </p:nvSpPr>
        <p:spPr>
          <a:xfrm>
            <a:off x="3733799" y="0"/>
            <a:ext cx="5410200" cy="6858000"/>
          </a:xfrm>
          <a:custGeom>
            <a:avLst/>
            <a:gdLst>
              <a:gd name="connsiteX0" fmla="*/ 0 w 5410200"/>
              <a:gd name="connsiteY0" fmla="*/ 0 h 5143500"/>
              <a:gd name="connsiteX1" fmla="*/ 1371600 w 5410200"/>
              <a:gd name="connsiteY1" fmla="*/ 0 h 5143500"/>
              <a:gd name="connsiteX2" fmla="*/ 2971240 w 5410200"/>
              <a:gd name="connsiteY2" fmla="*/ 0 h 5143500"/>
              <a:gd name="connsiteX3" fmla="*/ 5410200 w 5410200"/>
              <a:gd name="connsiteY3" fmla="*/ 0 h 5143500"/>
              <a:gd name="connsiteX4" fmla="*/ 5410200 w 5410200"/>
              <a:gd name="connsiteY4" fmla="*/ 5143499 h 5143500"/>
              <a:gd name="connsiteX5" fmla="*/ 2971240 w 5410200"/>
              <a:gd name="connsiteY5" fmla="*/ 5143500 h 5143500"/>
              <a:gd name="connsiteX6" fmla="*/ 2971240 w 5410200"/>
              <a:gd name="connsiteY6" fmla="*/ 5143500 h 5143500"/>
              <a:gd name="connsiteX7" fmla="*/ 1371600 w 5410200"/>
              <a:gd name="connsiteY7" fmla="*/ 5143500 h 5143500"/>
              <a:gd name="connsiteX8" fmla="*/ 0 w 5410200"/>
              <a:gd name="connsiteY8" fmla="*/ 5143500 h 5143500"/>
              <a:gd name="connsiteX9" fmla="*/ 1703387 w 5410200"/>
              <a:gd name="connsiteY9"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143500">
                <a:moveTo>
                  <a:pt x="0" y="0"/>
                </a:moveTo>
                <a:lnTo>
                  <a:pt x="1371600" y="0"/>
                </a:lnTo>
                <a:lnTo>
                  <a:pt x="2971240" y="0"/>
                </a:lnTo>
                <a:lnTo>
                  <a:pt x="5410200" y="0"/>
                </a:lnTo>
                <a:lnTo>
                  <a:pt x="5410200" y="5143499"/>
                </a:lnTo>
                <a:lnTo>
                  <a:pt x="2971240" y="5143500"/>
                </a:lnTo>
                <a:lnTo>
                  <a:pt x="2971240" y="5143500"/>
                </a:lnTo>
                <a:lnTo>
                  <a:pt x="1371600" y="5143500"/>
                </a:lnTo>
                <a:lnTo>
                  <a:pt x="0" y="5143500"/>
                </a:lnTo>
                <a:lnTo>
                  <a:pt x="1703387" y="2571750"/>
                </a:lnTo>
                <a:close/>
              </a:path>
            </a:pathLst>
          </a:custGeom>
          <a:solidFill>
            <a:schemeClr val="accent1">
              <a:alpha val="50000"/>
            </a:schemeClr>
          </a:solidFill>
        </p:spPr>
        <p:txBody>
          <a:bodyPr wrap="square" anchor="ctr">
            <a:noAutofit/>
          </a:bodyPr>
          <a:lstStyle>
            <a:lvl1pPr marL="0" indent="0" algn="ctr">
              <a:buNone/>
              <a:defRPr sz="1200" baseline="0"/>
            </a:lvl1pPr>
          </a:lstStyle>
          <a:p>
            <a:r>
              <a:rPr lang="en-US" dirty="0"/>
              <a:t>Drag picture to placeholder </a:t>
            </a:r>
            <a:br>
              <a:rPr lang="en-US" dirty="0"/>
            </a:br>
            <a:r>
              <a:rPr lang="en-US" dirty="0"/>
              <a:t>or click icon to add</a:t>
            </a:r>
          </a:p>
        </p:txBody>
      </p:sp>
      <p:sp>
        <p:nvSpPr>
          <p:cNvPr id="5" name="Text Placeholder 2">
            <a:extLst>
              <a:ext uri="{FF2B5EF4-FFF2-40B4-BE49-F238E27FC236}">
                <a16:creationId xmlns:a16="http://schemas.microsoft.com/office/drawing/2014/main" id="{94223973-12FE-E141-B725-67E74BF698E5}"/>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15185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Col w Photo R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AB77590-7346-B14D-B8D0-9CEC8803879B}"/>
              </a:ext>
            </a:extLst>
          </p:cNvPr>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6217920" y="3"/>
            <a:ext cx="2926080" cy="6858311"/>
          </a:xfrm>
          <a:solidFill>
            <a:schemeClr val="bg1">
              <a:lumMod val="95000"/>
            </a:schemeClr>
          </a:solid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228602" y="76204"/>
            <a:ext cx="5714999" cy="1422397"/>
          </a:xfrm>
        </p:spPr>
        <p:txBody>
          <a:bodyPr/>
          <a:lstStyle/>
          <a:p>
            <a:r>
              <a:rPr lang="en-US" dirty="0"/>
              <a:t>Click to edit Master title style</a:t>
            </a:r>
          </a:p>
        </p:txBody>
      </p:sp>
      <p:sp>
        <p:nvSpPr>
          <p:cNvPr id="12" name="Content Placeholder 11"/>
          <p:cNvSpPr>
            <a:spLocks noGrp="1"/>
          </p:cNvSpPr>
          <p:nvPr>
            <p:ph sz="quarter" idx="13"/>
          </p:nvPr>
        </p:nvSpPr>
        <p:spPr>
          <a:xfrm>
            <a:off x="228602" y="1600200"/>
            <a:ext cx="5714999" cy="457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CONFIDENTIAL © Deltek, Inc. All Rights Reserved.</a:t>
            </a:r>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413606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Photo Across Three Chevr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9E4B238-917D-8F4D-9590-2398FBDB7AD8}"/>
              </a:ext>
            </a:extLst>
          </p:cNvPr>
          <p:cNvSpPr>
            <a:spLocks noGrp="1"/>
          </p:cNvSpPr>
          <p:nvPr>
            <p:ph type="pic" sz="quarter" idx="13" hasCustomPrompt="1"/>
          </p:nvPr>
        </p:nvSpPr>
        <p:spPr>
          <a:xfrm>
            <a:off x="0" y="-1"/>
            <a:ext cx="9144000" cy="6858000"/>
          </a:xfrm>
          <a:custGeom>
            <a:avLst/>
            <a:gdLst>
              <a:gd name="connsiteX0" fmla="*/ 0 w 9144000"/>
              <a:gd name="connsiteY0" fmla="*/ 1 h 5143500"/>
              <a:gd name="connsiteX1" fmla="*/ 2032897 w 9144000"/>
              <a:gd name="connsiteY1" fmla="*/ 1 h 5143500"/>
              <a:gd name="connsiteX2" fmla="*/ 3735418 w 9144000"/>
              <a:gd name="connsiteY2" fmla="*/ 2571750 h 5143500"/>
              <a:gd name="connsiteX3" fmla="*/ 2032897 w 9144000"/>
              <a:gd name="connsiteY3" fmla="*/ 5143498 h 5143500"/>
              <a:gd name="connsiteX4" fmla="*/ 0 w 9144000"/>
              <a:gd name="connsiteY4" fmla="*/ 5143498 h 5143500"/>
              <a:gd name="connsiteX5" fmla="*/ 2083097 w 9144000"/>
              <a:gd name="connsiteY5" fmla="*/ 0 h 5143500"/>
              <a:gd name="connsiteX6" fmla="*/ 5054337 w 9144000"/>
              <a:gd name="connsiteY6" fmla="*/ 0 h 5143500"/>
              <a:gd name="connsiteX7" fmla="*/ 6757724 w 9144000"/>
              <a:gd name="connsiteY7" fmla="*/ 2571750 h 5143500"/>
              <a:gd name="connsiteX8" fmla="*/ 5054337 w 9144000"/>
              <a:gd name="connsiteY8" fmla="*/ 5143500 h 5143500"/>
              <a:gd name="connsiteX9" fmla="*/ 2083097 w 9144000"/>
              <a:gd name="connsiteY9" fmla="*/ 5143500 h 5143500"/>
              <a:gd name="connsiteX10" fmla="*/ 3786484 w 9144000"/>
              <a:gd name="connsiteY10" fmla="*/ 2571750 h 5143500"/>
              <a:gd name="connsiteX11" fmla="*/ 5105400 w 9144000"/>
              <a:gd name="connsiteY11" fmla="*/ 0 h 5143500"/>
              <a:gd name="connsiteX12" fmla="*/ 9144000 w 9144000"/>
              <a:gd name="connsiteY12" fmla="*/ 0 h 5143500"/>
              <a:gd name="connsiteX13" fmla="*/ 9144000 w 9144000"/>
              <a:gd name="connsiteY13" fmla="*/ 5143499 h 5143500"/>
              <a:gd name="connsiteX14" fmla="*/ 5105400 w 9144000"/>
              <a:gd name="connsiteY14" fmla="*/ 5143500 h 5143500"/>
              <a:gd name="connsiteX15" fmla="*/ 6808787 w 9144000"/>
              <a:gd name="connsiteY15" fmla="*/ 25717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0" y="1"/>
                </a:moveTo>
                <a:lnTo>
                  <a:pt x="2032897" y="1"/>
                </a:lnTo>
                <a:lnTo>
                  <a:pt x="3735418" y="2571750"/>
                </a:lnTo>
                <a:lnTo>
                  <a:pt x="2032897" y="5143498"/>
                </a:lnTo>
                <a:lnTo>
                  <a:pt x="0" y="5143498"/>
                </a:lnTo>
                <a:close/>
                <a:moveTo>
                  <a:pt x="2083097" y="0"/>
                </a:moveTo>
                <a:lnTo>
                  <a:pt x="5054337" y="0"/>
                </a:lnTo>
                <a:lnTo>
                  <a:pt x="6757724" y="2571750"/>
                </a:lnTo>
                <a:lnTo>
                  <a:pt x="5054337" y="5143500"/>
                </a:lnTo>
                <a:lnTo>
                  <a:pt x="2083097" y="5143500"/>
                </a:lnTo>
                <a:lnTo>
                  <a:pt x="3786484" y="2571750"/>
                </a:lnTo>
                <a:close/>
                <a:moveTo>
                  <a:pt x="5105400" y="0"/>
                </a:moveTo>
                <a:lnTo>
                  <a:pt x="9144000" y="0"/>
                </a:lnTo>
                <a:lnTo>
                  <a:pt x="9144000" y="5143499"/>
                </a:lnTo>
                <a:lnTo>
                  <a:pt x="5105400" y="5143500"/>
                </a:lnTo>
                <a:lnTo>
                  <a:pt x="6808787" y="257175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7" name="Text Placeholder 2">
            <a:extLst>
              <a:ext uri="{FF2B5EF4-FFF2-40B4-BE49-F238E27FC236}">
                <a16:creationId xmlns:a16="http://schemas.microsoft.com/office/drawing/2014/main" id="{DDBFD5B7-1ABC-FB41-BCA0-FD58C0F354E0}"/>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4342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3 Chevron Photos">
    <p:spTree>
      <p:nvGrpSpPr>
        <p:cNvPr id="1" name=""/>
        <p:cNvGrpSpPr/>
        <p:nvPr/>
      </p:nvGrpSpPr>
      <p:grpSpPr>
        <a:xfrm>
          <a:off x="0" y="0"/>
          <a:ext cx="0" cy="0"/>
          <a:chOff x="0" y="0"/>
          <a:chExt cx="0" cy="0"/>
        </a:xfrm>
      </p:grpSpPr>
      <p:sp>
        <p:nvSpPr>
          <p:cNvPr id="59" name="Picture Placeholder 58"/>
          <p:cNvSpPr>
            <a:spLocks noGrp="1"/>
          </p:cNvSpPr>
          <p:nvPr>
            <p:ph type="pic" sz="quarter" idx="13" hasCustomPrompt="1"/>
          </p:nvPr>
        </p:nvSpPr>
        <p:spPr>
          <a:xfrm>
            <a:off x="0" y="2"/>
            <a:ext cx="3735418" cy="6857996"/>
          </a:xfrm>
          <a:custGeom>
            <a:avLst/>
            <a:gdLst>
              <a:gd name="connsiteX0" fmla="*/ 0 w 3735418"/>
              <a:gd name="connsiteY0" fmla="*/ 0 h 4781548"/>
              <a:gd name="connsiteX1" fmla="*/ 2032897 w 3735418"/>
              <a:gd name="connsiteY1" fmla="*/ 0 h 4781548"/>
              <a:gd name="connsiteX2" fmla="*/ 3735418 w 3735418"/>
              <a:gd name="connsiteY2" fmla="*/ 2390774 h 4781548"/>
              <a:gd name="connsiteX3" fmla="*/ 2032897 w 3735418"/>
              <a:gd name="connsiteY3" fmla="*/ 4781548 h 4781548"/>
              <a:gd name="connsiteX4" fmla="*/ 0 w 3735418"/>
              <a:gd name="connsiteY4" fmla="*/ 4781548 h 47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418" h="4781548">
                <a:moveTo>
                  <a:pt x="0" y="0"/>
                </a:moveTo>
                <a:lnTo>
                  <a:pt x="2032897" y="0"/>
                </a:lnTo>
                <a:lnTo>
                  <a:pt x="3735418" y="2390774"/>
                </a:lnTo>
                <a:lnTo>
                  <a:pt x="2032897" y="4781548"/>
                </a:lnTo>
                <a:lnTo>
                  <a:pt x="0" y="4781548"/>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6" name="Picture Placeholder 4"/>
          <p:cNvSpPr>
            <a:spLocks noGrp="1"/>
          </p:cNvSpPr>
          <p:nvPr>
            <p:ph type="pic" sz="quarter" idx="16" hasCustomPrompt="1"/>
          </p:nvPr>
        </p:nvSpPr>
        <p:spPr>
          <a:xfrm>
            <a:off x="2083098" y="0"/>
            <a:ext cx="4674627" cy="6858000"/>
          </a:xfrm>
          <a:prstGeom prst="chevron">
            <a:avLst>
              <a:gd name="adj" fmla="val 36439"/>
            </a:avLst>
          </a:prstGeom>
          <a:solidFill>
            <a:schemeClr val="accent1">
              <a:alpha val="50000"/>
            </a:schemeClr>
          </a:solidFill>
        </p:spPr>
        <p:txBody>
          <a:bodyPr anchor="ctr">
            <a:normAutofit/>
          </a:bodyPr>
          <a:lstStyle>
            <a:lvl1pPr marL="0" indent="0" algn="ctr">
              <a:buNone/>
              <a:defRPr sz="1200" baseline="0"/>
            </a:lvl1pPr>
          </a:lstStyle>
          <a:p>
            <a:r>
              <a:rPr lang="en-US" dirty="0"/>
              <a:t>Click to add picture</a:t>
            </a:r>
          </a:p>
        </p:txBody>
      </p:sp>
      <p:sp>
        <p:nvSpPr>
          <p:cNvPr id="93" name="Picture Placeholder 92"/>
          <p:cNvSpPr>
            <a:spLocks noGrp="1"/>
          </p:cNvSpPr>
          <p:nvPr>
            <p:ph type="pic" sz="quarter" idx="17" hasCustomPrompt="1"/>
          </p:nvPr>
        </p:nvSpPr>
        <p:spPr>
          <a:xfrm>
            <a:off x="5105400" y="0"/>
            <a:ext cx="4038600" cy="6858000"/>
          </a:xfrm>
          <a:custGeom>
            <a:avLst/>
            <a:gdLst>
              <a:gd name="connsiteX0" fmla="*/ 0 w 4038600"/>
              <a:gd name="connsiteY0" fmla="*/ 0 h 5143500"/>
              <a:gd name="connsiteX1" fmla="*/ 4038600 w 4038600"/>
              <a:gd name="connsiteY1" fmla="*/ 0 h 5143500"/>
              <a:gd name="connsiteX2" fmla="*/ 4038600 w 4038600"/>
              <a:gd name="connsiteY2" fmla="*/ 5143499 h 5143500"/>
              <a:gd name="connsiteX3" fmla="*/ 0 w 4038600"/>
              <a:gd name="connsiteY3" fmla="*/ 5143500 h 5143500"/>
              <a:gd name="connsiteX4" fmla="*/ 1703387 w 4038600"/>
              <a:gd name="connsiteY4" fmla="*/ 25717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5143500">
                <a:moveTo>
                  <a:pt x="0" y="0"/>
                </a:moveTo>
                <a:lnTo>
                  <a:pt x="4038600" y="0"/>
                </a:lnTo>
                <a:lnTo>
                  <a:pt x="4038600" y="5143499"/>
                </a:lnTo>
                <a:lnTo>
                  <a:pt x="0" y="5143500"/>
                </a:lnTo>
                <a:lnTo>
                  <a:pt x="1703387" y="2571751"/>
                </a:lnTo>
                <a:close/>
              </a:path>
            </a:pathLst>
          </a:custGeom>
          <a:solidFill>
            <a:schemeClr val="accent6">
              <a:alpha val="50000"/>
            </a:schemeClr>
          </a:solidFill>
        </p:spPr>
        <p:txBody>
          <a:bodyPr wrap="square" anchor="ctr">
            <a:noAutofit/>
          </a:bodyPr>
          <a:lstStyle>
            <a:lvl1pPr marL="0" indent="0" algn="ctr">
              <a:buNone/>
              <a:defRPr sz="1200"/>
            </a:lvl1pPr>
          </a:lstStyle>
          <a:p>
            <a:r>
              <a:rPr lang="en-US" dirty="0"/>
              <a:t>			Click icon to add</a:t>
            </a:r>
          </a:p>
        </p:txBody>
      </p:sp>
      <p:sp>
        <p:nvSpPr>
          <p:cNvPr id="6" name="Text Placeholder 2">
            <a:extLst>
              <a:ext uri="{FF2B5EF4-FFF2-40B4-BE49-F238E27FC236}">
                <a16:creationId xmlns:a16="http://schemas.microsoft.com/office/drawing/2014/main" id="{B054D9D4-DB71-CE4B-B73E-D53F6721B424}"/>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99366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Desktop">
    <p:spTree>
      <p:nvGrpSpPr>
        <p:cNvPr id="1" name=""/>
        <p:cNvGrpSpPr/>
        <p:nvPr/>
      </p:nvGrpSpPr>
      <p:grpSpPr>
        <a:xfrm>
          <a:off x="0" y="0"/>
          <a:ext cx="0" cy="0"/>
          <a:chOff x="0" y="0"/>
          <a:chExt cx="0" cy="0"/>
        </a:xfrm>
      </p:grpSpPr>
      <p:cxnSp>
        <p:nvCxnSpPr>
          <p:cNvPr id="20" name="Straight Connector 19"/>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26487BB-5C2A-7D48-B6D4-075987CEF993}"/>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dirty="0"/>
              <a:t>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sp>
        <p:nvSpPr>
          <p:cNvPr id="11" name="Rectangle 10"/>
          <p:cNvSpPr/>
          <p:nvPr/>
        </p:nvSpPr>
        <p:spPr>
          <a:xfrm>
            <a:off x="4145570" y="708584"/>
            <a:ext cx="4751296" cy="3575093"/>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2400" y="461319"/>
            <a:ext cx="5105400" cy="5414320"/>
          </a:xfrm>
          <a:prstGeom prst="rect">
            <a:avLst/>
          </a:prstGeom>
        </p:spPr>
      </p:pic>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3" name="Picture Placeholder 12"/>
          <p:cNvSpPr>
            <a:spLocks noGrp="1"/>
          </p:cNvSpPr>
          <p:nvPr>
            <p:ph type="pic" sz="quarter" idx="10" hasCustomPrompt="1"/>
          </p:nvPr>
        </p:nvSpPr>
        <p:spPr>
          <a:xfrm>
            <a:off x="4145570" y="706455"/>
            <a:ext cx="4745117" cy="3552508"/>
          </a:xfrm>
        </p:spPr>
        <p:txBody>
          <a:bodyPr anchor="ctr"/>
          <a:lstStyle>
            <a:lvl1pPr algn="ctr">
              <a:defRPr baseline="0">
                <a:solidFill>
                  <a:schemeClr val="bg1"/>
                </a:solidFill>
              </a:defRPr>
            </a:lvl1pPr>
          </a:lstStyle>
          <a:p>
            <a:r>
              <a:rPr lang="en-US" dirty="0"/>
              <a:t>Insert Screenshot</a:t>
            </a:r>
          </a:p>
        </p:txBody>
      </p:sp>
    </p:spTree>
    <p:extLst>
      <p:ext uri="{BB962C8B-B14F-4D97-AF65-F5344CB8AC3E}">
        <p14:creationId xmlns:p14="http://schemas.microsoft.com/office/powerpoint/2010/main" val="185693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ablet">
    <p:spTree>
      <p:nvGrpSpPr>
        <p:cNvPr id="1" name=""/>
        <p:cNvGrpSpPr/>
        <p:nvPr/>
      </p:nvGrpSpPr>
      <p:grpSpPr>
        <a:xfrm>
          <a:off x="0" y="0"/>
          <a:ext cx="0" cy="0"/>
          <a:chOff x="0" y="0"/>
          <a:chExt cx="0" cy="0"/>
        </a:xfrm>
      </p:grpSpPr>
      <p:cxnSp>
        <p:nvCxnSpPr>
          <p:cNvPr id="20" name="Straight Connector 19"/>
          <p:cNvCxnSpPr/>
          <p:nvPr userDrawn="1"/>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dirty="0"/>
              <a:t>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4" name="Rectangle 13"/>
          <p:cNvSpPr/>
          <p:nvPr/>
        </p:nvSpPr>
        <p:spPr>
          <a:xfrm>
            <a:off x="4610173" y="881450"/>
            <a:ext cx="4027201" cy="4053017"/>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45119" y="477110"/>
            <a:ext cx="5098882" cy="5187092"/>
          </a:xfrm>
          <a:prstGeom prst="rect">
            <a:avLst/>
          </a:prstGeom>
        </p:spPr>
      </p:pic>
      <p:sp>
        <p:nvSpPr>
          <p:cNvPr id="13" name="Picture Placeholder 12"/>
          <p:cNvSpPr>
            <a:spLocks noGrp="1"/>
          </p:cNvSpPr>
          <p:nvPr>
            <p:ph type="pic" sz="quarter" idx="10" hasCustomPrompt="1"/>
          </p:nvPr>
        </p:nvSpPr>
        <p:spPr>
          <a:xfrm>
            <a:off x="4622904" y="906165"/>
            <a:ext cx="3995934" cy="3997729"/>
          </a:xfrm>
          <a:effectLst/>
        </p:spPr>
        <p:txBody>
          <a:bodyPr anchor="ctr"/>
          <a:lstStyle>
            <a:lvl1pPr algn="ctr">
              <a:defRPr baseline="0">
                <a:solidFill>
                  <a:schemeClr val="bg1"/>
                </a:solidFill>
              </a:defRPr>
            </a:lvl1pPr>
          </a:lstStyle>
          <a:p>
            <a:r>
              <a:rPr lang="en-US" dirty="0"/>
              <a:t>Insert Screenshot</a:t>
            </a:r>
          </a:p>
        </p:txBody>
      </p:sp>
    </p:spTree>
    <p:extLst>
      <p:ext uri="{BB962C8B-B14F-4D97-AF65-F5344CB8AC3E}">
        <p14:creationId xmlns:p14="http://schemas.microsoft.com/office/powerpoint/2010/main" val="136916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Mobile">
    <p:spTree>
      <p:nvGrpSpPr>
        <p:cNvPr id="1" name=""/>
        <p:cNvGrpSpPr/>
        <p:nvPr/>
      </p:nvGrpSpPr>
      <p:grpSpPr>
        <a:xfrm>
          <a:off x="0" y="0"/>
          <a:ext cx="0" cy="0"/>
          <a:chOff x="0" y="0"/>
          <a:chExt cx="0" cy="0"/>
        </a:xfrm>
      </p:grpSpPr>
      <p:cxnSp>
        <p:nvCxnSpPr>
          <p:cNvPr id="20" name="Straight Connector 19"/>
          <p:cNvCxnSpPr/>
          <p:nvPr userDrawn="1"/>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strike="noStrike">
                <a:solidFill>
                  <a:schemeClr val="bg1"/>
                </a:solidFill>
                <a:effectLst/>
              </a:defRPr>
            </a:lvl1pPr>
          </a:lstStyle>
          <a:p>
            <a:r>
              <a:rPr lang="en-US" dirty="0"/>
              <a:t> © Deltek, Inc. All Rights Reserved.</a:t>
            </a:r>
          </a:p>
        </p:txBody>
      </p:sp>
      <p:sp>
        <p:nvSpPr>
          <p:cNvPr id="4" name="Slide Number Placeholder 3"/>
          <p:cNvSpPr>
            <a:spLocks noGrp="1"/>
          </p:cNvSpPr>
          <p:nvPr>
            <p:ph type="sldNum" sz="quarter" idx="12"/>
          </p:nvPr>
        </p:nvSpPr>
        <p:spPr/>
        <p:txBody>
          <a:bodyPr/>
          <a:lstStyle>
            <a:lvl1pPr>
              <a:defRPr strike="noStrike">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1"/>
            <a:ext cx="3975100" cy="1425235"/>
          </a:xfrm>
        </p:spPr>
        <p:txBody>
          <a:bodyPr anchor="b">
            <a:normAutofit/>
          </a:bodyPr>
          <a:lstStyle>
            <a:lvl1pPr>
              <a:defRPr sz="2800"/>
            </a:lvl1pPr>
          </a:lstStyle>
          <a:p>
            <a:r>
              <a:rPr lang="en-US"/>
              <a:t>Click to edit Master title style</a:t>
            </a:r>
          </a:p>
        </p:txBody>
      </p:sp>
      <p:sp>
        <p:nvSpPr>
          <p:cNvPr id="11" name="Rectangle 10"/>
          <p:cNvSpPr/>
          <p:nvPr/>
        </p:nvSpPr>
        <p:spPr>
          <a:xfrm>
            <a:off x="5933440" y="878699"/>
            <a:ext cx="1930400" cy="4547616"/>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a:solidFill>
                  <a:srgbClr val="FFFFFF"/>
                </a:solidFill>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5565" y="142857"/>
            <a:ext cx="2226150" cy="6029344"/>
          </a:xfrm>
          <a:prstGeom prst="rect">
            <a:avLst/>
          </a:prstGeom>
        </p:spPr>
      </p:pic>
      <p:sp>
        <p:nvSpPr>
          <p:cNvPr id="13" name="Picture Placeholder 12"/>
          <p:cNvSpPr>
            <a:spLocks noGrp="1"/>
          </p:cNvSpPr>
          <p:nvPr>
            <p:ph type="pic" sz="quarter" idx="10" hasCustomPrompt="1"/>
          </p:nvPr>
        </p:nvSpPr>
        <p:spPr>
          <a:xfrm>
            <a:off x="5933440" y="922639"/>
            <a:ext cx="1930400" cy="4503677"/>
          </a:xfrm>
        </p:spPr>
        <p:txBody>
          <a:bodyPr anchor="ctr">
            <a:normAutofit/>
          </a:bodyPr>
          <a:lstStyle>
            <a:lvl1pPr marL="0" indent="0" algn="ctr">
              <a:buNone/>
              <a:defRPr sz="1800" baseline="0">
                <a:solidFill>
                  <a:schemeClr val="bg1"/>
                </a:solidFill>
              </a:defRPr>
            </a:lvl1pPr>
          </a:lstStyle>
          <a:p>
            <a:r>
              <a:rPr lang="en-US" dirty="0"/>
              <a:t>Insert Screenshot</a:t>
            </a:r>
          </a:p>
        </p:txBody>
      </p:sp>
    </p:spTree>
    <p:extLst>
      <p:ext uri="{BB962C8B-B14F-4D97-AF65-F5344CB8AC3E}">
        <p14:creationId xmlns:p14="http://schemas.microsoft.com/office/powerpoint/2010/main" val="121125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Product Screensho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65E3B6-1D24-6C48-B763-48273AB2225A}"/>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Snip Single Corner Rectangle 6"/>
          <p:cNvSpPr/>
          <p:nvPr/>
        </p:nvSpPr>
        <p:spPr>
          <a:xfrm flipH="1">
            <a:off x="3156895" y="0"/>
            <a:ext cx="5987107" cy="6858000"/>
          </a:xfrm>
          <a:custGeom>
            <a:avLst/>
            <a:gdLst>
              <a:gd name="connsiteX0" fmla="*/ 0 w 5987107"/>
              <a:gd name="connsiteY0" fmla="*/ 0 h 5143500"/>
              <a:gd name="connsiteX1" fmla="*/ 3415357 w 5987107"/>
              <a:gd name="connsiteY1" fmla="*/ 0 h 5143500"/>
              <a:gd name="connsiteX2" fmla="*/ 5987107 w 5987107"/>
              <a:gd name="connsiteY2" fmla="*/ 2571750 h 5143500"/>
              <a:gd name="connsiteX3" fmla="*/ 5987107 w 5987107"/>
              <a:gd name="connsiteY3" fmla="*/ 5143500 h 5143500"/>
              <a:gd name="connsiteX4" fmla="*/ 0 w 5987107"/>
              <a:gd name="connsiteY4" fmla="*/ 5143500 h 5143500"/>
              <a:gd name="connsiteX5" fmla="*/ 0 w 5987107"/>
              <a:gd name="connsiteY5" fmla="*/ 0 h 5143500"/>
              <a:gd name="connsiteX0" fmla="*/ 0 w 5987107"/>
              <a:gd name="connsiteY0" fmla="*/ 0 h 5143500"/>
              <a:gd name="connsiteX1" fmla="*/ 34153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729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850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037407 w 5987107"/>
              <a:gd name="connsiteY1" fmla="*/ 1143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127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07" h="5143500">
                <a:moveTo>
                  <a:pt x="0" y="0"/>
                </a:moveTo>
                <a:lnTo>
                  <a:pt x="2221557" y="0"/>
                </a:lnTo>
                <a:lnTo>
                  <a:pt x="5987107" y="5143500"/>
                </a:lnTo>
                <a:lnTo>
                  <a:pt x="0" y="5143500"/>
                </a:lnTo>
                <a:lnTo>
                  <a:pt x="0" y="0"/>
                </a:lnTo>
                <a:close/>
              </a:path>
            </a:pathLst>
          </a:custGeom>
          <a:gradFill flip="none" rotWithShape="1">
            <a:gsLst>
              <a:gs pos="0">
                <a:srgbClr val="0069AA"/>
              </a:gs>
              <a:gs pos="100000">
                <a:schemeClr val="accent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Footer Placeholder 1"/>
          <p:cNvSpPr>
            <a:spLocks noGrp="1"/>
          </p:cNvSpPr>
          <p:nvPr>
            <p:ph type="ftr" sz="quarter" idx="16"/>
          </p:nvPr>
        </p:nvSpPr>
        <p:spPr/>
        <p:txBody>
          <a:bodyPr/>
          <a:lstStyle>
            <a:lvl1pPr>
              <a:defRPr>
                <a:solidFill>
                  <a:schemeClr val="bg1"/>
                </a:solidFill>
              </a:defRPr>
            </a:lvl1pPr>
          </a:lstStyle>
          <a:p>
            <a:r>
              <a:rPr lang="en-US" dirty="0"/>
              <a:t> © Deltek, Inc. All Rights Reserved.</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B55A158B-BCF3-9542-9167-C24EBDDACB7A}" type="slidenum">
              <a:rPr lang="uk-UA" smtClean="0"/>
              <a:pPr/>
              <a:t>‹#›</a:t>
            </a:fld>
            <a:endParaRPr lang="uk-UA"/>
          </a:p>
        </p:txBody>
      </p:sp>
      <p:sp>
        <p:nvSpPr>
          <p:cNvPr id="6" name="Picture Placeholder 5"/>
          <p:cNvSpPr>
            <a:spLocks noGrp="1"/>
          </p:cNvSpPr>
          <p:nvPr>
            <p:ph type="pic" sz="quarter" idx="10" hasCustomPrompt="1"/>
          </p:nvPr>
        </p:nvSpPr>
        <p:spPr>
          <a:xfrm>
            <a:off x="4025901" y="685800"/>
            <a:ext cx="5118100" cy="3958285"/>
          </a:xfrm>
          <a:effectLst>
            <a:outerShdw blurRad="50800" dist="76200" dir="2700000" algn="tl" rotWithShape="0">
              <a:prstClr val="black">
                <a:alpha val="40000"/>
              </a:prstClr>
            </a:outerShdw>
          </a:effectLst>
        </p:spPr>
        <p:txBody>
          <a:bodyPr anchor="ctr"/>
          <a:lstStyle>
            <a:lvl1pPr algn="ctr">
              <a:defRPr baseline="0"/>
            </a:lvl1pPr>
          </a:lstStyle>
          <a:p>
            <a:r>
              <a:rPr lang="en-US" dirty="0"/>
              <a:t>Insert Product Screenshot</a:t>
            </a:r>
          </a:p>
        </p:txBody>
      </p:sp>
      <p:sp>
        <p:nvSpPr>
          <p:cNvPr id="13" name="Content Placeholder 2"/>
          <p:cNvSpPr>
            <a:spLocks noGrp="1"/>
          </p:cNvSpPr>
          <p:nvPr>
            <p:ph idx="1"/>
          </p:nvPr>
        </p:nvSpPr>
        <p:spPr>
          <a:xfrm>
            <a:off x="228600" y="1600201"/>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6" name="Text Placeholder 12"/>
          <p:cNvSpPr>
            <a:spLocks noGrp="1"/>
          </p:cNvSpPr>
          <p:nvPr>
            <p:ph type="body" sz="quarter" idx="15" hasCustomPrompt="1"/>
          </p:nvPr>
        </p:nvSpPr>
        <p:spPr>
          <a:xfrm>
            <a:off x="4025901" y="4762982"/>
            <a:ext cx="5118100" cy="485988"/>
          </a:xfrm>
        </p:spPr>
        <p:txBody>
          <a:bodyPr tIns="0" bIns="0" anchor="ctr">
            <a:normAutofit/>
          </a:bodyPr>
          <a:lstStyle>
            <a:lvl1pPr marL="0" indent="0" algn="ctr">
              <a:buNone/>
              <a:defRPr sz="1600" i="1">
                <a:solidFill>
                  <a:schemeClr val="bg1"/>
                </a:solidFill>
              </a:defRPr>
            </a:lvl1pPr>
          </a:lstStyle>
          <a:p>
            <a:pPr lvl="0"/>
            <a:r>
              <a:rPr lang="en-US"/>
              <a:t>Caption</a:t>
            </a:r>
          </a:p>
        </p:txBody>
      </p:sp>
    </p:spTree>
    <p:extLst>
      <p:ext uri="{BB962C8B-B14F-4D97-AF65-F5344CB8AC3E}">
        <p14:creationId xmlns:p14="http://schemas.microsoft.com/office/powerpoint/2010/main" val="39734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solidFill>
                  <a:srgbClr val="282727">
                    <a:tint val="75000"/>
                  </a:srgbClr>
                </a:solidFill>
              </a:rPr>
              <a:t>© </a:t>
            </a:r>
            <a:r>
              <a:rPr dirty="0">
                <a:solidFill>
                  <a:srgbClr val="282727">
                    <a:tint val="75000"/>
                  </a:srgbClr>
                </a:solidFill>
              </a:rPr>
              <a:t>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a:pPr/>
              <a:t>‹#›</a:t>
            </a:fld>
            <a:endParaRPr lang="uk-UA"/>
          </a:p>
        </p:txBody>
      </p:sp>
      <p:cxnSp>
        <p:nvCxnSpPr>
          <p:cNvPr id="4" name="Straight Connector 3"/>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2545941"/>
      </p:ext>
    </p:extLst>
  </p:cSld>
  <p:clrMapOvr>
    <a:masterClrMapping/>
  </p:clrMapOvr>
  <p:transition spd="slow">
    <p:push dir="u"/>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228600" y="76201"/>
            <a:ext cx="8686800" cy="914400"/>
          </a:xfrm>
        </p:spPr>
        <p:txBody>
          <a:bodyPr/>
          <a:lstStyle/>
          <a:p>
            <a:r>
              <a:rPr lang="en-US"/>
              <a:t>Click to edit Master title style</a:t>
            </a:r>
          </a:p>
        </p:txBody>
      </p:sp>
      <p:sp>
        <p:nvSpPr>
          <p:cNvPr id="9" name="Slide Number Placeholder 8"/>
          <p:cNvSpPr>
            <a:spLocks noGrp="1"/>
          </p:cNvSpPr>
          <p:nvPr>
            <p:ph type="sldNum" sz="quarter" idx="15"/>
          </p:nvPr>
        </p:nvSpPr>
        <p:spPr/>
        <p:txBody>
          <a:bodyPr/>
          <a:lstStyle>
            <a:lvl1pPr>
              <a:defRPr>
                <a:solidFill>
                  <a:schemeClr val="tx1">
                    <a:lumMod val="75000"/>
                    <a:lumOff val="25000"/>
                  </a:schemeClr>
                </a:solidFill>
              </a:defRPr>
            </a:lvl1pPr>
          </a:lstStyle>
          <a:p>
            <a:fld id="{53E7D600-3523-4C63-B38B-0FF9ED66F99E}" type="slidenum">
              <a:rPr lang="en-US" smtClean="0"/>
              <a:pPr/>
              <a:t>‹#›</a:t>
            </a:fld>
            <a:endParaRPr lang="en-US" dirty="0"/>
          </a:p>
        </p:txBody>
      </p:sp>
      <p:sp>
        <p:nvSpPr>
          <p:cNvPr id="25" name="Content Placeholder 24"/>
          <p:cNvSpPr>
            <a:spLocks noGrp="1"/>
          </p:cNvSpPr>
          <p:nvPr>
            <p:ph sz="quarter" idx="17"/>
          </p:nvPr>
        </p:nvSpPr>
        <p:spPr>
          <a:xfrm>
            <a:off x="342900" y="1257303"/>
            <a:ext cx="8458200" cy="4914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228598" y="990600"/>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2"/>
          <p:cNvSpPr>
            <a:spLocks noGrp="1"/>
          </p:cNvSpPr>
          <p:nvPr>
            <p:ph type="ftr" sz="quarter" idx="14"/>
          </p:nvPr>
        </p:nvSpPr>
        <p:spPr>
          <a:xfrm>
            <a:off x="5073107" y="6375400"/>
            <a:ext cx="2784451" cy="482600"/>
          </a:xfrm>
          <a:prstGeom prst="rect">
            <a:avLst/>
          </a:prstGeom>
        </p:spPr>
        <p:txBody>
          <a:bodyPr anchor="ctr"/>
          <a:lstStyle/>
          <a:p>
            <a:pPr defTabSz="457178"/>
            <a:r>
              <a:rPr lang="en-US">
                <a:solidFill>
                  <a:srgbClr val="FFFFFF">
                    <a:lumMod val="50000"/>
                  </a:srgbClr>
                </a:solidFill>
              </a:rPr>
              <a:t>© Deltek, Inc. All Rights Reserved.</a:t>
            </a:r>
          </a:p>
        </p:txBody>
      </p:sp>
    </p:spTree>
    <p:extLst>
      <p:ext uri="{BB962C8B-B14F-4D97-AF65-F5344CB8AC3E}">
        <p14:creationId xmlns:p14="http://schemas.microsoft.com/office/powerpoint/2010/main" val="1990187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3_Title &amp; Content">
    <p:spTree>
      <p:nvGrpSpPr>
        <p:cNvPr id="1" name=""/>
        <p:cNvGrpSpPr/>
        <p:nvPr/>
      </p:nvGrpSpPr>
      <p:grpSpPr>
        <a:xfrm>
          <a:off x="0" y="0"/>
          <a:ext cx="0" cy="0"/>
          <a:chOff x="0" y="0"/>
          <a:chExt cx="0" cy="0"/>
        </a:xfrm>
      </p:grpSpPr>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1" y="889000"/>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dirty="0"/>
              <a:t> © 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a:xfrm>
            <a:off x="228600" y="76203"/>
            <a:ext cx="8686800" cy="711199"/>
          </a:xfrm>
        </p:spPr>
        <p:txBody>
          <a:bodyPr/>
          <a:lstStyle/>
          <a:p>
            <a:r>
              <a:rPr lang="en-US"/>
              <a:t>Click to edit Master title style</a:t>
            </a:r>
          </a:p>
        </p:txBody>
      </p:sp>
    </p:spTree>
    <p:extLst>
      <p:ext uri="{BB962C8B-B14F-4D97-AF65-F5344CB8AC3E}">
        <p14:creationId xmlns:p14="http://schemas.microsoft.com/office/powerpoint/2010/main" val="258514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Photo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400800" y="1"/>
            <a:ext cx="2743200" cy="6858311"/>
          </a:xfrm>
        </p:spPr>
        <p:txBody>
          <a:bodyPr anchor="ctr"/>
          <a:lstStyle>
            <a:lvl1pPr algn="ctr">
              <a:defRPr/>
            </a:lvl1pPr>
          </a:lstStyle>
          <a:p>
            <a:r>
              <a:rPr lang="en-US" dirty="0"/>
              <a:t>Drag picture to placeholder or click icon to add</a:t>
            </a:r>
          </a:p>
        </p:txBody>
      </p:sp>
      <p:sp>
        <p:nvSpPr>
          <p:cNvPr id="6" name="Title 5"/>
          <p:cNvSpPr>
            <a:spLocks noGrp="1"/>
          </p:cNvSpPr>
          <p:nvPr>
            <p:ph type="title"/>
          </p:nvPr>
        </p:nvSpPr>
        <p:spPr>
          <a:xfrm>
            <a:off x="228600" y="76201"/>
            <a:ext cx="5939852" cy="939488"/>
          </a:xfrm>
        </p:spPr>
        <p:txBody>
          <a:bodyPr/>
          <a:lstStyle/>
          <a:p>
            <a:r>
              <a:rPr lang="en-US"/>
              <a:t>Click to edit Master title style</a:t>
            </a:r>
          </a:p>
        </p:txBody>
      </p:sp>
      <p:sp>
        <p:nvSpPr>
          <p:cNvPr id="12" name="Content Placeholder 11"/>
          <p:cNvSpPr>
            <a:spLocks noGrp="1"/>
          </p:cNvSpPr>
          <p:nvPr>
            <p:ph sz="quarter" idx="13"/>
          </p:nvPr>
        </p:nvSpPr>
        <p:spPr>
          <a:xfrm>
            <a:off x="228600" y="1066045"/>
            <a:ext cx="5940425" cy="5106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 y="1040867"/>
            <a:ext cx="6168454"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4"/>
          </p:nvPr>
        </p:nvSpPr>
        <p:spPr/>
        <p:txBody>
          <a:bodyPr/>
          <a:lstStyle>
            <a:lvl1pPr algn="ctr">
              <a:defRPr/>
            </a:lvl1pPr>
          </a:lstStyle>
          <a:p>
            <a:r>
              <a:rPr lang="en-US" dirty="0"/>
              <a:t>© Deltek, Inc. All Rights Reserved.</a:t>
            </a:r>
          </a:p>
        </p:txBody>
      </p:sp>
      <p:sp>
        <p:nvSpPr>
          <p:cNvPr id="3" name="Slide Number Placeholder 2"/>
          <p:cNvSpPr>
            <a:spLocks noGrp="1"/>
          </p:cNvSpPr>
          <p:nvPr>
            <p:ph type="sldNum" sz="quarter" idx="15"/>
          </p:nvPr>
        </p:nvSpPr>
        <p:spPr/>
        <p:txBody>
          <a:bodyPr/>
          <a:lstStyle/>
          <a:p>
            <a:fld id="{B55A158B-BCF3-9542-9167-C24EBDDACB7A}" type="slidenum">
              <a:rPr lang="uk-UA" smtClean="0"/>
              <a:pPr/>
              <a:t>‹#›</a:t>
            </a:fld>
            <a:endParaRPr lang="uk-UA"/>
          </a:p>
        </p:txBody>
      </p:sp>
      <p:cxnSp>
        <p:nvCxnSpPr>
          <p:cNvPr id="10" name="Straight Connector 9"/>
          <p:cNvCxnSpPr/>
          <p:nvPr userDrawn="1"/>
        </p:nvCxnSpPr>
        <p:spPr>
          <a:xfrm>
            <a:off x="22860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66568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Col w Photo Lef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4800602" y="1701800"/>
            <a:ext cx="43433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0" y="3"/>
            <a:ext cx="4343400" cy="6858311"/>
          </a:xfrm>
          <a:no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4800601" y="177804"/>
            <a:ext cx="4114800" cy="1523997"/>
          </a:xfrm>
        </p:spPr>
        <p:txBody>
          <a:bodyPr>
            <a:normAutofit/>
          </a:bodyPr>
          <a:lstStyle>
            <a:lvl1pPr>
              <a:defRPr sz="2800"/>
            </a:lvl1pPr>
          </a:lstStyle>
          <a:p>
            <a:r>
              <a:rPr lang="en-US" dirty="0"/>
              <a:t>Click to edit Master title style</a:t>
            </a:r>
          </a:p>
        </p:txBody>
      </p:sp>
      <p:sp>
        <p:nvSpPr>
          <p:cNvPr id="12" name="Content Placeholder 11"/>
          <p:cNvSpPr>
            <a:spLocks noGrp="1"/>
          </p:cNvSpPr>
          <p:nvPr>
            <p:ph sz="quarter" idx="13" hasCustomPrompt="1"/>
          </p:nvPr>
        </p:nvSpPr>
        <p:spPr>
          <a:xfrm>
            <a:off x="4800601" y="1905000"/>
            <a:ext cx="4114800" cy="4267200"/>
          </a:xfrm>
        </p:spPr>
        <p:txBody>
          <a:bodyPr/>
          <a:lstStyle>
            <a:lvl1pPr marL="346067" indent="-334955">
              <a:buFont typeface="+mj-lt"/>
              <a:buAutoNum type="arabicPeriod"/>
              <a:tabLst/>
              <a:defRPr/>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dirty="0"/>
              <a:t>First level</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 name="Footer Placeholder 1"/>
          <p:cNvSpPr>
            <a:spLocks noGrp="1"/>
          </p:cNvSpPr>
          <p:nvPr>
            <p:ph type="ftr" sz="quarter" idx="14"/>
          </p:nvPr>
        </p:nvSpPr>
        <p:spPr/>
        <p:txBody>
          <a:bodyPr/>
          <a:lstStyle/>
          <a:p>
            <a:r>
              <a:rPr lang="en-US"/>
              <a:t>CONFIDENTIAL © Deltek, Inc. All Rights Reserved.</a:t>
            </a:r>
          </a:p>
        </p:txBody>
      </p:sp>
      <p:sp>
        <p:nvSpPr>
          <p:cNvPr id="3" name="Slide Number Placeholder 2"/>
          <p:cNvSpPr>
            <a:spLocks noGrp="1"/>
          </p:cNvSpPr>
          <p:nvPr>
            <p:ph type="sldNum" sz="quarter" idx="15"/>
          </p:nvPr>
        </p:nvSpPr>
        <p:spPr>
          <a:xfrm>
            <a:off x="8270853" y="6375400"/>
            <a:ext cx="644549" cy="482600"/>
          </a:xfrm>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27861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Title Higher Lin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3"/>
            <a:ext cx="8001000" cy="838199"/>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solidFill>
                  <a:srgbClr val="282727">
                    <a:tint val="75000"/>
                  </a:srgbClr>
                </a:solidFill>
              </a:rPr>
              <a:t>© Deltek, Inc. All Rights Reserved.</a:t>
            </a:r>
            <a:endParaRPr dirty="0">
              <a:solidFill>
                <a:srgbClr val="282727">
                  <a:tint val="75000"/>
                </a:srgbClr>
              </a:solidFill>
            </a:endParaRPr>
          </a:p>
        </p:txBody>
      </p:sp>
      <p:sp>
        <p:nvSpPr>
          <p:cNvPr id="4" name="Slide Number Placeholder 3"/>
          <p:cNvSpPr>
            <a:spLocks noGrp="1"/>
          </p:cNvSpPr>
          <p:nvPr>
            <p:ph type="sldNum" sz="quarter" idx="11"/>
          </p:nvPr>
        </p:nvSpPr>
        <p:spPr/>
        <p:txBody>
          <a:bodyPr/>
          <a:lstStyle/>
          <a:p>
            <a:fld id="{B55A158B-BCF3-9542-9167-C24EBDDACB7A}" type="slidenum">
              <a:rPr lang="uk-UA"/>
              <a:pPr/>
              <a:t>‹#›</a:t>
            </a:fld>
            <a:endParaRPr lang="uk-UA"/>
          </a:p>
        </p:txBody>
      </p:sp>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811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7" name="Title 6"/>
          <p:cNvSpPr>
            <a:spLocks noGrp="1"/>
          </p:cNvSpPr>
          <p:nvPr>
            <p:ph type="title"/>
          </p:nvPr>
        </p:nvSpPr>
        <p:spPr>
          <a:xfrm>
            <a:off x="342900" y="228600"/>
            <a:ext cx="6972300" cy="457200"/>
          </a:xfrm>
        </p:spPr>
        <p:txBody>
          <a:bodyPr/>
          <a:lstStyle/>
          <a:p>
            <a:r>
              <a:rPr lang="en-US"/>
              <a:t>Click to edit Master title style</a:t>
            </a:r>
          </a:p>
        </p:txBody>
      </p:sp>
      <p:sp>
        <p:nvSpPr>
          <p:cNvPr id="25" name="Content Placeholder 24"/>
          <p:cNvSpPr>
            <a:spLocks noGrp="1"/>
          </p:cNvSpPr>
          <p:nvPr>
            <p:ph sz="quarter" idx="17"/>
          </p:nvPr>
        </p:nvSpPr>
        <p:spPr>
          <a:xfrm>
            <a:off x="342900" y="1066800"/>
            <a:ext cx="8458200" cy="5105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20"/>
          </p:nvPr>
        </p:nvSpPr>
        <p:spPr/>
        <p:txBody>
          <a:bodyPr anchor="ctr"/>
          <a:lstStyle>
            <a:lvl1pPr>
              <a:defRPr/>
            </a:lvl1pPr>
          </a:lstStyle>
          <a:p>
            <a:pPr>
              <a:defRPr/>
            </a:pPr>
            <a:fld id="{D2645B50-2E45-4864-9F7E-0A8B2DD48FC8}" type="slidenum">
              <a:rPr lang="en-US"/>
              <a:pPr>
                <a:defRPr/>
              </a:pPr>
              <a:t>‹#›</a:t>
            </a:fld>
            <a:endParaRPr lang="en-US" dirty="0"/>
          </a:p>
        </p:txBody>
      </p:sp>
      <p:cxnSp>
        <p:nvCxnSpPr>
          <p:cNvPr id="5" name="Straight Connector 4"/>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9237355"/>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Forecast">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0" y="2"/>
            <a:ext cx="2746948" cy="6858311"/>
          </a:xfrm>
        </p:spPr>
        <p:txBody>
          <a:bodyPr anchor="ctr"/>
          <a:lstStyle>
            <a:lvl1pPr algn="ctr">
              <a:defRPr/>
            </a:lvl1pPr>
          </a:lstStyle>
          <a:p>
            <a:r>
              <a:rPr lang="en-US" dirty="0"/>
              <a:t>Drag picture to placeholder or click icon to add</a:t>
            </a:r>
          </a:p>
        </p:txBody>
      </p:sp>
      <p:sp>
        <p:nvSpPr>
          <p:cNvPr id="10" name="Content Placeholder 11"/>
          <p:cNvSpPr>
            <a:spLocks noGrp="1"/>
          </p:cNvSpPr>
          <p:nvPr>
            <p:ph sz="quarter" idx="13"/>
          </p:nvPr>
        </p:nvSpPr>
        <p:spPr>
          <a:xfrm>
            <a:off x="2975550" y="1600200"/>
            <a:ext cx="594042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2975547" y="76202"/>
            <a:ext cx="5939854"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dirty="0">
                <a:solidFill>
                  <a:srgbClr val="282727">
                    <a:tint val="75000"/>
                  </a:srgbClr>
                </a:solidFill>
              </a:rPr>
              <a:t> © Deltek, Inc. All Rights Reserved.</a:t>
            </a:r>
          </a:p>
        </p:txBody>
      </p:sp>
      <p:sp>
        <p:nvSpPr>
          <p:cNvPr id="8" name="Slide Number Placeholder 7"/>
          <p:cNvSpPr>
            <a:spLocks noGrp="1"/>
          </p:cNvSpPr>
          <p:nvPr>
            <p:ph type="sldNum" sz="quarter" idx="15"/>
          </p:nvPr>
        </p:nvSpPr>
        <p:spPr/>
        <p:txBody>
          <a:bodyPr/>
          <a:lstStyle/>
          <a:p>
            <a:fld id="{B55A158B-BCF3-9542-9167-C24EBDDACB7A}" type="slidenum">
              <a:rPr lang="uk-UA"/>
              <a:pPr/>
              <a:t>‹#›</a:t>
            </a:fld>
            <a:endParaRPr lang="uk-UA"/>
          </a:p>
        </p:txBody>
      </p:sp>
      <p:cxnSp>
        <p:nvCxnSpPr>
          <p:cNvPr id="12" name="Straight Connector 11"/>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3517072"/>
      </p:ext>
    </p:extLst>
  </p:cSld>
  <p:clrMapOvr>
    <a:masterClrMapping/>
  </p:clrMapOvr>
  <p:transition spd="slow">
    <p:push dir="u"/>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cSld name="Title Slide wPic">
    <p:spTree>
      <p:nvGrpSpPr>
        <p:cNvPr id="1" name=""/>
        <p:cNvGrpSpPr/>
        <p:nvPr/>
      </p:nvGrpSpPr>
      <p:grpSpPr>
        <a:xfrm>
          <a:off x="0" y="0"/>
          <a:ext cx="0" cy="0"/>
          <a:chOff x="0" y="0"/>
          <a:chExt cx="0" cy="0"/>
        </a:xfrm>
      </p:grpSpPr>
      <p:sp>
        <p:nvSpPr>
          <p:cNvPr id="7" name="Pentagon 6"/>
          <p:cNvSpPr/>
          <p:nvPr userDrawn="1"/>
        </p:nvSpPr>
        <p:spPr>
          <a:xfrm>
            <a:off x="2" y="0"/>
            <a:ext cx="6033155" cy="6858000"/>
          </a:xfrm>
          <a:prstGeom prst="homePlate">
            <a:avLst>
              <a:gd name="adj" fmla="val 35529"/>
            </a:avLst>
          </a:prstGeom>
          <a:gradFill flip="none" rotWithShape="1">
            <a:gsLst>
              <a:gs pos="0">
                <a:schemeClr val="tx2"/>
              </a:gs>
              <a:gs pos="100000">
                <a:srgbClr val="0069AA"/>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dirty="0"/>
              <a:t>Click icon to add picture</a:t>
            </a:r>
          </a:p>
        </p:txBody>
      </p:sp>
      <p:sp>
        <p:nvSpPr>
          <p:cNvPr id="137" name="Chevron 10"/>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endParaRPr>
          </a:p>
        </p:txBody>
      </p:sp>
      <p:sp>
        <p:nvSpPr>
          <p:cNvPr id="14" name="Chevron 10">
            <a:extLst>
              <a:ext uri="{FF2B5EF4-FFF2-40B4-BE49-F238E27FC236}">
                <a16:creationId xmlns:a16="http://schemas.microsoft.com/office/drawing/2014/main" id="{ABD476FA-081D-F441-A186-07A5DE38639A}"/>
              </a:ext>
            </a:extLst>
          </p:cNvPr>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282727"/>
              </a:solidFill>
            </a:endParaRPr>
          </a:p>
        </p:txBody>
      </p:sp>
      <p:grpSp>
        <p:nvGrpSpPr>
          <p:cNvPr id="13" name="Group 12">
            <a:extLst>
              <a:ext uri="{FF2B5EF4-FFF2-40B4-BE49-F238E27FC236}">
                <a16:creationId xmlns:a16="http://schemas.microsoft.com/office/drawing/2014/main" id="{1EF26B98-619A-3B4D-A8BC-1EA91EF07B04}"/>
              </a:ext>
            </a:extLst>
          </p:cNvPr>
          <p:cNvGrpSpPr/>
          <p:nvPr userDrawn="1"/>
        </p:nvGrpSpPr>
        <p:grpSpPr>
          <a:xfrm>
            <a:off x="1524001" y="431800"/>
            <a:ext cx="3538073" cy="6426199"/>
            <a:chOff x="4093391" y="323850"/>
            <a:chExt cx="4006242" cy="4819649"/>
          </a:xfrm>
        </p:grpSpPr>
        <p:sp>
          <p:nvSpPr>
            <p:cNvPr id="15" name="Chevron 14">
              <a:extLst>
                <a:ext uri="{FF2B5EF4-FFF2-40B4-BE49-F238E27FC236}">
                  <a16:creationId xmlns:a16="http://schemas.microsoft.com/office/drawing/2014/main" id="{1395E9DA-C741-1049-8C67-E09FEA2301C5}"/>
                </a:ext>
              </a:extLst>
            </p:cNvPr>
            <p:cNvSpPr/>
            <p:nvPr/>
          </p:nvSpPr>
          <p:spPr>
            <a:xfrm>
              <a:off x="4093391" y="323850"/>
              <a:ext cx="4006242" cy="4819649"/>
            </a:xfrm>
            <a:prstGeom prst="chevron">
              <a:avLst>
                <a:gd name="adj" fmla="val 48359"/>
              </a:avLst>
            </a:prstGeom>
            <a:gradFill flip="none" rotWithShape="1">
              <a:gsLst>
                <a:gs pos="15000">
                  <a:schemeClr val="accent1">
                    <a:lumMod val="40000"/>
                    <a:lumOff val="60000"/>
                    <a:alpha val="4000"/>
                  </a:schemeClr>
                </a:gs>
                <a:gs pos="100000">
                  <a:schemeClr val="accent5">
                    <a:lumMod val="40000"/>
                    <a:lumOff val="60000"/>
                    <a:alpha val="2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sp>
          <p:nvSpPr>
            <p:cNvPr id="19" name="Chevron 18">
              <a:extLst>
                <a:ext uri="{FF2B5EF4-FFF2-40B4-BE49-F238E27FC236}">
                  <a16:creationId xmlns:a16="http://schemas.microsoft.com/office/drawing/2014/main" id="{C9BCB99B-1378-3B4D-8463-B569A30E5BD0}"/>
                </a:ext>
              </a:extLst>
            </p:cNvPr>
            <p:cNvSpPr/>
            <p:nvPr/>
          </p:nvSpPr>
          <p:spPr>
            <a:xfrm>
              <a:off x="6373435" y="361950"/>
              <a:ext cx="1516409" cy="1824295"/>
            </a:xfrm>
            <a:prstGeom prst="chevron">
              <a:avLst>
                <a:gd name="adj" fmla="val 47832"/>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grpSp>
      <p:cxnSp>
        <p:nvCxnSpPr>
          <p:cNvPr id="8" name="Straight Connector 7"/>
          <p:cNvCxnSpPr/>
          <p:nvPr/>
        </p:nvCxnSpPr>
        <p:spPr>
          <a:xfrm>
            <a:off x="-1"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8"/>
            <a:ext cx="4892512" cy="1604975"/>
          </a:xfrm>
          <a:noFill/>
          <a:ln>
            <a:noFill/>
          </a:ln>
        </p:spPr>
        <p:txBody>
          <a:bodyPr wrap="square" lIns="457200" anchor="t" anchorCtr="0">
            <a:noAutofit/>
          </a:bodyPr>
          <a:lstStyle>
            <a:lvl1pPr>
              <a:defRPr sz="3600">
                <a:solidFill>
                  <a:schemeClr val="bg1"/>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69"/>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pic>
        <p:nvPicPr>
          <p:cNvPr id="16" name="Picture 15">
            <a:extLst>
              <a:ext uri="{FF2B5EF4-FFF2-40B4-BE49-F238E27FC236}">
                <a16:creationId xmlns:a16="http://schemas.microsoft.com/office/drawing/2014/main" id="{213D07F3-5950-EF48-906B-8B1CE6A13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122636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2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4_Title &amp; Content">
    <p:spTree>
      <p:nvGrpSpPr>
        <p:cNvPr id="1" name=""/>
        <p:cNvGrpSpPr/>
        <p:nvPr/>
      </p:nvGrpSpPr>
      <p:grpSpPr>
        <a:xfrm>
          <a:off x="0" y="0"/>
          <a:ext cx="0" cy="0"/>
          <a:chOff x="0" y="0"/>
          <a:chExt cx="0" cy="0"/>
        </a:xfrm>
      </p:grpSpPr>
      <p:cxnSp>
        <p:nvCxnSpPr>
          <p:cNvPr id="7" name="Straight Connector 6"/>
          <p:cNvCxnSpPr/>
          <p:nvPr userDrawn="1"/>
        </p:nvCxnSpPr>
        <p:spPr>
          <a:xfrm>
            <a:off x="228601" y="1001027"/>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hasCustomPrompt="1"/>
          </p:nvPr>
        </p:nvSpPr>
        <p:spPr>
          <a:xfrm>
            <a:off x="228600" y="76202"/>
            <a:ext cx="8686800" cy="838199"/>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r>
              <a:rPr lang="en-US" dirty="0">
                <a:solidFill>
                  <a:srgbClr val="282727">
                    <a:tint val="75000"/>
                  </a:srgbClr>
                </a:solidFill>
              </a:rPr>
              <a:t>© </a:t>
            </a:r>
            <a:r>
              <a:rPr dirty="0">
                <a:solidFill>
                  <a:srgbClr val="282727">
                    <a:tint val="75000"/>
                  </a:srgbClr>
                </a:solidFill>
              </a:rPr>
              <a:t>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a:pPr/>
              <a:t>‹#›</a:t>
            </a:fld>
            <a:endParaRPr lang="uk-UA"/>
          </a:p>
        </p:txBody>
      </p:sp>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5"/>
          </p:nvPr>
        </p:nvSpPr>
        <p:spPr>
          <a:xfrm>
            <a:off x="228600" y="1597152"/>
            <a:ext cx="868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5656193"/>
      </p:ext>
    </p:extLst>
  </p:cSld>
  <p:clrMapOvr>
    <a:masterClrMapping/>
  </p:clrMapOvr>
  <p:transition spd="slow">
    <p:push dir="u"/>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Title Slide wPic">
    <p:spTree>
      <p:nvGrpSpPr>
        <p:cNvPr id="1" name=""/>
        <p:cNvGrpSpPr/>
        <p:nvPr/>
      </p:nvGrpSpPr>
      <p:grpSpPr>
        <a:xfrm>
          <a:off x="0" y="0"/>
          <a:ext cx="0" cy="0"/>
          <a:chOff x="0" y="0"/>
          <a:chExt cx="0" cy="0"/>
        </a:xfrm>
      </p:grpSpPr>
      <p:sp>
        <p:nvSpPr>
          <p:cNvPr id="7" name="Pentagon 6"/>
          <p:cNvSpPr/>
          <p:nvPr userDrawn="1"/>
        </p:nvSpPr>
        <p:spPr>
          <a:xfrm>
            <a:off x="2" y="0"/>
            <a:ext cx="6033155" cy="6858000"/>
          </a:xfrm>
          <a:prstGeom prst="homePlate">
            <a:avLst>
              <a:gd name="adj" fmla="val 35529"/>
            </a:avLst>
          </a:prstGeom>
          <a:gradFill flip="none" rotWithShape="1">
            <a:gsLst>
              <a:gs pos="0">
                <a:schemeClr val="tx2"/>
              </a:gs>
              <a:gs pos="100000">
                <a:srgbClr val="0069AA"/>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dirty="0"/>
              <a:t>Click icon to add picture</a:t>
            </a:r>
          </a:p>
        </p:txBody>
      </p:sp>
      <p:sp>
        <p:nvSpPr>
          <p:cNvPr id="137" name="Chevron 10"/>
          <p:cNvSpPr/>
          <p:nvPr/>
        </p:nvSpPr>
        <p:spPr>
          <a:xfrm>
            <a:off x="7310487" y="3"/>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endParaRPr>
          </a:p>
        </p:txBody>
      </p:sp>
      <p:sp>
        <p:nvSpPr>
          <p:cNvPr id="14" name="Chevron 10">
            <a:extLst>
              <a:ext uri="{FF2B5EF4-FFF2-40B4-BE49-F238E27FC236}">
                <a16:creationId xmlns:a16="http://schemas.microsoft.com/office/drawing/2014/main" id="{ABD476FA-081D-F441-A186-07A5DE38639A}"/>
              </a:ext>
            </a:extLst>
          </p:cNvPr>
          <p:cNvSpPr/>
          <p:nvPr/>
        </p:nvSpPr>
        <p:spPr>
          <a:xfrm>
            <a:off x="7310487" y="3"/>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srgbClr val="282727"/>
              </a:solidFill>
            </a:endParaRPr>
          </a:p>
        </p:txBody>
      </p:sp>
      <p:grpSp>
        <p:nvGrpSpPr>
          <p:cNvPr id="13" name="Group 12">
            <a:extLst>
              <a:ext uri="{FF2B5EF4-FFF2-40B4-BE49-F238E27FC236}">
                <a16:creationId xmlns:a16="http://schemas.microsoft.com/office/drawing/2014/main" id="{1EF26B98-619A-3B4D-A8BC-1EA91EF07B04}"/>
              </a:ext>
            </a:extLst>
          </p:cNvPr>
          <p:cNvGrpSpPr/>
          <p:nvPr userDrawn="1"/>
        </p:nvGrpSpPr>
        <p:grpSpPr>
          <a:xfrm>
            <a:off x="1524001" y="431800"/>
            <a:ext cx="3538073" cy="6426199"/>
            <a:chOff x="4093391" y="323850"/>
            <a:chExt cx="4006242" cy="4819649"/>
          </a:xfrm>
        </p:grpSpPr>
        <p:sp>
          <p:nvSpPr>
            <p:cNvPr id="15" name="Chevron 14">
              <a:extLst>
                <a:ext uri="{FF2B5EF4-FFF2-40B4-BE49-F238E27FC236}">
                  <a16:creationId xmlns:a16="http://schemas.microsoft.com/office/drawing/2014/main" id="{1395E9DA-C741-1049-8C67-E09FEA2301C5}"/>
                </a:ext>
              </a:extLst>
            </p:cNvPr>
            <p:cNvSpPr/>
            <p:nvPr/>
          </p:nvSpPr>
          <p:spPr>
            <a:xfrm>
              <a:off x="4093391" y="323850"/>
              <a:ext cx="4006242" cy="4819649"/>
            </a:xfrm>
            <a:prstGeom prst="chevron">
              <a:avLst>
                <a:gd name="adj" fmla="val 48359"/>
              </a:avLst>
            </a:prstGeom>
            <a:gradFill flip="none" rotWithShape="1">
              <a:gsLst>
                <a:gs pos="15000">
                  <a:schemeClr val="accent1">
                    <a:lumMod val="40000"/>
                    <a:lumOff val="60000"/>
                    <a:alpha val="4000"/>
                  </a:schemeClr>
                </a:gs>
                <a:gs pos="100000">
                  <a:schemeClr val="accent5">
                    <a:lumMod val="40000"/>
                    <a:lumOff val="60000"/>
                    <a:alpha val="2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sp>
          <p:nvSpPr>
            <p:cNvPr id="19" name="Chevron 18">
              <a:extLst>
                <a:ext uri="{FF2B5EF4-FFF2-40B4-BE49-F238E27FC236}">
                  <a16:creationId xmlns:a16="http://schemas.microsoft.com/office/drawing/2014/main" id="{C9BCB99B-1378-3B4D-8463-B569A30E5BD0}"/>
                </a:ext>
              </a:extLst>
            </p:cNvPr>
            <p:cNvSpPr/>
            <p:nvPr/>
          </p:nvSpPr>
          <p:spPr>
            <a:xfrm>
              <a:off x="6373435" y="361950"/>
              <a:ext cx="1516409" cy="1824295"/>
            </a:xfrm>
            <a:prstGeom prst="chevron">
              <a:avLst>
                <a:gd name="adj" fmla="val 47832"/>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grpSp>
      <p:cxnSp>
        <p:nvCxnSpPr>
          <p:cNvPr id="8" name="Straight Connector 7"/>
          <p:cNvCxnSpPr/>
          <p:nvPr/>
        </p:nvCxnSpPr>
        <p:spPr>
          <a:xfrm>
            <a:off x="0"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9"/>
            <a:ext cx="4892512" cy="1604975"/>
          </a:xfrm>
          <a:noFill/>
          <a:ln>
            <a:noFill/>
          </a:ln>
        </p:spPr>
        <p:txBody>
          <a:bodyPr wrap="square" lIns="457200" anchor="t" anchorCtr="0">
            <a:noAutofit/>
          </a:bodyPr>
          <a:lstStyle>
            <a:lvl1pPr>
              <a:defRPr sz="3600">
                <a:solidFill>
                  <a:schemeClr val="bg1"/>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70"/>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pic>
        <p:nvPicPr>
          <p:cNvPr id="16" name="Picture 15">
            <a:extLst>
              <a:ext uri="{FF2B5EF4-FFF2-40B4-BE49-F238E27FC236}">
                <a16:creationId xmlns:a16="http://schemas.microsoft.com/office/drawing/2014/main" id="{213D07F3-5950-EF48-906B-8B1CE6A13D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20925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9DACB-0794-6543-90A6-7AFD2FA0B229}"/>
              </a:ext>
            </a:extLst>
          </p:cNvPr>
          <p:cNvPicPr>
            <a:picLocks noChangeAspect="1"/>
          </p:cNvPicPr>
          <p:nvPr userDrawn="1"/>
        </p:nvPicPr>
        <p:blipFill>
          <a:blip r:embed="rId2"/>
          <a:stretch>
            <a:fillRect/>
          </a:stretch>
        </p:blipFill>
        <p:spPr>
          <a:xfrm>
            <a:off x="0" y="1"/>
            <a:ext cx="9144000" cy="6868159"/>
          </a:xfrm>
          <a:prstGeom prst="rect">
            <a:avLst/>
          </a:prstGeom>
        </p:spPr>
      </p:pic>
      <p:cxnSp>
        <p:nvCxnSpPr>
          <p:cNvPr id="8" name="Straight Connector 7"/>
          <p:cNvCxnSpPr/>
          <p:nvPr/>
        </p:nvCxnSpPr>
        <p:spPr>
          <a:xfrm>
            <a:off x="0"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9"/>
            <a:ext cx="4892512" cy="1604975"/>
          </a:xfrm>
          <a:noFill/>
          <a:ln>
            <a:noFill/>
          </a:ln>
        </p:spPr>
        <p:txBody>
          <a:bodyPr wrap="square" lIns="457200" anchor="t" anchorCtr="0">
            <a:noAutofit/>
          </a:bodyPr>
          <a:lstStyle>
            <a:lvl1pPr>
              <a:defRPr sz="3600">
                <a:solidFill>
                  <a:schemeClr val="bg1"/>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70"/>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pic>
        <p:nvPicPr>
          <p:cNvPr id="3" name="Picture 2">
            <a:extLst>
              <a:ext uri="{FF2B5EF4-FFF2-40B4-BE49-F238E27FC236}">
                <a16:creationId xmlns:a16="http://schemas.microsoft.com/office/drawing/2014/main" id="{FFD2A5A5-958B-354A-ADE9-08DCF43D82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920" y="980457"/>
            <a:ext cx="1143000" cy="397008"/>
          </a:xfrm>
          <a:prstGeom prst="rect">
            <a:avLst/>
          </a:prstGeom>
        </p:spPr>
      </p:pic>
    </p:spTree>
    <p:extLst>
      <p:ext uri="{BB962C8B-B14F-4D97-AF65-F5344CB8AC3E}">
        <p14:creationId xmlns:p14="http://schemas.microsoft.com/office/powerpoint/2010/main" val="259336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7" name="Pentagon 6"/>
          <p:cNvSpPr/>
          <p:nvPr/>
        </p:nvSpPr>
        <p:spPr>
          <a:xfrm>
            <a:off x="2" y="0"/>
            <a:ext cx="6033155" cy="6858000"/>
          </a:xfrm>
          <a:prstGeom prst="homePlate">
            <a:avLst>
              <a:gd name="adj" fmla="val 35529"/>
            </a:avLst>
          </a:prstGeom>
          <a:solidFill>
            <a:srgbClr val="009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a:t>Click icon to add picture</a:t>
            </a:r>
            <a:endParaRPr lang="en-US" dirty="0"/>
          </a:p>
        </p:txBody>
      </p:sp>
      <p:cxnSp>
        <p:nvCxnSpPr>
          <p:cNvPr id="8" name="Straight Connector 7"/>
          <p:cNvCxnSpPr/>
          <p:nvPr/>
        </p:nvCxnSpPr>
        <p:spPr>
          <a:xfrm>
            <a:off x="0"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7" name="Chevron 10"/>
          <p:cNvSpPr/>
          <p:nvPr/>
        </p:nvSpPr>
        <p:spPr>
          <a:xfrm>
            <a:off x="7310487" y="3"/>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endParaRPr>
          </a:p>
        </p:txBody>
      </p: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9"/>
            <a:ext cx="4892512" cy="1604975"/>
          </a:xfrm>
          <a:noFill/>
          <a:ln>
            <a:noFill/>
          </a:ln>
        </p:spPr>
        <p:txBody>
          <a:bodyPr wrap="square" lIns="457200" anchor="t" anchorCtr="0">
            <a:noAutofit/>
          </a:bodyPr>
          <a:lstStyle>
            <a:lvl1pPr>
              <a:defRPr sz="3600">
                <a:solidFill>
                  <a:schemeClr val="tx2"/>
                </a:solidFill>
              </a:defRPr>
            </a:lvl1pPr>
          </a:lstStyle>
          <a:p>
            <a:r>
              <a:rPr lang="en-US"/>
              <a:t>Click to edit Master title style</a:t>
            </a:r>
            <a:endParaRPr lang="en-US" dirty="0"/>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70"/>
            <a:ext cx="4892510" cy="1148131"/>
          </a:xfrm>
        </p:spPr>
        <p:txBody>
          <a:bodyPr lIns="457200">
            <a:noAutofit/>
          </a:bodyPr>
          <a:lstStyle>
            <a:lvl1pPr marL="0" indent="0">
              <a:spcBef>
                <a:spcPts val="0"/>
              </a:spcBef>
              <a:buNone/>
              <a:defRPr sz="2000">
                <a:solidFill>
                  <a:schemeClr val="bg1"/>
                </a:solidFill>
              </a:defRPr>
            </a:lvl1pPr>
          </a:lstStyle>
          <a:p>
            <a:pPr lvl="0"/>
            <a:r>
              <a:rPr lang="en-US" dirty="0"/>
              <a:t>Click to add subtitle</a:t>
            </a:r>
          </a:p>
        </p:txBody>
      </p:sp>
      <p:sp>
        <p:nvSpPr>
          <p:cNvPr id="14" name="Chevron 10">
            <a:extLst>
              <a:ext uri="{FF2B5EF4-FFF2-40B4-BE49-F238E27FC236}">
                <a16:creationId xmlns:a16="http://schemas.microsoft.com/office/drawing/2014/main" id="{ABD476FA-081D-F441-A186-07A5DE38639A}"/>
              </a:ext>
            </a:extLst>
          </p:cNvPr>
          <p:cNvSpPr/>
          <p:nvPr/>
        </p:nvSpPr>
        <p:spPr>
          <a:xfrm>
            <a:off x="7310487" y="3"/>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srgbClr val="282727"/>
              </a:solidFill>
            </a:endParaRPr>
          </a:p>
        </p:txBody>
      </p:sp>
      <p:pic>
        <p:nvPicPr>
          <p:cNvPr id="12" name="Picture 11">
            <a:extLst>
              <a:ext uri="{FF2B5EF4-FFF2-40B4-BE49-F238E27FC236}">
                <a16:creationId xmlns:a16="http://schemas.microsoft.com/office/drawing/2014/main" id="{0D0BA11E-52C8-B04F-A268-3C4D5401B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121580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5" y="2"/>
            <a:ext cx="9141291" cy="6857999"/>
          </a:xfrm>
          <a:prstGeom prst="rect">
            <a:avLst/>
          </a:prstGeom>
        </p:spPr>
      </p:pic>
      <p:sp>
        <p:nvSpPr>
          <p:cNvPr id="5" name="Title 4"/>
          <p:cNvSpPr>
            <a:spLocks noGrp="1"/>
          </p:cNvSpPr>
          <p:nvPr>
            <p:ph type="title" hasCustomPrompt="1"/>
          </p:nvPr>
        </p:nvSpPr>
        <p:spPr>
          <a:xfrm>
            <a:off x="457200" y="1397001"/>
            <a:ext cx="4800600" cy="2189976"/>
          </a:xfrm>
        </p:spPr>
        <p:txBody>
          <a:bodyPr wrap="square" lIns="45720" rIns="45720" anchor="b">
            <a:normAutofit/>
          </a:bodyPr>
          <a:lstStyle>
            <a:lvl1pPr>
              <a:defRPr sz="3600" spc="0" baseline="0">
                <a:solidFill>
                  <a:schemeClr val="bg1"/>
                </a:solidFill>
              </a:defRPr>
            </a:lvl1pPr>
          </a:lstStyle>
          <a:p>
            <a:r>
              <a:rPr lang="en-US" dirty="0"/>
              <a:t>Click To Edit Master Title Style</a:t>
            </a:r>
          </a:p>
        </p:txBody>
      </p:sp>
      <p:cxnSp>
        <p:nvCxnSpPr>
          <p:cNvPr id="13" name="Straight Connector 12"/>
          <p:cNvCxnSpPr>
            <a:cxnSpLocks/>
          </p:cNvCxnSpPr>
          <p:nvPr/>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859B96EA-DD2A-6C43-B02B-D35E6373BC23}"/>
              </a:ext>
            </a:extLst>
          </p:cNvPr>
          <p:cNvSpPr>
            <a:spLocks noGrp="1"/>
          </p:cNvSpPr>
          <p:nvPr>
            <p:ph type="body" sz="quarter" idx="14"/>
          </p:nvPr>
        </p:nvSpPr>
        <p:spPr>
          <a:xfrm>
            <a:off x="457200" y="3733800"/>
            <a:ext cx="4800600" cy="1625600"/>
          </a:xfrm>
        </p:spPr>
        <p:txBody>
          <a:bodyPr wrap="square" lIns="45720" rIns="45720">
            <a:normAutofit/>
          </a:bodyPr>
          <a:lstStyle>
            <a:lvl1pPr marL="0" indent="0">
              <a:buNone/>
              <a:defRPr sz="2000">
                <a:solidFill>
                  <a:schemeClr val="bg1"/>
                </a:solidFill>
              </a:defRPr>
            </a:lvl1pPr>
            <a:lvl2pPr marL="342883" indent="0">
              <a:buNone/>
              <a:defRPr>
                <a:solidFill>
                  <a:schemeClr val="bg1"/>
                </a:solidFill>
              </a:defRPr>
            </a:lvl2pPr>
            <a:lvl3pPr marL="574646" indent="0">
              <a:buNone/>
              <a:defRPr>
                <a:solidFill>
                  <a:schemeClr val="bg1"/>
                </a:solidFill>
              </a:defRPr>
            </a:lvl3pPr>
            <a:lvl4pPr marL="925466" indent="0">
              <a:buNone/>
              <a:defRPr>
                <a:solidFill>
                  <a:schemeClr val="bg1"/>
                </a:solidFill>
              </a:defRPr>
            </a:lvl4pPr>
            <a:lvl5pPr marL="1262000" indent="0">
              <a:buNone/>
              <a:defRPr>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570CAAB2-66D8-0846-913B-B14A8285D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175119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Col w Photo Righ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228600" y="17018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4800600" y="3"/>
            <a:ext cx="4343400" cy="6858311"/>
          </a:xfrm>
          <a:no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229020" y="177804"/>
            <a:ext cx="4114800" cy="1523997"/>
          </a:xfrm>
        </p:spPr>
        <p:txBody>
          <a:bodyPr>
            <a:normAutofit/>
          </a:bodyPr>
          <a:lstStyle>
            <a:lvl1pPr>
              <a:defRPr sz="2800"/>
            </a:lvl1pPr>
          </a:lstStyle>
          <a:p>
            <a:r>
              <a:rPr lang="en-US" dirty="0"/>
              <a:t>Click to edit Master title style</a:t>
            </a:r>
          </a:p>
        </p:txBody>
      </p:sp>
      <p:sp>
        <p:nvSpPr>
          <p:cNvPr id="12" name="Content Placeholder 11"/>
          <p:cNvSpPr>
            <a:spLocks noGrp="1"/>
          </p:cNvSpPr>
          <p:nvPr>
            <p:ph sz="quarter" idx="13" hasCustomPrompt="1"/>
          </p:nvPr>
        </p:nvSpPr>
        <p:spPr>
          <a:xfrm>
            <a:off x="228600" y="1905000"/>
            <a:ext cx="4114800" cy="4267200"/>
          </a:xfrm>
        </p:spPr>
        <p:txBody>
          <a:bodyPr>
            <a:normAutofit/>
          </a:bodyPr>
          <a:lstStyle>
            <a:lvl1pPr marL="342892" indent="-331780">
              <a:buFont typeface="+mj-lt"/>
              <a:buAutoNum type="arabicPeriod"/>
              <a:tabLst/>
              <a:defRPr sz="1800"/>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dirty="0"/>
              <a:t>First level</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CONFIDENTIAL © Deltek, Inc. All Rights Reserved.</a:t>
            </a:r>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402950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5" y="0"/>
            <a:ext cx="9141291" cy="6858000"/>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r>
              <a:rPr lang="en-US"/>
              <a:t>© Deltek, Inc. All Rights Reserved.</a:t>
            </a:r>
            <a:endParaRPr lang="en-US" dirty="0"/>
          </a:p>
        </p:txBody>
      </p:sp>
      <p:sp>
        <p:nvSpPr>
          <p:cNvPr id="6" name="Slide Number Placeholder 5"/>
          <p:cNvSpPr>
            <a:spLocks noGrp="1"/>
          </p:cNvSpPr>
          <p:nvPr>
            <p:ph type="sldNum" sz="quarter" idx="13"/>
          </p:nvPr>
        </p:nvSpPr>
        <p:spPr/>
        <p:txBody>
          <a:bodyPr/>
          <a:lstStyle>
            <a:lvl1pPr>
              <a:defRPr>
                <a:solidFill>
                  <a:schemeClr val="bg1"/>
                </a:solidFill>
              </a:defRPr>
            </a:lvl1pPr>
          </a:lstStyle>
          <a:p>
            <a:fld id="{B55A158B-BCF3-9542-9167-C24EBDDACB7A}" type="slidenum">
              <a:rPr lang="uk-UA" smtClean="0"/>
              <a:pPr/>
              <a:t>‹#›</a:t>
            </a:fld>
            <a:endParaRPr lang="uk-UA" dirty="0"/>
          </a:p>
        </p:txBody>
      </p:sp>
      <p:cxnSp>
        <p:nvCxnSpPr>
          <p:cNvPr id="13" name="Straight Connector 12"/>
          <p:cNvCxnSpPr>
            <a:cxnSpLocks/>
          </p:cNvCxnSpPr>
          <p:nvPr/>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9177389-A86F-1542-92B0-5DAB2B554DB7}"/>
              </a:ext>
            </a:extLst>
          </p:cNvPr>
          <p:cNvSpPr>
            <a:spLocks noGrp="1"/>
          </p:cNvSpPr>
          <p:nvPr>
            <p:ph type="body" sz="quarter" idx="14"/>
          </p:nvPr>
        </p:nvSpPr>
        <p:spPr>
          <a:xfrm>
            <a:off x="457200" y="3733800"/>
            <a:ext cx="4800600" cy="1625600"/>
          </a:xfrm>
        </p:spPr>
        <p:txBody>
          <a:bodyPr wrap="square" lIns="91440" rIns="45720">
            <a:normAutofit/>
          </a:bodyPr>
          <a:lstStyle>
            <a:lvl1pPr marL="0" indent="0">
              <a:buNone/>
              <a:defRPr sz="2000">
                <a:solidFill>
                  <a:schemeClr val="bg1"/>
                </a:solidFill>
              </a:defRPr>
            </a:lvl1pPr>
            <a:lvl2pPr marL="342883" indent="0">
              <a:buNone/>
              <a:defRPr>
                <a:solidFill>
                  <a:schemeClr val="bg1"/>
                </a:solidFill>
              </a:defRPr>
            </a:lvl2pPr>
            <a:lvl3pPr marL="574646" indent="0">
              <a:buNone/>
              <a:defRPr>
                <a:solidFill>
                  <a:schemeClr val="bg1"/>
                </a:solidFill>
              </a:defRPr>
            </a:lvl3pPr>
            <a:lvl4pPr marL="925466" indent="0">
              <a:buNone/>
              <a:defRPr>
                <a:solidFill>
                  <a:schemeClr val="bg1"/>
                </a:solidFill>
              </a:defRPr>
            </a:lvl4pPr>
            <a:lvl5pPr marL="1262000" indent="0">
              <a:buNone/>
              <a:defRPr>
                <a:solidFill>
                  <a:schemeClr val="bg1"/>
                </a:solidFill>
              </a:defRPr>
            </a:lvl5pPr>
          </a:lstStyle>
          <a:p>
            <a:pPr lvl="0"/>
            <a:r>
              <a:rPr lang="en-US"/>
              <a:t>Edit Master text styles</a:t>
            </a:r>
          </a:p>
        </p:txBody>
      </p:sp>
      <p:sp>
        <p:nvSpPr>
          <p:cNvPr id="3" name="Title 2">
            <a:extLst>
              <a:ext uri="{FF2B5EF4-FFF2-40B4-BE49-F238E27FC236}">
                <a16:creationId xmlns:a16="http://schemas.microsoft.com/office/drawing/2014/main" id="{D3DAA3F6-A5BA-E743-B7F0-0ABDAC5BF59E}"/>
              </a:ext>
            </a:extLst>
          </p:cNvPr>
          <p:cNvSpPr>
            <a:spLocks noGrp="1"/>
          </p:cNvSpPr>
          <p:nvPr>
            <p:ph type="title"/>
          </p:nvPr>
        </p:nvSpPr>
        <p:spPr>
          <a:xfrm>
            <a:off x="457200" y="1803399"/>
            <a:ext cx="6400800" cy="1766844"/>
          </a:xfrm>
        </p:spPr>
        <p:txBody>
          <a:bodyPr lIns="45720" rIns="45720">
            <a:normAutofit/>
          </a:bodyPr>
          <a:lstStyle>
            <a:lvl1pPr>
              <a:defRPr sz="3600" b="0">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BB86BFA3-32C9-4E4B-8A51-FA1DEE91C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159336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List Slide w Chevron">
    <p:spTree>
      <p:nvGrpSpPr>
        <p:cNvPr id="1" name=""/>
        <p:cNvGrpSpPr/>
        <p:nvPr/>
      </p:nvGrpSpPr>
      <p:grpSpPr>
        <a:xfrm>
          <a:off x="0" y="0"/>
          <a:ext cx="0" cy="0"/>
          <a:chOff x="0" y="0"/>
          <a:chExt cx="0" cy="0"/>
        </a:xfrm>
      </p:grpSpPr>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279400"/>
            <a:ext cx="4343399" cy="1320800"/>
          </a:xfrm>
        </p:spPr>
        <p:txBody>
          <a:bodyPr>
            <a:normAutofit/>
          </a:bodyPr>
          <a:lstStyle>
            <a:lvl1pPr>
              <a:defRPr sz="2800" b="0" i="0" spc="-50" baseline="0">
                <a:solidFill>
                  <a:schemeClr val="tx2"/>
                </a:solidFill>
                <a:latin typeface="Roboto Slab" charset="0"/>
                <a:ea typeface="Roboto Slab" charset="0"/>
                <a:cs typeface="Roboto Slab" charset="0"/>
              </a:defRPr>
            </a:lvl1pPr>
          </a:lstStyle>
          <a:p>
            <a:r>
              <a:rPr lang="en-US" dirty="0"/>
              <a:t>Click To Edit Master Title</a:t>
            </a:r>
          </a:p>
        </p:txBody>
      </p:sp>
      <p:sp>
        <p:nvSpPr>
          <p:cNvPr id="5" name="Text Placeholder 4"/>
          <p:cNvSpPr>
            <a:spLocks noGrp="1"/>
          </p:cNvSpPr>
          <p:nvPr>
            <p:ph type="body" sz="quarter" idx="14"/>
          </p:nvPr>
        </p:nvSpPr>
        <p:spPr>
          <a:xfrm>
            <a:off x="4572000" y="1701800"/>
            <a:ext cx="4343399" cy="4267200"/>
          </a:xfrm>
        </p:spPr>
        <p:txBody>
          <a:bodyPr>
            <a:normAutofit/>
          </a:bodyPr>
          <a:lstStyle>
            <a:lvl1pPr>
              <a:defRPr sz="1600"/>
            </a:lvl1pPr>
          </a:lstStyle>
          <a:p>
            <a:pPr lvl="0"/>
            <a:r>
              <a:rPr lang="en-US"/>
              <a:t>Edit Master text styles</a:t>
            </a:r>
          </a:p>
        </p:txBody>
      </p:sp>
      <p:sp>
        <p:nvSpPr>
          <p:cNvPr id="10" name="Picture Placeholder 9"/>
          <p:cNvSpPr>
            <a:spLocks noGrp="1"/>
          </p:cNvSpPr>
          <p:nvPr>
            <p:ph type="pic" sz="quarter" idx="15" hasCustomPrompt="1"/>
          </p:nvPr>
        </p:nvSpPr>
        <p:spPr>
          <a:xfrm>
            <a:off x="2" y="0"/>
            <a:ext cx="4275437" cy="6858000"/>
          </a:xfrm>
          <a:custGeom>
            <a:avLst/>
            <a:gdLst>
              <a:gd name="connsiteX0" fmla="*/ 0 w 4275437"/>
              <a:gd name="connsiteY0" fmla="*/ 0 h 5143500"/>
              <a:gd name="connsiteX1" fmla="*/ 1981199 w 4275437"/>
              <a:gd name="connsiteY1" fmla="*/ 0 h 5143500"/>
              <a:gd name="connsiteX2" fmla="*/ 2092399 w 4275437"/>
              <a:gd name="connsiteY2" fmla="*/ 0 h 5143500"/>
              <a:gd name="connsiteX3" fmla="*/ 4275437 w 4275437"/>
              <a:gd name="connsiteY3" fmla="*/ 2571751 h 5143500"/>
              <a:gd name="connsiteX4" fmla="*/ 2092399 w 4275437"/>
              <a:gd name="connsiteY4" fmla="*/ 5143500 h 5143500"/>
              <a:gd name="connsiteX5" fmla="*/ 0 w 4275437"/>
              <a:gd name="connsiteY5" fmla="*/ 5143500 h 5143500"/>
              <a:gd name="connsiteX6" fmla="*/ 0 w 4275437"/>
              <a:gd name="connsiteY6" fmla="*/ 3258368 h 5143500"/>
              <a:gd name="connsiteX7" fmla="*/ 582838 w 4275437"/>
              <a:gd name="connsiteY7" fmla="*/ 2571750 h 5143500"/>
              <a:gd name="connsiteX8" fmla="*/ 0 w 4275437"/>
              <a:gd name="connsiteY8" fmla="*/ 1885132 h 5143500"/>
              <a:gd name="connsiteX9" fmla="*/ 0 w 4275437"/>
              <a:gd name="connsiteY9" fmla="*/ 158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5143500">
                <a:moveTo>
                  <a:pt x="0" y="0"/>
                </a:moveTo>
                <a:lnTo>
                  <a:pt x="1981199" y="0"/>
                </a:lnTo>
                <a:lnTo>
                  <a:pt x="2092399" y="0"/>
                </a:lnTo>
                <a:lnTo>
                  <a:pt x="4275437" y="2571751"/>
                </a:lnTo>
                <a:lnTo>
                  <a:pt x="2092399" y="5143500"/>
                </a:lnTo>
                <a:lnTo>
                  <a:pt x="0" y="514350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a:xfrm>
            <a:off x="5486402" y="6375400"/>
            <a:ext cx="2784451" cy="482600"/>
          </a:xfrm>
        </p:spPr>
        <p:txBody>
          <a:bodyPr/>
          <a:lstStyle/>
          <a:p>
            <a:r>
              <a:rPr lang="en-US"/>
              <a:t>© Deltek, Inc. All Rights Reserved.</a:t>
            </a:r>
            <a:endParaRPr lang="en-US" dirty="0"/>
          </a:p>
        </p:txBody>
      </p:sp>
      <p:sp>
        <p:nvSpPr>
          <p:cNvPr id="3" name="Slide Number Placeholder 2"/>
          <p:cNvSpPr>
            <a:spLocks noGrp="1"/>
          </p:cNvSpPr>
          <p:nvPr>
            <p:ph type="sldNum" sz="quarter" idx="17"/>
          </p:nvPr>
        </p:nvSpPr>
        <p:spPr>
          <a:xfrm>
            <a:off x="8270853" y="6375400"/>
            <a:ext cx="644549" cy="482600"/>
          </a:xfrm>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76871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Intro Slide w Lef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1701800"/>
            <a:ext cx="4343399" cy="1219200"/>
          </a:xfrm>
        </p:spPr>
        <p:txBody>
          <a:bodyPr anchor="t">
            <a:noAutofit/>
          </a:bodyPr>
          <a:lstStyle>
            <a:lvl1pPr>
              <a:defRPr sz="2800" b="0" i="0" spc="-50" baseline="0">
                <a:solidFill>
                  <a:schemeClr val="tx2"/>
                </a:solidFill>
                <a:latin typeface="Roboto Slab" charset="0"/>
                <a:ea typeface="Roboto Slab" charset="0"/>
                <a:cs typeface="Roboto Slab" charset="0"/>
              </a:defRPr>
            </a:lvl1pPr>
          </a:lstStyle>
          <a:p>
            <a:r>
              <a:rPr lang="en-US" dirty="0"/>
              <a:t>Click to edit master title</a:t>
            </a:r>
          </a:p>
        </p:txBody>
      </p:sp>
      <p:sp>
        <p:nvSpPr>
          <p:cNvPr id="5" name="Text Placeholder 4"/>
          <p:cNvSpPr>
            <a:spLocks noGrp="1"/>
          </p:cNvSpPr>
          <p:nvPr>
            <p:ph type="body" sz="quarter" idx="14"/>
          </p:nvPr>
        </p:nvSpPr>
        <p:spPr>
          <a:xfrm>
            <a:off x="4572000" y="2921000"/>
            <a:ext cx="4342804" cy="3048000"/>
          </a:xfrm>
        </p:spPr>
        <p:txBody>
          <a:bodyPr>
            <a:normAutofit/>
          </a:bodyPr>
          <a:lstStyle>
            <a:lvl1pPr marL="0" indent="0">
              <a:buNone/>
              <a:defRPr sz="1600"/>
            </a:lvl1pPr>
          </a:lstStyle>
          <a:p>
            <a:pPr lvl="0"/>
            <a:r>
              <a:rPr lang="en-US"/>
              <a:t>Edit Master text styles</a:t>
            </a:r>
          </a:p>
        </p:txBody>
      </p:sp>
      <p:sp>
        <p:nvSpPr>
          <p:cNvPr id="37" name="Picture Placeholder 36"/>
          <p:cNvSpPr>
            <a:spLocks noGrp="1"/>
          </p:cNvSpPr>
          <p:nvPr>
            <p:ph type="pic" sz="quarter" idx="15" hasCustomPrompt="1"/>
          </p:nvPr>
        </p:nvSpPr>
        <p:spPr>
          <a:xfrm>
            <a:off x="2" y="0"/>
            <a:ext cx="4275437" cy="6858000"/>
          </a:xfrm>
          <a:custGeom>
            <a:avLst/>
            <a:gdLst>
              <a:gd name="connsiteX0" fmla="*/ 0 w 4275437"/>
              <a:gd name="connsiteY0" fmla="*/ 0 h 5143500"/>
              <a:gd name="connsiteX1" fmla="*/ 1981199 w 4275437"/>
              <a:gd name="connsiteY1" fmla="*/ 0 h 5143500"/>
              <a:gd name="connsiteX2" fmla="*/ 2092399 w 4275437"/>
              <a:gd name="connsiteY2" fmla="*/ 0 h 5143500"/>
              <a:gd name="connsiteX3" fmla="*/ 4275437 w 4275437"/>
              <a:gd name="connsiteY3" fmla="*/ 2571751 h 5143500"/>
              <a:gd name="connsiteX4" fmla="*/ 2092399 w 4275437"/>
              <a:gd name="connsiteY4" fmla="*/ 5143500 h 5143500"/>
              <a:gd name="connsiteX5" fmla="*/ 0 w 4275437"/>
              <a:gd name="connsiteY5" fmla="*/ 5143500 h 5143500"/>
              <a:gd name="connsiteX6" fmla="*/ 0 w 4275437"/>
              <a:gd name="connsiteY6" fmla="*/ 3258368 h 5143500"/>
              <a:gd name="connsiteX7" fmla="*/ 582838 w 4275437"/>
              <a:gd name="connsiteY7" fmla="*/ 2571750 h 5143500"/>
              <a:gd name="connsiteX8" fmla="*/ 0 w 4275437"/>
              <a:gd name="connsiteY8" fmla="*/ 1885132 h 5143500"/>
              <a:gd name="connsiteX9" fmla="*/ 0 w 4275437"/>
              <a:gd name="connsiteY9" fmla="*/ 158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5143500">
                <a:moveTo>
                  <a:pt x="0" y="0"/>
                </a:moveTo>
                <a:lnTo>
                  <a:pt x="1981199" y="0"/>
                </a:lnTo>
                <a:lnTo>
                  <a:pt x="2092399" y="0"/>
                </a:lnTo>
                <a:lnTo>
                  <a:pt x="4275437" y="2571751"/>
                </a:lnTo>
                <a:lnTo>
                  <a:pt x="2092399" y="5143500"/>
                </a:lnTo>
                <a:lnTo>
                  <a:pt x="0" y="514350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p:txBody>
          <a:bodyPr/>
          <a:lstStyle/>
          <a:p>
            <a:r>
              <a:rPr lang="en-US"/>
              <a:t>© Deltek, Inc. All Rights Reserved.</a:t>
            </a:r>
            <a:endParaRPr lang="en-US" dirty="0"/>
          </a:p>
        </p:txBody>
      </p:sp>
      <p:sp>
        <p:nvSpPr>
          <p:cNvPr id="3" name="Slide Number Placeholder 2"/>
          <p:cNvSpPr>
            <a:spLocks noGrp="1"/>
          </p:cNvSpPr>
          <p:nvPr>
            <p:ph type="sldNum" sz="quarter" idx="17"/>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56262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Intro Slide w Righ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5" name="Picture Placeholder 24"/>
          <p:cNvSpPr>
            <a:spLocks noGrp="1"/>
          </p:cNvSpPr>
          <p:nvPr>
            <p:ph type="pic" sz="quarter" idx="13" hasCustomPrompt="1"/>
          </p:nvPr>
        </p:nvSpPr>
        <p:spPr>
          <a:xfrm>
            <a:off x="4665307" y="0"/>
            <a:ext cx="4478695" cy="6858000"/>
          </a:xfrm>
          <a:custGeom>
            <a:avLst/>
            <a:gdLst>
              <a:gd name="connsiteX0" fmla="*/ 2268895 w 4478695"/>
              <a:gd name="connsiteY0" fmla="*/ 0 h 5143500"/>
              <a:gd name="connsiteX1" fmla="*/ 4478695 w 4478695"/>
              <a:gd name="connsiteY1" fmla="*/ 0 h 5143500"/>
              <a:gd name="connsiteX2" fmla="*/ 4478695 w 4478695"/>
              <a:gd name="connsiteY2" fmla="*/ 5143500 h 5143500"/>
              <a:gd name="connsiteX3" fmla="*/ 2268895 w 4478695"/>
              <a:gd name="connsiteY3" fmla="*/ 5143500 h 5143500"/>
              <a:gd name="connsiteX4" fmla="*/ 2268895 w 4478695"/>
              <a:gd name="connsiteY4" fmla="*/ 5143499 h 5143500"/>
              <a:gd name="connsiteX5" fmla="*/ 1671062 w 4478695"/>
              <a:gd name="connsiteY5" fmla="*/ 5143499 h 5143500"/>
              <a:gd name="connsiteX6" fmla="*/ 1561138 w 4478695"/>
              <a:gd name="connsiteY6" fmla="*/ 5143499 h 5143500"/>
              <a:gd name="connsiteX7" fmla="*/ 0 w 4478695"/>
              <a:gd name="connsiteY7" fmla="*/ 5143499 h 5143500"/>
              <a:gd name="connsiteX8" fmla="*/ 2198033 w 4478695"/>
              <a:gd name="connsiteY8" fmla="*/ 2571750 h 5143500"/>
              <a:gd name="connsiteX9" fmla="*/ 0 w 4478695"/>
              <a:gd name="connsiteY9" fmla="*/ 0 h 5143500"/>
              <a:gd name="connsiteX10" fmla="*/ 1561138 w 4478695"/>
              <a:gd name="connsiteY10" fmla="*/ 0 h 5143500"/>
              <a:gd name="connsiteX11" fmla="*/ 1671062 w 4478695"/>
              <a:gd name="connsiteY11" fmla="*/ 0 h 5143500"/>
              <a:gd name="connsiteX12" fmla="*/ 2268895 w 4478695"/>
              <a:gd name="connsiteY12"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8695" h="5143500">
                <a:moveTo>
                  <a:pt x="2268895" y="0"/>
                </a:moveTo>
                <a:lnTo>
                  <a:pt x="4478695" y="0"/>
                </a:lnTo>
                <a:lnTo>
                  <a:pt x="4478695" y="5143500"/>
                </a:lnTo>
                <a:lnTo>
                  <a:pt x="2268895" y="5143500"/>
                </a:lnTo>
                <a:lnTo>
                  <a:pt x="2268895" y="5143499"/>
                </a:lnTo>
                <a:lnTo>
                  <a:pt x="1671062" y="5143499"/>
                </a:lnTo>
                <a:lnTo>
                  <a:pt x="1561138" y="5143499"/>
                </a:lnTo>
                <a:lnTo>
                  <a:pt x="0" y="5143499"/>
                </a:lnTo>
                <a:lnTo>
                  <a:pt x="2198033" y="2571750"/>
                </a:lnTo>
                <a:lnTo>
                  <a:pt x="0" y="0"/>
                </a:lnTo>
                <a:lnTo>
                  <a:pt x="1561138" y="0"/>
                </a:lnTo>
                <a:lnTo>
                  <a:pt x="1671062" y="0"/>
                </a:lnTo>
                <a:lnTo>
                  <a:pt x="2268895" y="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cxnSp>
        <p:nvCxnSpPr>
          <p:cNvPr id="35" name="Straight Connector 34"/>
          <p:cNvCxnSpPr>
            <a:cxnSpLocks/>
          </p:cNvCxnSpPr>
          <p:nvPr/>
        </p:nvCxnSpPr>
        <p:spPr>
          <a:xfrm>
            <a:off x="2" y="2616200"/>
            <a:ext cx="50291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1" y="381003"/>
            <a:ext cx="4571999" cy="2133599"/>
          </a:xfrm>
        </p:spPr>
        <p:txBody>
          <a:bodyPr>
            <a:normAutofit/>
          </a:bodyPr>
          <a:lstStyle>
            <a:lvl1pPr algn="l">
              <a:defRPr sz="2800" b="0" i="0" kern="1800" spc="-50" baseline="0">
                <a:solidFill>
                  <a:schemeClr val="tx2"/>
                </a:solidFill>
                <a:latin typeface="Roboto Slab" charset="0"/>
                <a:ea typeface="Roboto Slab" charset="0"/>
                <a:cs typeface="Roboto Slab" charset="0"/>
              </a:defRPr>
            </a:lvl1pPr>
          </a:lstStyle>
          <a:p>
            <a:r>
              <a:rPr lang="en-US" dirty="0"/>
              <a:t>Click To Edit Master Title Style</a:t>
            </a:r>
          </a:p>
        </p:txBody>
      </p:sp>
      <p:sp>
        <p:nvSpPr>
          <p:cNvPr id="8" name="Text Placeholder 7"/>
          <p:cNvSpPr>
            <a:spLocks noGrp="1"/>
          </p:cNvSpPr>
          <p:nvPr>
            <p:ph type="body" sz="quarter" idx="14"/>
          </p:nvPr>
        </p:nvSpPr>
        <p:spPr>
          <a:xfrm>
            <a:off x="457200" y="2717803"/>
            <a:ext cx="4572000" cy="3047999"/>
          </a:xfrm>
        </p:spPr>
        <p:txBody>
          <a:bodyPr>
            <a:normAutofit/>
          </a:bodyPr>
          <a:lstStyle>
            <a:lvl1pPr marL="0" indent="0" algn="l">
              <a:buNone/>
              <a:defRPr sz="1600"/>
            </a:lvl1pPr>
            <a:lvl2pPr marL="342884" indent="0">
              <a:buNone/>
              <a:defRPr/>
            </a:lvl2pPr>
            <a:lvl3pPr marL="574647" indent="0">
              <a:buNone/>
              <a:defRPr/>
            </a:lvl3pPr>
            <a:lvl4pPr marL="925466" indent="0">
              <a:buNone/>
              <a:defRPr/>
            </a:lvl4pPr>
            <a:lvl5pPr marL="1261999" indent="0">
              <a:buNone/>
              <a:defRPr/>
            </a:lvl5pPr>
          </a:lstStyle>
          <a:p>
            <a:pPr lvl="0"/>
            <a:r>
              <a:rPr lang="en-US"/>
              <a:t>Edit Master text styles</a:t>
            </a:r>
          </a:p>
        </p:txBody>
      </p:sp>
      <p:sp>
        <p:nvSpPr>
          <p:cNvPr id="2" name="Footer Placeholder 1"/>
          <p:cNvSpPr>
            <a:spLocks noGrp="1"/>
          </p:cNvSpPr>
          <p:nvPr>
            <p:ph type="ftr"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5" name="Slide Number Placeholder 4"/>
          <p:cNvSpPr>
            <a:spLocks noGrp="1"/>
          </p:cNvSpPr>
          <p:nvPr>
            <p:ph type="sldNum" sz="quarter" idx="16"/>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04481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hapter Layout">
    <p:spTree>
      <p:nvGrpSpPr>
        <p:cNvPr id="1" name=""/>
        <p:cNvGrpSpPr/>
        <p:nvPr/>
      </p:nvGrpSpPr>
      <p:grpSpPr>
        <a:xfrm>
          <a:off x="0" y="0"/>
          <a:ext cx="0" cy="0"/>
          <a:chOff x="0" y="0"/>
          <a:chExt cx="0" cy="0"/>
        </a:xfrm>
      </p:grpSpPr>
      <p:cxnSp>
        <p:nvCxnSpPr>
          <p:cNvPr id="5" name="Straight Connector 4"/>
          <p:cNvCxnSpPr>
            <a:cxnSpLocks/>
          </p:cNvCxnSpPr>
          <p:nvPr/>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674D46E-0DA9-714B-BEEA-E12B10FD1766}"/>
              </a:ext>
            </a:extLst>
          </p:cNvPr>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4"/>
          <p:cNvSpPr>
            <a:spLocks noGrp="1"/>
          </p:cNvSpPr>
          <p:nvPr>
            <p:ph type="title"/>
          </p:nvPr>
        </p:nvSpPr>
        <p:spPr>
          <a:xfrm>
            <a:off x="304800" y="685800"/>
            <a:ext cx="2667000" cy="2133600"/>
          </a:xfrm>
        </p:spPr>
        <p:txBody>
          <a:bodyPr anchor="t">
            <a:normAutofit/>
          </a:bodyPr>
          <a:lstStyle>
            <a:lvl1pPr algn="r">
              <a:defRPr sz="2400">
                <a:solidFill>
                  <a:schemeClr val="tx2"/>
                </a:solidFill>
              </a:defRPr>
            </a:lvl1pPr>
          </a:lstStyle>
          <a:p>
            <a:r>
              <a:rPr lang="en-US"/>
              <a:t>Click to edit Master title style</a:t>
            </a:r>
            <a:endParaRPr lang="en-US" dirty="0"/>
          </a:p>
        </p:txBody>
      </p:sp>
      <p:sp>
        <p:nvSpPr>
          <p:cNvPr id="9" name="Picture Placeholder 8"/>
          <p:cNvSpPr>
            <a:spLocks noGrp="1"/>
          </p:cNvSpPr>
          <p:nvPr>
            <p:ph type="pic" sz="quarter" idx="13" hasCustomPrompt="1"/>
          </p:nvPr>
        </p:nvSpPr>
        <p:spPr>
          <a:xfrm>
            <a:off x="3428999" y="0"/>
            <a:ext cx="5715000" cy="6858000"/>
          </a:xfrm>
          <a:custGeom>
            <a:avLst/>
            <a:gdLst>
              <a:gd name="connsiteX0" fmla="*/ 0 w 5715000"/>
              <a:gd name="connsiteY0" fmla="*/ 0 h 5143500"/>
              <a:gd name="connsiteX1" fmla="*/ 1561138 w 5715000"/>
              <a:gd name="connsiteY1" fmla="*/ 0 h 5143500"/>
              <a:gd name="connsiteX2" fmla="*/ 1671062 w 5715000"/>
              <a:gd name="connsiteY2" fmla="*/ 0 h 5143500"/>
              <a:gd name="connsiteX3" fmla="*/ 2268895 w 5715000"/>
              <a:gd name="connsiteY3" fmla="*/ 0 h 5143500"/>
              <a:gd name="connsiteX4" fmla="*/ 4191000 w 5715000"/>
              <a:gd name="connsiteY4" fmla="*/ 0 h 5143500"/>
              <a:gd name="connsiteX5" fmla="*/ 4478695 w 5715000"/>
              <a:gd name="connsiteY5" fmla="*/ 0 h 5143500"/>
              <a:gd name="connsiteX6" fmla="*/ 5715000 w 5715000"/>
              <a:gd name="connsiteY6" fmla="*/ 0 h 5143500"/>
              <a:gd name="connsiteX7" fmla="*/ 5715000 w 5715000"/>
              <a:gd name="connsiteY7" fmla="*/ 5143500 h 5143500"/>
              <a:gd name="connsiteX8" fmla="*/ 4478695 w 5715000"/>
              <a:gd name="connsiteY8" fmla="*/ 5143500 h 5143500"/>
              <a:gd name="connsiteX9" fmla="*/ 4191000 w 5715000"/>
              <a:gd name="connsiteY9" fmla="*/ 5143500 h 5143500"/>
              <a:gd name="connsiteX10" fmla="*/ 2268895 w 5715000"/>
              <a:gd name="connsiteY10" fmla="*/ 5143500 h 5143500"/>
              <a:gd name="connsiteX11" fmla="*/ 2268895 w 5715000"/>
              <a:gd name="connsiteY11" fmla="*/ 5143499 h 5143500"/>
              <a:gd name="connsiteX12" fmla="*/ 1671062 w 5715000"/>
              <a:gd name="connsiteY12" fmla="*/ 5143499 h 5143500"/>
              <a:gd name="connsiteX13" fmla="*/ 1561138 w 5715000"/>
              <a:gd name="connsiteY13" fmla="*/ 5143499 h 5143500"/>
              <a:gd name="connsiteX14" fmla="*/ 0 w 5715000"/>
              <a:gd name="connsiteY14" fmla="*/ 5143499 h 5143500"/>
              <a:gd name="connsiteX15" fmla="*/ 2198033 w 5715000"/>
              <a:gd name="connsiteY15"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00" h="5143500">
                <a:moveTo>
                  <a:pt x="0" y="0"/>
                </a:moveTo>
                <a:lnTo>
                  <a:pt x="1561138" y="0"/>
                </a:lnTo>
                <a:lnTo>
                  <a:pt x="1671062" y="0"/>
                </a:lnTo>
                <a:lnTo>
                  <a:pt x="2268895" y="0"/>
                </a:lnTo>
                <a:lnTo>
                  <a:pt x="4191000" y="0"/>
                </a:lnTo>
                <a:lnTo>
                  <a:pt x="4478695" y="0"/>
                </a:lnTo>
                <a:lnTo>
                  <a:pt x="5715000" y="0"/>
                </a:lnTo>
                <a:lnTo>
                  <a:pt x="5715000" y="5143500"/>
                </a:lnTo>
                <a:lnTo>
                  <a:pt x="4478695" y="5143500"/>
                </a:lnTo>
                <a:lnTo>
                  <a:pt x="4191000" y="5143500"/>
                </a:lnTo>
                <a:lnTo>
                  <a:pt x="2268895" y="5143500"/>
                </a:lnTo>
                <a:lnTo>
                  <a:pt x="2268895" y="5143499"/>
                </a:lnTo>
                <a:lnTo>
                  <a:pt x="1671062" y="5143499"/>
                </a:lnTo>
                <a:lnTo>
                  <a:pt x="1561138" y="5143499"/>
                </a:lnTo>
                <a:lnTo>
                  <a:pt x="0" y="5143499"/>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7"/>
          </p:nvPr>
        </p:nvSpPr>
        <p:spPr/>
        <p:txBody>
          <a:bodyPr vert="horz" wrap="square" lIns="45720" tIns="45720" rIns="45720" bIns="45720" rtlCol="0" anchor="ctr"/>
          <a:lstStyle>
            <a:lvl1pPr>
              <a:defRPr lang="en-US" smtClean="0">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6" name="Slide Number Placeholder 5"/>
          <p:cNvSpPr>
            <a:spLocks noGrp="1"/>
          </p:cNvSpPr>
          <p:nvPr>
            <p:ph type="sldNum" sz="quarter" idx="18"/>
          </p:nvPr>
        </p:nvSpPr>
        <p:spPr/>
        <p:txBody>
          <a:bodyPr vert="horz" lIns="91440" tIns="45720" rIns="91440" bIns="45720" rtlCol="0" anchor="ctr"/>
          <a:lstStyle>
            <a:lvl1pPr>
              <a:defRPr lang="en-US" smtClean="0">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935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cxnSp>
        <p:nvCxnSpPr>
          <p:cNvPr id="8" name="Straight Connector 7"/>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a:t>© Deltek, Inc. All Rights Reserved.</a:t>
            </a:r>
            <a:endParaRPr lang="en-US" dirty="0"/>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dirty="0"/>
          </a:p>
        </p:txBody>
      </p:sp>
      <p:sp>
        <p:nvSpPr>
          <p:cNvPr id="9" name="Content Placeholder 8"/>
          <p:cNvSpPr>
            <a:spLocks noGrp="1"/>
          </p:cNvSpPr>
          <p:nvPr>
            <p:ph sz="quarter" idx="15"/>
          </p:nvPr>
        </p:nvSpPr>
        <p:spPr>
          <a:xfrm>
            <a:off x="228600" y="1597152"/>
            <a:ext cx="86868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9430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cxnSp>
        <p:nvCxnSpPr>
          <p:cNvPr id="9" name="Straight Connector 8"/>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4206240" cy="4571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4709160" y="1600200"/>
            <a:ext cx="420624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a:t>© Deltek, Inc. All Rights Reserved.</a:t>
            </a:r>
            <a:endParaRPr lang="en-US" dirty="0"/>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dirty="0"/>
          </a:p>
        </p:txBody>
      </p:sp>
      <p:sp>
        <p:nvSpPr>
          <p:cNvPr id="7" name="Title 6">
            <a:extLst>
              <a:ext uri="{FF2B5EF4-FFF2-40B4-BE49-F238E27FC236}">
                <a16:creationId xmlns:a16="http://schemas.microsoft.com/office/drawing/2014/main" id="{6CF0F74C-53E5-2A4A-B749-683C5D2F4D3E}"/>
              </a:ext>
            </a:extLst>
          </p:cNvPr>
          <p:cNvSpPr>
            <a:spLocks noGrp="1"/>
          </p:cNvSpPr>
          <p:nvPr>
            <p:ph type="title"/>
          </p:nvPr>
        </p:nvSpPr>
        <p:spPr/>
        <p:txBody>
          <a:bodyPr>
            <a:norm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381710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2743200" cy="4571999"/>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3200400" y="1600200"/>
            <a:ext cx="2743200" cy="4572000"/>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a:t>© Deltek, Inc. All Rights Reserved.</a:t>
            </a:r>
            <a:endParaRPr lang="en-US" dirty="0"/>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dirty="0"/>
          </a:p>
        </p:txBody>
      </p:sp>
      <p:sp>
        <p:nvSpPr>
          <p:cNvPr id="14" name="Content Placeholder 13">
            <a:extLst>
              <a:ext uri="{FF2B5EF4-FFF2-40B4-BE49-F238E27FC236}">
                <a16:creationId xmlns:a16="http://schemas.microsoft.com/office/drawing/2014/main" id="{6802070A-35F4-9446-A674-5FA0F434D700}"/>
              </a:ext>
            </a:extLst>
          </p:cNvPr>
          <p:cNvSpPr>
            <a:spLocks noGrp="1"/>
          </p:cNvSpPr>
          <p:nvPr>
            <p:ph sz="quarter" idx="17"/>
          </p:nvPr>
        </p:nvSpPr>
        <p:spPr>
          <a:xfrm>
            <a:off x="6172200" y="1600200"/>
            <a:ext cx="2743200" cy="4572000"/>
          </a:xfrm>
        </p:spPr>
        <p:txBody>
          <a:bodyPr>
            <a:no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E5D0A4EA-7B7B-1844-8841-46FA5C7A706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236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2 Col w Photo Left">
    <p:spTree>
      <p:nvGrpSpPr>
        <p:cNvPr id="1" name=""/>
        <p:cNvGrpSpPr/>
        <p:nvPr/>
      </p:nvGrpSpPr>
      <p:grpSpPr>
        <a:xfrm>
          <a:off x="0" y="0"/>
          <a:ext cx="0" cy="0"/>
          <a:chOff x="0" y="0"/>
          <a:chExt cx="0" cy="0"/>
        </a:xfrm>
      </p:grpSpPr>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Picture Placeholder 4"/>
          <p:cNvSpPr>
            <a:spLocks noGrp="1"/>
          </p:cNvSpPr>
          <p:nvPr>
            <p:ph type="pic" sz="quarter" idx="10" hasCustomPrompt="1"/>
          </p:nvPr>
        </p:nvSpPr>
        <p:spPr>
          <a:xfrm>
            <a:off x="0" y="3"/>
            <a:ext cx="2834640" cy="6858311"/>
          </a:xfrm>
          <a:solidFill>
            <a:schemeClr val="bg1">
              <a:lumMod val="95000"/>
            </a:schemeClr>
          </a:solidFill>
        </p:spPr>
        <p:txBody>
          <a:bodyPr anchor="ctr"/>
          <a:lstStyle>
            <a:lvl1pPr algn="ctr">
              <a:defRPr/>
            </a:lvl1pPr>
          </a:lstStyle>
          <a:p>
            <a:r>
              <a:rPr lang="en-US" dirty="0"/>
              <a:t>Click to add picture</a:t>
            </a:r>
          </a:p>
        </p:txBody>
      </p:sp>
      <p:cxnSp>
        <p:nvCxnSpPr>
          <p:cNvPr id="9" name="Straight Connector 8"/>
          <p:cNvCxnSpPr>
            <a:cxnSpLocks/>
          </p:cNvCxnSpPr>
          <p:nvPr/>
        </p:nvCxnSpPr>
        <p:spPr>
          <a:xfrm>
            <a:off x="3200376" y="1498600"/>
            <a:ext cx="594362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1"/>
          <p:cNvSpPr>
            <a:spLocks noGrp="1"/>
          </p:cNvSpPr>
          <p:nvPr>
            <p:ph sz="quarter" idx="13"/>
          </p:nvPr>
        </p:nvSpPr>
        <p:spPr>
          <a:xfrm>
            <a:off x="3200400" y="1600200"/>
            <a:ext cx="5715574"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200376" y="76203"/>
            <a:ext cx="5715025"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lang="en-US"/>
              <a:t>© Deltek, Inc. All Rights Reserved.</a:t>
            </a:r>
            <a:endParaRPr lang="en-US" dirty="0"/>
          </a:p>
        </p:txBody>
      </p:sp>
      <p:sp>
        <p:nvSpPr>
          <p:cNvPr id="8" name="Slide Number Placeholder 7"/>
          <p:cNvSpPr>
            <a:spLocks noGrp="1"/>
          </p:cNvSpPr>
          <p:nvPr>
            <p:ph type="sldNum" sz="quarter" idx="15"/>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6082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2 Col w Photo Left">
    <p:spTree>
      <p:nvGrpSpPr>
        <p:cNvPr id="1" name=""/>
        <p:cNvGrpSpPr/>
        <p:nvPr/>
      </p:nvGrpSpPr>
      <p:grpSpPr>
        <a:xfrm>
          <a:off x="0" y="0"/>
          <a:ext cx="0" cy="0"/>
          <a:chOff x="0" y="0"/>
          <a:chExt cx="0" cy="0"/>
        </a:xfrm>
      </p:grpSpPr>
      <p:sp>
        <p:nvSpPr>
          <p:cNvPr id="13" name="Rectangle 12"/>
          <p:cNvSpPr/>
          <p:nvPr userDrawn="1"/>
        </p:nvSpPr>
        <p:spPr>
          <a:xfrm>
            <a:off x="0" y="3"/>
            <a:ext cx="2926080" cy="6858313"/>
          </a:xfrm>
          <a:prstGeom prst="rect">
            <a:avLst/>
          </a:prstGeom>
          <a:solidFill>
            <a:srgbClr val="0069AA"/>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774" y="6009642"/>
            <a:ext cx="184058" cy="36576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4300" y="6009642"/>
            <a:ext cx="184058" cy="36576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6334" y="6009642"/>
            <a:ext cx="184058" cy="365760"/>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5825" y="6009642"/>
            <a:ext cx="184058" cy="365760"/>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4808" y="6009642"/>
            <a:ext cx="184058" cy="365760"/>
          </a:xfrm>
          <a:prstGeom prst="rect">
            <a:avLst/>
          </a:prstGeom>
        </p:spPr>
      </p:pic>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3283" y="6009642"/>
            <a:ext cx="184058" cy="365760"/>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7859" y="6009642"/>
            <a:ext cx="184058" cy="365760"/>
          </a:xfrm>
          <a:prstGeom prst="rect">
            <a:avLst/>
          </a:prstGeom>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9385" y="6009642"/>
            <a:ext cx="184058" cy="365760"/>
          </a:xfrm>
          <a:prstGeom prst="rect">
            <a:avLst/>
          </a:prstGeom>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7351" y="6009642"/>
            <a:ext cx="184058" cy="365760"/>
          </a:xfrm>
          <a:prstGeom prst="rect">
            <a:avLst/>
          </a:prstGeom>
        </p:spPr>
      </p:pic>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42268" y="6009642"/>
            <a:ext cx="184058" cy="365760"/>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03791" y="6009642"/>
            <a:ext cx="184058" cy="365760"/>
          </a:xfrm>
          <a:prstGeom prst="rect">
            <a:avLst/>
          </a:prstGeom>
        </p:spPr>
      </p:pic>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5317" y="6009642"/>
            <a:ext cx="184058" cy="365760"/>
          </a:xfrm>
          <a:prstGeom prst="rect">
            <a:avLst/>
          </a:prstGeom>
        </p:spPr>
      </p:pic>
      <p:pic>
        <p:nvPicPr>
          <p:cNvPr id="26" name="Pictur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8368" y="6009642"/>
            <a:ext cx="184058" cy="365760"/>
          </a:xfrm>
          <a:prstGeom prst="rect">
            <a:avLst/>
          </a:prstGeom>
        </p:spPr>
      </p:pic>
      <p:pic>
        <p:nvPicPr>
          <p:cNvPr id="27" name="Picture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876" y="6009642"/>
            <a:ext cx="184058" cy="365760"/>
          </a:xfrm>
          <a:prstGeom prst="rect">
            <a:avLst/>
          </a:prstGeom>
        </p:spPr>
      </p:pic>
      <p:pic>
        <p:nvPicPr>
          <p:cNvPr id="28" name="Pictur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6842" y="6009642"/>
            <a:ext cx="184058" cy="365760"/>
          </a:xfrm>
          <a:prstGeom prst="rect">
            <a:avLst/>
          </a:prstGeom>
        </p:spPr>
      </p:pic>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3200376" y="1498600"/>
            <a:ext cx="594362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1"/>
          <p:cNvSpPr>
            <a:spLocks noGrp="1"/>
          </p:cNvSpPr>
          <p:nvPr>
            <p:ph sz="quarter" idx="13"/>
          </p:nvPr>
        </p:nvSpPr>
        <p:spPr>
          <a:xfrm>
            <a:off x="3200400" y="1600200"/>
            <a:ext cx="5715574"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200376" y="76203"/>
            <a:ext cx="5715025"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lang="en-US"/>
              <a:t>© Deltek, Inc. All Rights Reserved.</a:t>
            </a:r>
            <a:endParaRPr lang="en-US" dirty="0"/>
          </a:p>
        </p:txBody>
      </p:sp>
      <p:sp>
        <p:nvSpPr>
          <p:cNvPr id="8" name="Slide Number Placeholder 7"/>
          <p:cNvSpPr>
            <a:spLocks noGrp="1"/>
          </p:cNvSpPr>
          <p:nvPr>
            <p:ph type="sldNum" sz="quarter" idx="15"/>
          </p:nvPr>
        </p:nvSpPr>
        <p:spPr/>
        <p:txBody>
          <a:bodyPr/>
          <a:lstStyle/>
          <a:p>
            <a:fld id="{B55A158B-BCF3-9542-9167-C24EBDDACB7A}" type="slidenum">
              <a:rPr lang="uk-UA" smtClean="0"/>
              <a:pPr/>
              <a:t>‹#›</a:t>
            </a:fld>
            <a:endParaRPr lang="uk-UA" dirty="0"/>
          </a:p>
        </p:txBody>
      </p:sp>
      <p:pic>
        <p:nvPicPr>
          <p:cNvPr id="29" name="Picture 28">
            <a:extLst>
              <a:ext uri="{FF2B5EF4-FFF2-40B4-BE49-F238E27FC236}">
                <a16:creationId xmlns:a16="http://schemas.microsoft.com/office/drawing/2014/main" id="{24C06091-0C71-2B49-A25C-C5AA5C6E958C}"/>
              </a:ext>
            </a:extLst>
          </p:cNvPr>
          <p:cNvPicPr>
            <a:picLocks noChangeAspect="1"/>
          </p:cNvPicPr>
          <p:nvPr userDrawn="1"/>
        </p:nvPicPr>
        <p:blipFill>
          <a:blip r:embed="rId7" cstate="print">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266701" y="6452638"/>
            <a:ext cx="668120" cy="329163"/>
          </a:xfrm>
          <a:prstGeom prst="rect">
            <a:avLst/>
          </a:prstGeom>
          <a:noFill/>
          <a:ln>
            <a:noFill/>
          </a:ln>
        </p:spPr>
      </p:pic>
    </p:spTree>
    <p:extLst>
      <p:ext uri="{BB962C8B-B14F-4D97-AF65-F5344CB8AC3E}">
        <p14:creationId xmlns:p14="http://schemas.microsoft.com/office/powerpoint/2010/main" val="3727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58"/>
            <a:ext cx="9144002" cy="2682243"/>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11" name="Straight Connector 10"/>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DBBC53-AD0D-AD48-AFA6-8B2A4A247229}"/>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C8D8B45B-F640-FB40-93B3-3950E8852491}"/>
              </a:ext>
            </a:extLst>
          </p:cNvPr>
          <p:cNvSpPr>
            <a:spLocks noGrp="1"/>
          </p:cNvSpPr>
          <p:nvPr>
            <p:ph type="body" sz="quarter" idx="13"/>
          </p:nvPr>
        </p:nvSpPr>
        <p:spPr>
          <a:xfrm>
            <a:off x="228600" y="1600201"/>
            <a:ext cx="8686800" cy="2438401"/>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8491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2 Col w Photo R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AB77590-7346-B14D-B8D0-9CEC8803879B}"/>
              </a:ext>
            </a:extLst>
          </p:cNvPr>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6217920" y="3"/>
            <a:ext cx="2926080" cy="6858311"/>
          </a:xfrm>
          <a:solidFill>
            <a:schemeClr val="bg1">
              <a:lumMod val="95000"/>
            </a:schemeClr>
          </a:solid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228602" y="76204"/>
            <a:ext cx="5714999" cy="1422397"/>
          </a:xfrm>
        </p:spPr>
        <p:txBody>
          <a:bodyPr/>
          <a:lstStyle/>
          <a:p>
            <a:r>
              <a:rPr lang="en-US"/>
              <a:t>Click to edit Master title style</a:t>
            </a:r>
            <a:endParaRPr lang="en-US" dirty="0"/>
          </a:p>
        </p:txBody>
      </p:sp>
      <p:sp>
        <p:nvSpPr>
          <p:cNvPr id="12" name="Content Placeholder 11"/>
          <p:cNvSpPr>
            <a:spLocks noGrp="1"/>
          </p:cNvSpPr>
          <p:nvPr>
            <p:ph sz="quarter" idx="13"/>
          </p:nvPr>
        </p:nvSpPr>
        <p:spPr>
          <a:xfrm>
            <a:off x="228602" y="1600200"/>
            <a:ext cx="5714999"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49745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2 Col w Photo Left Agenda">
    <p:spTree>
      <p:nvGrpSpPr>
        <p:cNvPr id="1" name=""/>
        <p:cNvGrpSpPr/>
        <p:nvPr/>
      </p:nvGrpSpPr>
      <p:grpSpPr>
        <a:xfrm>
          <a:off x="0" y="0"/>
          <a:ext cx="0" cy="0"/>
          <a:chOff x="0" y="0"/>
          <a:chExt cx="0" cy="0"/>
        </a:xfrm>
      </p:grpSpPr>
      <p:cxnSp>
        <p:nvCxnSpPr>
          <p:cNvPr id="8" name="Straight Connector 7"/>
          <p:cNvCxnSpPr>
            <a:cxnSpLocks/>
          </p:cNvCxnSpPr>
          <p:nvPr/>
        </p:nvCxnSpPr>
        <p:spPr>
          <a:xfrm>
            <a:off x="4800602" y="1701800"/>
            <a:ext cx="43433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0" y="3"/>
            <a:ext cx="4343400" cy="6858311"/>
          </a:xfrm>
          <a:no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4800601" y="177804"/>
            <a:ext cx="4114800" cy="1523997"/>
          </a:xfrm>
        </p:spPr>
        <p:txBody>
          <a:bodyPr>
            <a:normAutofit/>
          </a:bodyPr>
          <a:lstStyle>
            <a:lvl1pPr>
              <a:defRPr sz="2800"/>
            </a:lvl1pPr>
          </a:lstStyle>
          <a:p>
            <a:r>
              <a:rPr lang="en-US"/>
              <a:t>Click to edit Master title style</a:t>
            </a:r>
            <a:endParaRPr lang="en-US" dirty="0"/>
          </a:p>
        </p:txBody>
      </p:sp>
      <p:sp>
        <p:nvSpPr>
          <p:cNvPr id="12" name="Content Placeholder 11"/>
          <p:cNvSpPr>
            <a:spLocks noGrp="1"/>
          </p:cNvSpPr>
          <p:nvPr>
            <p:ph sz="quarter" idx="13" hasCustomPrompt="1"/>
          </p:nvPr>
        </p:nvSpPr>
        <p:spPr>
          <a:xfrm>
            <a:off x="4800601" y="1905000"/>
            <a:ext cx="4114800" cy="4267200"/>
          </a:xfrm>
        </p:spPr>
        <p:txBody>
          <a:bodyPr/>
          <a:lstStyle>
            <a:lvl1pPr marL="346067" indent="-334955">
              <a:buFont typeface="+mj-lt"/>
              <a:buAutoNum type="arabicPeriod"/>
              <a:tabLst/>
              <a:defRPr/>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dirty="0"/>
              <a:t>First level</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 name="Footer Placeholder 1"/>
          <p:cNvSpPr>
            <a:spLocks noGrp="1"/>
          </p:cNvSpPr>
          <p:nvPr>
            <p:ph type="ftr" sz="quarter" idx="14"/>
          </p:nvPr>
        </p:nvSpPr>
        <p:spPr/>
        <p:txBody>
          <a:bodyPr/>
          <a:lstStyle/>
          <a:p>
            <a:r>
              <a:rPr lang="en-US"/>
              <a:t>© Deltek, Inc. All Rights Reserved.</a:t>
            </a:r>
            <a:endParaRPr lang="en-US" dirty="0"/>
          </a:p>
        </p:txBody>
      </p:sp>
      <p:sp>
        <p:nvSpPr>
          <p:cNvPr id="3" name="Slide Number Placeholder 2"/>
          <p:cNvSpPr>
            <a:spLocks noGrp="1"/>
          </p:cNvSpPr>
          <p:nvPr>
            <p:ph type="sldNum" sz="quarter" idx="15"/>
          </p:nvPr>
        </p:nvSpPr>
        <p:spPr>
          <a:xfrm>
            <a:off x="8270853" y="6375400"/>
            <a:ext cx="644549" cy="482600"/>
          </a:xfrm>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916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2 Col w Photo Right Agenda">
    <p:spTree>
      <p:nvGrpSpPr>
        <p:cNvPr id="1" name=""/>
        <p:cNvGrpSpPr/>
        <p:nvPr/>
      </p:nvGrpSpPr>
      <p:grpSpPr>
        <a:xfrm>
          <a:off x="0" y="0"/>
          <a:ext cx="0" cy="0"/>
          <a:chOff x="0" y="0"/>
          <a:chExt cx="0" cy="0"/>
        </a:xfrm>
      </p:grpSpPr>
      <p:cxnSp>
        <p:nvCxnSpPr>
          <p:cNvPr id="8" name="Straight Connector 7"/>
          <p:cNvCxnSpPr>
            <a:cxnSpLocks/>
          </p:cNvCxnSpPr>
          <p:nvPr/>
        </p:nvCxnSpPr>
        <p:spPr>
          <a:xfrm>
            <a:off x="228600" y="17018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4800600" y="3"/>
            <a:ext cx="4343400" cy="6858311"/>
          </a:xfrm>
          <a:noFill/>
        </p:spPr>
        <p:txBody>
          <a:bodyPr anchor="ctr"/>
          <a:lstStyle>
            <a:lvl1pPr algn="ctr">
              <a:defRPr/>
            </a:lvl1pPr>
          </a:lstStyle>
          <a:p>
            <a:r>
              <a:rPr lang="en-US" dirty="0"/>
              <a:t>Click to add picture</a:t>
            </a:r>
          </a:p>
        </p:txBody>
      </p:sp>
      <p:sp>
        <p:nvSpPr>
          <p:cNvPr id="6" name="Title 5"/>
          <p:cNvSpPr>
            <a:spLocks noGrp="1"/>
          </p:cNvSpPr>
          <p:nvPr>
            <p:ph type="title"/>
          </p:nvPr>
        </p:nvSpPr>
        <p:spPr>
          <a:xfrm>
            <a:off x="229020" y="177804"/>
            <a:ext cx="4114800" cy="1523997"/>
          </a:xfrm>
        </p:spPr>
        <p:txBody>
          <a:bodyPr>
            <a:normAutofit/>
          </a:bodyPr>
          <a:lstStyle>
            <a:lvl1pPr>
              <a:defRPr sz="2800"/>
            </a:lvl1pPr>
          </a:lstStyle>
          <a:p>
            <a:r>
              <a:rPr lang="en-US"/>
              <a:t>Click to edit Master title style</a:t>
            </a:r>
            <a:endParaRPr lang="en-US" dirty="0"/>
          </a:p>
        </p:txBody>
      </p:sp>
      <p:sp>
        <p:nvSpPr>
          <p:cNvPr id="12" name="Content Placeholder 11"/>
          <p:cNvSpPr>
            <a:spLocks noGrp="1"/>
          </p:cNvSpPr>
          <p:nvPr>
            <p:ph sz="quarter" idx="13" hasCustomPrompt="1"/>
          </p:nvPr>
        </p:nvSpPr>
        <p:spPr>
          <a:xfrm>
            <a:off x="228600" y="1905000"/>
            <a:ext cx="4114800" cy="4267200"/>
          </a:xfrm>
        </p:spPr>
        <p:txBody>
          <a:bodyPr>
            <a:normAutofit/>
          </a:bodyPr>
          <a:lstStyle>
            <a:lvl1pPr marL="342892" indent="-331780">
              <a:buFont typeface="+mj-lt"/>
              <a:buAutoNum type="arabicPeriod"/>
              <a:tabLst/>
              <a:defRPr sz="1800"/>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dirty="0"/>
              <a:t>First level</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50827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58"/>
            <a:ext cx="9144002" cy="2682243"/>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11" name="Straight Connector 10"/>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DBBC53-AD0D-AD48-AFA6-8B2A4A247229}"/>
              </a:ext>
            </a:extLst>
          </p:cNvPr>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4" name="Slide Number Placeholder 3"/>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C8D8B45B-F640-FB40-93B3-3950E8852491}"/>
              </a:ext>
            </a:extLst>
          </p:cNvPr>
          <p:cNvSpPr>
            <a:spLocks noGrp="1"/>
          </p:cNvSpPr>
          <p:nvPr>
            <p:ph type="body" sz="quarter" idx="13"/>
          </p:nvPr>
        </p:nvSpPr>
        <p:spPr>
          <a:xfrm>
            <a:off x="228600" y="1600201"/>
            <a:ext cx="8686800" cy="2438401"/>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1692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2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682241"/>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4" name="Text Placeholder 3"/>
          <p:cNvSpPr>
            <a:spLocks noGrp="1"/>
          </p:cNvSpPr>
          <p:nvPr>
            <p:ph type="body" sz="quarter" idx="11" hasCustomPrompt="1"/>
          </p:nvPr>
        </p:nvSpPr>
        <p:spPr>
          <a:xfrm>
            <a:off x="228600" y="1600199"/>
            <a:ext cx="4297680" cy="81280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10" name="Text Placeholder 3"/>
          <p:cNvSpPr>
            <a:spLocks noGrp="1"/>
          </p:cNvSpPr>
          <p:nvPr>
            <p:ph type="body" sz="quarter" idx="13" hasCustomPrompt="1"/>
          </p:nvPr>
        </p:nvSpPr>
        <p:spPr>
          <a:xfrm>
            <a:off x="4617720" y="1600199"/>
            <a:ext cx="4297680" cy="81280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13" name="Text Placeholder 12">
            <a:extLst>
              <a:ext uri="{FF2B5EF4-FFF2-40B4-BE49-F238E27FC236}">
                <a16:creationId xmlns:a16="http://schemas.microsoft.com/office/drawing/2014/main" id="{215C85F5-1C21-5C4A-A2D9-9057E6305D86}"/>
              </a:ext>
            </a:extLst>
          </p:cNvPr>
          <p:cNvSpPr>
            <a:spLocks noGrp="1"/>
          </p:cNvSpPr>
          <p:nvPr>
            <p:ph type="body" sz="quarter" idx="26" hasCustomPrompt="1"/>
          </p:nvPr>
        </p:nvSpPr>
        <p:spPr>
          <a:xfrm>
            <a:off x="228600" y="2514600"/>
            <a:ext cx="4297680" cy="1524003"/>
          </a:xfrm>
        </p:spPr>
        <p:txBody>
          <a:bodyPr>
            <a:noAutofit/>
          </a:bodyPr>
          <a:lstStyle>
            <a:lvl1pPr marL="0" indent="0">
              <a:buNone/>
              <a:defRPr sz="1400"/>
            </a:lvl1pPr>
            <a:lvl2pPr marL="342883" indent="0">
              <a:buNone/>
              <a:defRPr sz="1400"/>
            </a:lvl2pPr>
            <a:lvl3pPr marL="574646" indent="0">
              <a:buNone/>
              <a:defRPr sz="1400"/>
            </a:lvl3pPr>
            <a:lvl4pPr marL="925466" indent="0">
              <a:buNone/>
              <a:defRPr sz="1400"/>
            </a:lvl4pPr>
            <a:lvl5pPr marL="1262000" indent="0">
              <a:buNone/>
              <a:defRPr sz="1400"/>
            </a:lvl5pPr>
          </a:lstStyle>
          <a:p>
            <a:pPr lvl="0"/>
            <a:r>
              <a:rPr lang="en-US" dirty="0"/>
              <a:t>Click to edit text</a:t>
            </a:r>
          </a:p>
        </p:txBody>
      </p:sp>
      <p:sp>
        <p:nvSpPr>
          <p:cNvPr id="32" name="Text Placeholder 12">
            <a:extLst>
              <a:ext uri="{FF2B5EF4-FFF2-40B4-BE49-F238E27FC236}">
                <a16:creationId xmlns:a16="http://schemas.microsoft.com/office/drawing/2014/main" id="{F60AF355-B185-3743-9DB8-89D1FC256522}"/>
              </a:ext>
            </a:extLst>
          </p:cNvPr>
          <p:cNvSpPr>
            <a:spLocks noGrp="1"/>
          </p:cNvSpPr>
          <p:nvPr>
            <p:ph type="body" sz="quarter" idx="27" hasCustomPrompt="1"/>
          </p:nvPr>
        </p:nvSpPr>
        <p:spPr>
          <a:xfrm>
            <a:off x="4617720" y="2514600"/>
            <a:ext cx="4297680" cy="1524003"/>
          </a:xfrm>
        </p:spPr>
        <p:txBody>
          <a:bodyPr>
            <a:noAutofit/>
          </a:bodyPr>
          <a:lstStyle>
            <a:lvl1pPr marL="0" indent="0">
              <a:buNone/>
              <a:defRPr sz="1400"/>
            </a:lvl1pPr>
            <a:lvl2pPr marL="342883" indent="0">
              <a:buNone/>
              <a:defRPr sz="1400"/>
            </a:lvl2pPr>
            <a:lvl3pPr marL="574646" indent="0">
              <a:buNone/>
              <a:defRPr sz="1400"/>
            </a:lvl3pPr>
            <a:lvl4pPr marL="925466" indent="0">
              <a:buNone/>
              <a:defRPr sz="1400"/>
            </a:lvl4pPr>
            <a:lvl5pPr marL="1262000" indent="0">
              <a:buNone/>
              <a:defRPr sz="1400"/>
            </a:lvl5pPr>
          </a:lstStyle>
          <a:p>
            <a:pPr lvl="0"/>
            <a:r>
              <a:rPr lang="en-US" dirty="0"/>
              <a:t>Click to edit text</a:t>
            </a:r>
          </a:p>
        </p:txBody>
      </p:sp>
      <p:sp>
        <p:nvSpPr>
          <p:cNvPr id="14" name="Title 13">
            <a:extLst>
              <a:ext uri="{FF2B5EF4-FFF2-40B4-BE49-F238E27FC236}">
                <a16:creationId xmlns:a16="http://schemas.microsoft.com/office/drawing/2014/main" id="{DF88FC55-58CA-1E49-A3B1-20FF8AC437D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14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3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682241"/>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4" name="Text Placeholder 3"/>
          <p:cNvSpPr>
            <a:spLocks noGrp="1"/>
          </p:cNvSpPr>
          <p:nvPr>
            <p:ph type="body" sz="quarter" idx="11" hasCustomPrompt="1"/>
          </p:nvPr>
        </p:nvSpPr>
        <p:spPr>
          <a:xfrm>
            <a:off x="228600" y="1600201"/>
            <a:ext cx="283464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9" name="Text Placeholder 3"/>
          <p:cNvSpPr>
            <a:spLocks noGrp="1"/>
          </p:cNvSpPr>
          <p:nvPr>
            <p:ph type="body" sz="quarter" idx="12" hasCustomPrompt="1"/>
          </p:nvPr>
        </p:nvSpPr>
        <p:spPr>
          <a:xfrm>
            <a:off x="3154680" y="1600201"/>
            <a:ext cx="283464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10" name="Text Placeholder 3"/>
          <p:cNvSpPr>
            <a:spLocks noGrp="1"/>
          </p:cNvSpPr>
          <p:nvPr>
            <p:ph type="body" sz="quarter" idx="13" hasCustomPrompt="1"/>
          </p:nvPr>
        </p:nvSpPr>
        <p:spPr>
          <a:xfrm>
            <a:off x="6080760" y="1600201"/>
            <a:ext cx="283464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8" name="Title 7"/>
          <p:cNvSpPr>
            <a:spLocks noGrp="1"/>
          </p:cNvSpPr>
          <p:nvPr>
            <p:ph type="title"/>
          </p:nvPr>
        </p:nvSpPr>
        <p:spPr>
          <a:xfrm>
            <a:off x="228600" y="76203"/>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40"/>
            <a:ext cx="2834640" cy="1356363"/>
          </a:xfrm>
        </p:spPr>
        <p:txBody>
          <a:bodyPr>
            <a:normAutofit/>
          </a:bodyPr>
          <a:lstStyle>
            <a:lvl1pPr marL="0" indent="0">
              <a:buNone/>
              <a:defRPr sz="1400"/>
            </a:lvl1pPr>
          </a:lstStyle>
          <a:p>
            <a:pPr lvl="0"/>
            <a:r>
              <a:rPr lang="en-US" dirty="0"/>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3154680" y="2682240"/>
            <a:ext cx="2834640" cy="1356363"/>
          </a:xfrm>
        </p:spPr>
        <p:txBody>
          <a:bodyPr>
            <a:normAutofit/>
          </a:bodyPr>
          <a:lstStyle>
            <a:lvl1pPr marL="0" indent="0">
              <a:buNone/>
              <a:defRPr sz="1400"/>
            </a:lvl1pPr>
          </a:lstStyle>
          <a:p>
            <a:pPr lvl="0"/>
            <a:r>
              <a:rPr lang="en-US" dirty="0"/>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080760" y="2682240"/>
            <a:ext cx="2834640" cy="1356363"/>
          </a:xfrm>
        </p:spPr>
        <p:txBody>
          <a:bodyPr>
            <a:normAutofit/>
          </a:bodyPr>
          <a:lstStyle>
            <a:lvl1pPr marL="0" indent="0">
              <a:buNone/>
              <a:defRPr sz="1400"/>
            </a:lvl1pPr>
          </a:lstStyle>
          <a:p>
            <a:pPr lvl="0"/>
            <a:r>
              <a:rPr lang="en-US" dirty="0"/>
              <a:t>Click to edit text</a:t>
            </a:r>
          </a:p>
        </p:txBody>
      </p:sp>
    </p:spTree>
    <p:extLst>
      <p:ext uri="{BB962C8B-B14F-4D97-AF65-F5344CB8AC3E}">
        <p14:creationId xmlns:p14="http://schemas.microsoft.com/office/powerpoint/2010/main" val="115967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4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682241"/>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3" name="Slide Number Placeholder 2"/>
          <p:cNvSpPr>
            <a:spLocks noGrp="1"/>
          </p:cNvSpPr>
          <p:nvPr>
            <p:ph type="sldNum" sz="quarter" idx="24"/>
          </p:nvPr>
        </p:nvSpPr>
        <p:spPr>
          <a:xfrm>
            <a:off x="8270853" y="6375400"/>
            <a:ext cx="644549" cy="482600"/>
          </a:xfrm>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4" name="Text Placeholder 3"/>
          <p:cNvSpPr>
            <a:spLocks noGrp="1"/>
          </p:cNvSpPr>
          <p:nvPr>
            <p:ph type="body" sz="quarter" idx="11" hasCustomPrompt="1"/>
          </p:nvPr>
        </p:nvSpPr>
        <p:spPr>
          <a:xfrm>
            <a:off x="228600" y="1600201"/>
            <a:ext cx="210312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9" name="Text Placeholder 3"/>
          <p:cNvSpPr>
            <a:spLocks noGrp="1"/>
          </p:cNvSpPr>
          <p:nvPr>
            <p:ph type="body" sz="quarter" idx="12" hasCustomPrompt="1"/>
          </p:nvPr>
        </p:nvSpPr>
        <p:spPr>
          <a:xfrm>
            <a:off x="2423160" y="1600201"/>
            <a:ext cx="210312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10" name="Text Placeholder 3"/>
          <p:cNvSpPr>
            <a:spLocks noGrp="1"/>
          </p:cNvSpPr>
          <p:nvPr>
            <p:ph type="body" sz="quarter" idx="13" hasCustomPrompt="1"/>
          </p:nvPr>
        </p:nvSpPr>
        <p:spPr>
          <a:xfrm>
            <a:off x="6812281" y="1600201"/>
            <a:ext cx="210312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8" name="Title 7"/>
          <p:cNvSpPr>
            <a:spLocks noGrp="1"/>
          </p:cNvSpPr>
          <p:nvPr>
            <p:ph type="title"/>
          </p:nvPr>
        </p:nvSpPr>
        <p:spPr>
          <a:xfrm>
            <a:off x="228600" y="76203"/>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40"/>
            <a:ext cx="2103120" cy="1356363"/>
          </a:xfrm>
        </p:spPr>
        <p:txBody>
          <a:bodyPr>
            <a:normAutofit/>
          </a:bodyPr>
          <a:lstStyle>
            <a:lvl1pPr marL="0" indent="0">
              <a:buNone/>
              <a:defRPr sz="1400"/>
            </a:lvl1pPr>
          </a:lstStyle>
          <a:p>
            <a:pPr lvl="0"/>
            <a:r>
              <a:rPr lang="en-US" dirty="0"/>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2423160" y="2682240"/>
            <a:ext cx="2103120" cy="1356363"/>
          </a:xfrm>
        </p:spPr>
        <p:txBody>
          <a:bodyPr>
            <a:normAutofit/>
          </a:bodyPr>
          <a:lstStyle>
            <a:lvl1pPr marL="0" indent="0">
              <a:buNone/>
              <a:defRPr sz="1400"/>
            </a:lvl1pPr>
          </a:lstStyle>
          <a:p>
            <a:pPr lvl="0"/>
            <a:r>
              <a:rPr lang="en-US" dirty="0"/>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812281" y="2682240"/>
            <a:ext cx="2103120" cy="1356363"/>
          </a:xfrm>
        </p:spPr>
        <p:txBody>
          <a:bodyPr>
            <a:normAutofit/>
          </a:bodyPr>
          <a:lstStyle>
            <a:lvl1pPr marL="0" indent="0">
              <a:buNone/>
              <a:defRPr sz="1400"/>
            </a:lvl1pPr>
          </a:lstStyle>
          <a:p>
            <a:pPr lvl="0"/>
            <a:r>
              <a:rPr lang="en-US" dirty="0"/>
              <a:t>Click to edit text</a:t>
            </a:r>
          </a:p>
        </p:txBody>
      </p:sp>
      <p:sp>
        <p:nvSpPr>
          <p:cNvPr id="18" name="Text Placeholder 3">
            <a:extLst>
              <a:ext uri="{FF2B5EF4-FFF2-40B4-BE49-F238E27FC236}">
                <a16:creationId xmlns:a16="http://schemas.microsoft.com/office/drawing/2014/main" id="{C6F7B6F0-1483-9643-8140-244732105D5D}"/>
              </a:ext>
            </a:extLst>
          </p:cNvPr>
          <p:cNvSpPr>
            <a:spLocks noGrp="1"/>
          </p:cNvSpPr>
          <p:nvPr>
            <p:ph type="body" sz="quarter" idx="31" hasCustomPrompt="1"/>
          </p:nvPr>
        </p:nvSpPr>
        <p:spPr>
          <a:xfrm>
            <a:off x="4617720" y="1600201"/>
            <a:ext cx="210312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25" name="Text Placeholder 26">
            <a:extLst>
              <a:ext uri="{FF2B5EF4-FFF2-40B4-BE49-F238E27FC236}">
                <a16:creationId xmlns:a16="http://schemas.microsoft.com/office/drawing/2014/main" id="{6E7DCA69-97E8-ED49-91F1-DFD709C3E753}"/>
              </a:ext>
            </a:extLst>
          </p:cNvPr>
          <p:cNvSpPr>
            <a:spLocks noGrp="1"/>
          </p:cNvSpPr>
          <p:nvPr>
            <p:ph type="body" sz="quarter" idx="32" hasCustomPrompt="1"/>
          </p:nvPr>
        </p:nvSpPr>
        <p:spPr>
          <a:xfrm>
            <a:off x="4617720" y="2682240"/>
            <a:ext cx="2103120" cy="1356363"/>
          </a:xfrm>
        </p:spPr>
        <p:txBody>
          <a:bodyPr>
            <a:normAutofit/>
          </a:bodyPr>
          <a:lstStyle>
            <a:lvl1pPr marL="0" indent="0">
              <a:buNone/>
              <a:defRPr sz="1400"/>
            </a:lvl1pPr>
          </a:lstStyle>
          <a:p>
            <a:pPr lvl="0"/>
            <a:r>
              <a:rPr lang="en-US" dirty="0"/>
              <a:t>Click to edit text</a:t>
            </a:r>
          </a:p>
        </p:txBody>
      </p:sp>
    </p:spTree>
    <p:extLst>
      <p:ext uri="{BB962C8B-B14F-4D97-AF65-F5344CB8AC3E}">
        <p14:creationId xmlns:p14="http://schemas.microsoft.com/office/powerpoint/2010/main" val="31787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5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682241"/>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4" name="Text Placeholder 3"/>
          <p:cNvSpPr>
            <a:spLocks noGrp="1"/>
          </p:cNvSpPr>
          <p:nvPr>
            <p:ph type="body" sz="quarter" idx="11" hasCustomPrompt="1"/>
          </p:nvPr>
        </p:nvSpPr>
        <p:spPr>
          <a:xfrm>
            <a:off x="22860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9" name="Text Placeholder 3"/>
          <p:cNvSpPr>
            <a:spLocks noGrp="1"/>
          </p:cNvSpPr>
          <p:nvPr>
            <p:ph type="body" sz="quarter" idx="12" hasCustomPrompt="1"/>
          </p:nvPr>
        </p:nvSpPr>
        <p:spPr>
          <a:xfrm>
            <a:off x="198882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10" name="Text Placeholder 3"/>
          <p:cNvSpPr>
            <a:spLocks noGrp="1"/>
          </p:cNvSpPr>
          <p:nvPr>
            <p:ph type="body" sz="quarter" idx="13" hasCustomPrompt="1"/>
          </p:nvPr>
        </p:nvSpPr>
        <p:spPr>
          <a:xfrm>
            <a:off x="374904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12" name="Text Placeholder 3"/>
          <p:cNvSpPr>
            <a:spLocks noGrp="1"/>
          </p:cNvSpPr>
          <p:nvPr>
            <p:ph type="body" sz="quarter" idx="14" hasCustomPrompt="1"/>
          </p:nvPr>
        </p:nvSpPr>
        <p:spPr>
          <a:xfrm>
            <a:off x="550926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13" name="Text Placeholder 3"/>
          <p:cNvSpPr>
            <a:spLocks noGrp="1"/>
          </p:cNvSpPr>
          <p:nvPr>
            <p:ph type="body" sz="quarter" idx="15" hasCustomPrompt="1"/>
          </p:nvPr>
        </p:nvSpPr>
        <p:spPr>
          <a:xfrm>
            <a:off x="726948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8" name="Title 7"/>
          <p:cNvSpPr>
            <a:spLocks noGrp="1"/>
          </p:cNvSpPr>
          <p:nvPr>
            <p:ph type="title"/>
          </p:nvPr>
        </p:nvSpPr>
        <p:spPr/>
        <p:txBody>
          <a:bodyPr/>
          <a:lstStyle/>
          <a:p>
            <a:r>
              <a:rPr lang="en-US"/>
              <a:t>Click to edit Master title style</a:t>
            </a:r>
          </a:p>
        </p:txBody>
      </p:sp>
      <p:sp>
        <p:nvSpPr>
          <p:cNvPr id="14" name="Text Placeholder 3"/>
          <p:cNvSpPr>
            <a:spLocks noGrp="1"/>
          </p:cNvSpPr>
          <p:nvPr>
            <p:ph type="body" sz="quarter" idx="18" hasCustomPrompt="1"/>
          </p:nvPr>
        </p:nvSpPr>
        <p:spPr>
          <a:xfrm>
            <a:off x="22860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
        <p:nvSpPr>
          <p:cNvPr id="15" name="Text Placeholder 3"/>
          <p:cNvSpPr>
            <a:spLocks noGrp="1"/>
          </p:cNvSpPr>
          <p:nvPr>
            <p:ph type="body" sz="quarter" idx="19" hasCustomPrompt="1"/>
          </p:nvPr>
        </p:nvSpPr>
        <p:spPr>
          <a:xfrm>
            <a:off x="198882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
        <p:nvSpPr>
          <p:cNvPr id="16" name="Text Placeholder 3"/>
          <p:cNvSpPr>
            <a:spLocks noGrp="1"/>
          </p:cNvSpPr>
          <p:nvPr>
            <p:ph type="body" sz="quarter" idx="20" hasCustomPrompt="1"/>
          </p:nvPr>
        </p:nvSpPr>
        <p:spPr>
          <a:xfrm>
            <a:off x="374904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
        <p:nvSpPr>
          <p:cNvPr id="17" name="Text Placeholder 3"/>
          <p:cNvSpPr>
            <a:spLocks noGrp="1"/>
          </p:cNvSpPr>
          <p:nvPr>
            <p:ph type="body" sz="quarter" idx="21" hasCustomPrompt="1"/>
          </p:nvPr>
        </p:nvSpPr>
        <p:spPr>
          <a:xfrm>
            <a:off x="550926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
        <p:nvSpPr>
          <p:cNvPr id="18" name="Text Placeholder 3"/>
          <p:cNvSpPr>
            <a:spLocks noGrp="1"/>
          </p:cNvSpPr>
          <p:nvPr>
            <p:ph type="body" sz="quarter" idx="22" hasCustomPrompt="1"/>
          </p:nvPr>
        </p:nvSpPr>
        <p:spPr>
          <a:xfrm>
            <a:off x="726948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Tree>
    <p:extLst>
      <p:ext uri="{BB962C8B-B14F-4D97-AF65-F5344CB8AC3E}">
        <p14:creationId xmlns:p14="http://schemas.microsoft.com/office/powerpoint/2010/main" val="153374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2 Col w Photo Top No-Title">
    <p:spTree>
      <p:nvGrpSpPr>
        <p:cNvPr id="1" name=""/>
        <p:cNvGrpSpPr/>
        <p:nvPr/>
      </p:nvGrpSpPr>
      <p:grpSpPr>
        <a:xfrm>
          <a:off x="0" y="0"/>
          <a:ext cx="0" cy="0"/>
          <a:chOff x="0" y="0"/>
          <a:chExt cx="0" cy="0"/>
        </a:xfrm>
      </p:grpSpPr>
      <p:cxnSp>
        <p:nvCxnSpPr>
          <p:cNvPr id="18" name="Straight Connector 17"/>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1"/>
            <a:ext cx="9144002" cy="3855717"/>
          </a:xfrm>
          <a:noFill/>
        </p:spPr>
        <p:txBody>
          <a:bodyPr anchor="ctr"/>
          <a:lstStyle>
            <a:lvl1pPr marL="285736" indent="-285736"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1"/>
            <a:ext cx="429768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4" name="Text Placeholder 3"/>
          <p:cNvSpPr>
            <a:spLocks noGrp="1"/>
          </p:cNvSpPr>
          <p:nvPr>
            <p:ph type="body" sz="quarter" idx="12" hasCustomPrompt="1"/>
          </p:nvPr>
        </p:nvSpPr>
        <p:spPr>
          <a:xfrm>
            <a:off x="4617721" y="4023361"/>
            <a:ext cx="4297680" cy="914401"/>
          </a:xfrm>
        </p:spPr>
        <p:txBody>
          <a:bodyPr anchor="b">
            <a:normAutofit/>
          </a:bodyPr>
          <a:lstStyle>
            <a:lvl1pPr marL="0" indent="0" algn="l">
              <a:buNone/>
              <a:defRPr sz="1800" b="1" baseline="0">
                <a:solidFill>
                  <a:schemeClr val="accent1"/>
                </a:solidFill>
              </a:defRPr>
            </a:lvl1pPr>
          </a:lstStyle>
          <a:p>
            <a:pPr lvl="0"/>
            <a:r>
              <a:rPr lang="en-US" dirty="0"/>
              <a:t>Click to edit text</a:t>
            </a:r>
          </a:p>
        </p:txBody>
      </p:sp>
      <p:sp>
        <p:nvSpPr>
          <p:cNvPr id="19" name="Text Placeholder 3"/>
          <p:cNvSpPr>
            <a:spLocks noGrp="1"/>
          </p:cNvSpPr>
          <p:nvPr>
            <p:ph type="body" sz="quarter" idx="18" hasCustomPrompt="1"/>
          </p:nvPr>
        </p:nvSpPr>
        <p:spPr>
          <a:xfrm>
            <a:off x="228600" y="4937760"/>
            <a:ext cx="429768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0" name="Text Placeholder 3"/>
          <p:cNvSpPr>
            <a:spLocks noGrp="1"/>
          </p:cNvSpPr>
          <p:nvPr>
            <p:ph type="body" sz="quarter" idx="19" hasCustomPrompt="1"/>
          </p:nvPr>
        </p:nvSpPr>
        <p:spPr>
          <a:xfrm>
            <a:off x="4617721" y="4937760"/>
            <a:ext cx="429768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 name="Footer Placeholder 1"/>
          <p:cNvSpPr>
            <a:spLocks noGrp="1"/>
          </p:cNvSpPr>
          <p:nvPr>
            <p:ph type="ftr" sz="quarter" idx="23"/>
          </p:nvPr>
        </p:nvSpPr>
        <p:spPr/>
        <p:txBody>
          <a:bodyPr/>
          <a:lstStyle/>
          <a:p>
            <a:r>
              <a:rPr lang="en-US"/>
              <a:t>© Deltek, Inc. All Rights Reserved.</a:t>
            </a:r>
            <a:endParaRPr lang="en-US" dirty="0"/>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88477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3 Col w Photo Top No-Title">
    <p:spTree>
      <p:nvGrpSpPr>
        <p:cNvPr id="1" name=""/>
        <p:cNvGrpSpPr/>
        <p:nvPr/>
      </p:nvGrpSpPr>
      <p:grpSpPr>
        <a:xfrm>
          <a:off x="0" y="0"/>
          <a:ext cx="0" cy="0"/>
          <a:chOff x="0" y="0"/>
          <a:chExt cx="0" cy="0"/>
        </a:xfrm>
      </p:grpSpPr>
      <p:cxnSp>
        <p:nvCxnSpPr>
          <p:cNvPr id="18" name="Straight Connector 17"/>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1"/>
            <a:ext cx="9144002" cy="3855717"/>
          </a:xfrm>
          <a:noFill/>
        </p:spPr>
        <p:txBody>
          <a:bodyPr anchor="ctr"/>
          <a:lstStyle>
            <a:lvl1pPr marL="285736" indent="-285736"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1"/>
            <a:ext cx="283464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4" name="Text Placeholder 3"/>
          <p:cNvSpPr>
            <a:spLocks noGrp="1"/>
          </p:cNvSpPr>
          <p:nvPr>
            <p:ph type="body" sz="quarter" idx="12" hasCustomPrompt="1"/>
          </p:nvPr>
        </p:nvSpPr>
        <p:spPr>
          <a:xfrm>
            <a:off x="3154681" y="4023361"/>
            <a:ext cx="2834640" cy="914401"/>
          </a:xfrm>
        </p:spPr>
        <p:txBody>
          <a:bodyPr anchor="b">
            <a:normAutofit/>
          </a:bodyPr>
          <a:lstStyle>
            <a:lvl1pPr marL="0" indent="0" algn="l">
              <a:buNone/>
              <a:defRPr sz="1800" b="1" baseline="0">
                <a:solidFill>
                  <a:schemeClr val="accent1"/>
                </a:solidFill>
              </a:defRPr>
            </a:lvl1pPr>
          </a:lstStyle>
          <a:p>
            <a:pPr lvl="0"/>
            <a:r>
              <a:rPr lang="en-US" dirty="0"/>
              <a:t>Click to edit text</a:t>
            </a:r>
          </a:p>
        </p:txBody>
      </p:sp>
      <p:sp>
        <p:nvSpPr>
          <p:cNvPr id="15" name="Text Placeholder 3"/>
          <p:cNvSpPr>
            <a:spLocks noGrp="1"/>
          </p:cNvSpPr>
          <p:nvPr>
            <p:ph type="body" sz="quarter" idx="13" hasCustomPrompt="1"/>
          </p:nvPr>
        </p:nvSpPr>
        <p:spPr>
          <a:xfrm>
            <a:off x="6080761" y="4023361"/>
            <a:ext cx="283464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9" name="Text Placeholder 3"/>
          <p:cNvSpPr>
            <a:spLocks noGrp="1"/>
          </p:cNvSpPr>
          <p:nvPr>
            <p:ph type="body" sz="quarter" idx="18" hasCustomPrompt="1"/>
          </p:nvPr>
        </p:nvSpPr>
        <p:spPr>
          <a:xfrm>
            <a:off x="228600" y="4937760"/>
            <a:ext cx="283464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0" name="Text Placeholder 3"/>
          <p:cNvSpPr>
            <a:spLocks noGrp="1"/>
          </p:cNvSpPr>
          <p:nvPr>
            <p:ph type="body" sz="quarter" idx="19" hasCustomPrompt="1"/>
          </p:nvPr>
        </p:nvSpPr>
        <p:spPr>
          <a:xfrm>
            <a:off x="3154680" y="4937760"/>
            <a:ext cx="283464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1" name="Text Placeholder 3"/>
          <p:cNvSpPr>
            <a:spLocks noGrp="1"/>
          </p:cNvSpPr>
          <p:nvPr>
            <p:ph type="body" sz="quarter" idx="20" hasCustomPrompt="1"/>
          </p:nvPr>
        </p:nvSpPr>
        <p:spPr>
          <a:xfrm>
            <a:off x="6080761" y="4937760"/>
            <a:ext cx="283464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 name="Footer Placeholder 1"/>
          <p:cNvSpPr>
            <a:spLocks noGrp="1"/>
          </p:cNvSpPr>
          <p:nvPr>
            <p:ph type="ftr" sz="quarter" idx="23"/>
          </p:nvPr>
        </p:nvSpPr>
        <p:spPr/>
        <p:txBody>
          <a:bodyPr/>
          <a:lstStyle/>
          <a:p>
            <a:r>
              <a:rPr lang="en-US"/>
              <a:t>© Deltek, Inc. All Rights Reserved.</a:t>
            </a:r>
            <a:endParaRPr lang="en-US" dirty="0"/>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329370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682241"/>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CONFIDENTIAL © 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4" name="Text Placeholder 3"/>
          <p:cNvSpPr>
            <a:spLocks noGrp="1"/>
          </p:cNvSpPr>
          <p:nvPr>
            <p:ph type="body" sz="quarter" idx="11" hasCustomPrompt="1"/>
          </p:nvPr>
        </p:nvSpPr>
        <p:spPr>
          <a:xfrm>
            <a:off x="228600" y="1600199"/>
            <a:ext cx="4297680" cy="81280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10" name="Text Placeholder 3"/>
          <p:cNvSpPr>
            <a:spLocks noGrp="1"/>
          </p:cNvSpPr>
          <p:nvPr>
            <p:ph type="body" sz="quarter" idx="13" hasCustomPrompt="1"/>
          </p:nvPr>
        </p:nvSpPr>
        <p:spPr>
          <a:xfrm>
            <a:off x="4617720" y="1600199"/>
            <a:ext cx="4297680" cy="81280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13" name="Text Placeholder 12">
            <a:extLst>
              <a:ext uri="{FF2B5EF4-FFF2-40B4-BE49-F238E27FC236}">
                <a16:creationId xmlns:a16="http://schemas.microsoft.com/office/drawing/2014/main" id="{215C85F5-1C21-5C4A-A2D9-9057E6305D86}"/>
              </a:ext>
            </a:extLst>
          </p:cNvPr>
          <p:cNvSpPr>
            <a:spLocks noGrp="1"/>
          </p:cNvSpPr>
          <p:nvPr>
            <p:ph type="body" sz="quarter" idx="26" hasCustomPrompt="1"/>
          </p:nvPr>
        </p:nvSpPr>
        <p:spPr>
          <a:xfrm>
            <a:off x="228600" y="2514600"/>
            <a:ext cx="4297680" cy="1524003"/>
          </a:xfrm>
        </p:spPr>
        <p:txBody>
          <a:bodyPr>
            <a:noAutofit/>
          </a:bodyPr>
          <a:lstStyle>
            <a:lvl1pPr marL="0" indent="0">
              <a:buNone/>
              <a:defRPr sz="1400"/>
            </a:lvl1pPr>
            <a:lvl2pPr marL="342883" indent="0">
              <a:buNone/>
              <a:defRPr sz="1400"/>
            </a:lvl2pPr>
            <a:lvl3pPr marL="574646" indent="0">
              <a:buNone/>
              <a:defRPr sz="1400"/>
            </a:lvl3pPr>
            <a:lvl4pPr marL="925466" indent="0">
              <a:buNone/>
              <a:defRPr sz="1400"/>
            </a:lvl4pPr>
            <a:lvl5pPr marL="1262000" indent="0">
              <a:buNone/>
              <a:defRPr sz="1400"/>
            </a:lvl5pPr>
          </a:lstStyle>
          <a:p>
            <a:pPr lvl="0"/>
            <a:r>
              <a:rPr lang="en-US" dirty="0"/>
              <a:t>Click to edit text</a:t>
            </a:r>
          </a:p>
        </p:txBody>
      </p:sp>
      <p:sp>
        <p:nvSpPr>
          <p:cNvPr id="32" name="Text Placeholder 12">
            <a:extLst>
              <a:ext uri="{FF2B5EF4-FFF2-40B4-BE49-F238E27FC236}">
                <a16:creationId xmlns:a16="http://schemas.microsoft.com/office/drawing/2014/main" id="{F60AF355-B185-3743-9DB8-89D1FC256522}"/>
              </a:ext>
            </a:extLst>
          </p:cNvPr>
          <p:cNvSpPr>
            <a:spLocks noGrp="1"/>
          </p:cNvSpPr>
          <p:nvPr>
            <p:ph type="body" sz="quarter" idx="27" hasCustomPrompt="1"/>
          </p:nvPr>
        </p:nvSpPr>
        <p:spPr>
          <a:xfrm>
            <a:off x="4617720" y="2514600"/>
            <a:ext cx="4297680" cy="1524003"/>
          </a:xfrm>
        </p:spPr>
        <p:txBody>
          <a:bodyPr>
            <a:noAutofit/>
          </a:bodyPr>
          <a:lstStyle>
            <a:lvl1pPr marL="0" indent="0">
              <a:buNone/>
              <a:defRPr sz="1400"/>
            </a:lvl1pPr>
            <a:lvl2pPr marL="342883" indent="0">
              <a:buNone/>
              <a:defRPr sz="1400"/>
            </a:lvl2pPr>
            <a:lvl3pPr marL="574646" indent="0">
              <a:buNone/>
              <a:defRPr sz="1400"/>
            </a:lvl3pPr>
            <a:lvl4pPr marL="925466" indent="0">
              <a:buNone/>
              <a:defRPr sz="1400"/>
            </a:lvl4pPr>
            <a:lvl5pPr marL="1262000" indent="0">
              <a:buNone/>
              <a:defRPr sz="1400"/>
            </a:lvl5pPr>
          </a:lstStyle>
          <a:p>
            <a:pPr lvl="0"/>
            <a:r>
              <a:rPr lang="en-US" dirty="0"/>
              <a:t>Click to edit text</a:t>
            </a:r>
          </a:p>
        </p:txBody>
      </p:sp>
      <p:sp>
        <p:nvSpPr>
          <p:cNvPr id="14" name="Title 13">
            <a:extLst>
              <a:ext uri="{FF2B5EF4-FFF2-40B4-BE49-F238E27FC236}">
                <a16:creationId xmlns:a16="http://schemas.microsoft.com/office/drawing/2014/main" id="{DF88FC55-58CA-1E49-A3B1-20FF8AC437D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464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4 Col w Photo Top No-Title">
    <p:spTree>
      <p:nvGrpSpPr>
        <p:cNvPr id="1" name=""/>
        <p:cNvGrpSpPr/>
        <p:nvPr/>
      </p:nvGrpSpPr>
      <p:grpSpPr>
        <a:xfrm>
          <a:off x="0" y="0"/>
          <a:ext cx="0" cy="0"/>
          <a:chOff x="0" y="0"/>
          <a:chExt cx="0" cy="0"/>
        </a:xfrm>
      </p:grpSpPr>
      <p:cxnSp>
        <p:nvCxnSpPr>
          <p:cNvPr id="18" name="Straight Connector 17"/>
          <p:cNvCxnSpPr/>
          <p:nvPr/>
        </p:nvCxnSpPr>
        <p:spPr>
          <a:xfrm>
            <a:off x="1"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1"/>
            <a:ext cx="9144002" cy="3855717"/>
          </a:xfrm>
          <a:noFill/>
        </p:spPr>
        <p:txBody>
          <a:bodyPr anchor="ctr"/>
          <a:lstStyle>
            <a:lvl1pPr marL="285736" indent="-285736"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1"/>
            <a:ext cx="210312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4" name="Text Placeholder 3"/>
          <p:cNvSpPr>
            <a:spLocks noGrp="1"/>
          </p:cNvSpPr>
          <p:nvPr>
            <p:ph type="body" sz="quarter" idx="12" hasCustomPrompt="1"/>
          </p:nvPr>
        </p:nvSpPr>
        <p:spPr>
          <a:xfrm>
            <a:off x="2423160" y="4023361"/>
            <a:ext cx="2103120" cy="914401"/>
          </a:xfrm>
        </p:spPr>
        <p:txBody>
          <a:bodyPr anchor="b">
            <a:normAutofit/>
          </a:bodyPr>
          <a:lstStyle>
            <a:lvl1pPr marL="0" indent="0" algn="l">
              <a:buNone/>
              <a:defRPr sz="1800" b="1" baseline="0">
                <a:solidFill>
                  <a:schemeClr val="accent1"/>
                </a:solidFill>
              </a:defRPr>
            </a:lvl1pPr>
          </a:lstStyle>
          <a:p>
            <a:pPr lvl="0"/>
            <a:r>
              <a:rPr lang="en-US" dirty="0"/>
              <a:t>Click to edit text</a:t>
            </a:r>
          </a:p>
        </p:txBody>
      </p:sp>
      <p:sp>
        <p:nvSpPr>
          <p:cNvPr id="15" name="Text Placeholder 3"/>
          <p:cNvSpPr>
            <a:spLocks noGrp="1"/>
          </p:cNvSpPr>
          <p:nvPr>
            <p:ph type="body" sz="quarter" idx="13" hasCustomPrompt="1"/>
          </p:nvPr>
        </p:nvSpPr>
        <p:spPr>
          <a:xfrm>
            <a:off x="4617720" y="4023361"/>
            <a:ext cx="210312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6" name="Text Placeholder 3"/>
          <p:cNvSpPr>
            <a:spLocks noGrp="1"/>
          </p:cNvSpPr>
          <p:nvPr>
            <p:ph type="body" sz="quarter" idx="14" hasCustomPrompt="1"/>
          </p:nvPr>
        </p:nvSpPr>
        <p:spPr>
          <a:xfrm>
            <a:off x="6812281" y="4023361"/>
            <a:ext cx="210312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9" name="Text Placeholder 3"/>
          <p:cNvSpPr>
            <a:spLocks noGrp="1"/>
          </p:cNvSpPr>
          <p:nvPr>
            <p:ph type="body" sz="quarter" idx="18" hasCustomPrompt="1"/>
          </p:nvPr>
        </p:nvSpPr>
        <p:spPr>
          <a:xfrm>
            <a:off x="228600" y="4937760"/>
            <a:ext cx="210312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0" name="Text Placeholder 3"/>
          <p:cNvSpPr>
            <a:spLocks noGrp="1"/>
          </p:cNvSpPr>
          <p:nvPr>
            <p:ph type="body" sz="quarter" idx="19" hasCustomPrompt="1"/>
          </p:nvPr>
        </p:nvSpPr>
        <p:spPr>
          <a:xfrm>
            <a:off x="2423160" y="4937760"/>
            <a:ext cx="210312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1" name="Text Placeholder 3"/>
          <p:cNvSpPr>
            <a:spLocks noGrp="1"/>
          </p:cNvSpPr>
          <p:nvPr>
            <p:ph type="body" sz="quarter" idx="20" hasCustomPrompt="1"/>
          </p:nvPr>
        </p:nvSpPr>
        <p:spPr>
          <a:xfrm>
            <a:off x="4617720" y="4937760"/>
            <a:ext cx="210312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2" name="Text Placeholder 3"/>
          <p:cNvSpPr>
            <a:spLocks noGrp="1"/>
          </p:cNvSpPr>
          <p:nvPr>
            <p:ph type="body" sz="quarter" idx="21" hasCustomPrompt="1"/>
          </p:nvPr>
        </p:nvSpPr>
        <p:spPr>
          <a:xfrm>
            <a:off x="6812281" y="4937760"/>
            <a:ext cx="210312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 name="Footer Placeholder 1"/>
          <p:cNvSpPr>
            <a:spLocks noGrp="1"/>
          </p:cNvSpPr>
          <p:nvPr>
            <p:ph type="ftr" sz="quarter" idx="23"/>
          </p:nvPr>
        </p:nvSpPr>
        <p:spPr/>
        <p:txBody>
          <a:bodyPr/>
          <a:lstStyle/>
          <a:p>
            <a:r>
              <a:rPr lang="en-US"/>
              <a:t>© Deltek, Inc. All Rights Reserved.</a:t>
            </a:r>
            <a:endParaRPr lang="en-US" dirty="0"/>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5858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5 Col w Photo Top No-Title">
    <p:spTree>
      <p:nvGrpSpPr>
        <p:cNvPr id="1" name=""/>
        <p:cNvGrpSpPr/>
        <p:nvPr/>
      </p:nvGrpSpPr>
      <p:grpSpPr>
        <a:xfrm>
          <a:off x="0" y="0"/>
          <a:ext cx="0" cy="0"/>
          <a:chOff x="0" y="0"/>
          <a:chExt cx="0" cy="0"/>
        </a:xfrm>
      </p:grpSpPr>
      <p:cxnSp>
        <p:nvCxnSpPr>
          <p:cNvPr id="18" name="Straight Connector 17"/>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1"/>
            <a:ext cx="9144002" cy="3855717"/>
          </a:xfrm>
          <a:noFill/>
        </p:spPr>
        <p:txBody>
          <a:bodyPr anchor="ctr"/>
          <a:lstStyle>
            <a:lvl1pPr marL="285736" indent="-285736" algn="ctr">
              <a:buFont typeface="Arial" charset="0"/>
              <a:buChar char="•"/>
              <a:defRPr/>
            </a:lvl1pPr>
          </a:lstStyle>
          <a:p>
            <a:r>
              <a:rPr lang="en-US" dirty="0"/>
              <a:t>Click to add picture</a:t>
            </a:r>
          </a:p>
        </p:txBody>
      </p:sp>
      <p:sp>
        <p:nvSpPr>
          <p:cNvPr id="11" name="Text Placeholder 3"/>
          <p:cNvSpPr>
            <a:spLocks noGrp="1"/>
          </p:cNvSpPr>
          <p:nvPr>
            <p:ph type="body" sz="quarter" idx="11" hasCustomPrompt="1"/>
          </p:nvPr>
        </p:nvSpPr>
        <p:spPr>
          <a:xfrm>
            <a:off x="228600" y="4023361"/>
            <a:ext cx="164592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4" name="Text Placeholder 3"/>
          <p:cNvSpPr>
            <a:spLocks noGrp="1"/>
          </p:cNvSpPr>
          <p:nvPr>
            <p:ph type="body" sz="quarter" idx="12" hasCustomPrompt="1"/>
          </p:nvPr>
        </p:nvSpPr>
        <p:spPr>
          <a:xfrm>
            <a:off x="1988820" y="4023361"/>
            <a:ext cx="1645920" cy="914401"/>
          </a:xfrm>
        </p:spPr>
        <p:txBody>
          <a:bodyPr anchor="b">
            <a:normAutofit/>
          </a:bodyPr>
          <a:lstStyle>
            <a:lvl1pPr marL="0" indent="0" algn="l">
              <a:buNone/>
              <a:defRPr sz="1800" b="1" baseline="0">
                <a:solidFill>
                  <a:schemeClr val="accent1"/>
                </a:solidFill>
              </a:defRPr>
            </a:lvl1pPr>
          </a:lstStyle>
          <a:p>
            <a:pPr lvl="0"/>
            <a:r>
              <a:rPr lang="en-US" dirty="0"/>
              <a:t>Click to edit text</a:t>
            </a:r>
          </a:p>
        </p:txBody>
      </p:sp>
      <p:sp>
        <p:nvSpPr>
          <p:cNvPr id="15" name="Text Placeholder 3"/>
          <p:cNvSpPr>
            <a:spLocks noGrp="1"/>
          </p:cNvSpPr>
          <p:nvPr>
            <p:ph type="body" sz="quarter" idx="13" hasCustomPrompt="1"/>
          </p:nvPr>
        </p:nvSpPr>
        <p:spPr>
          <a:xfrm>
            <a:off x="3749040" y="4023361"/>
            <a:ext cx="164592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6" name="Text Placeholder 3"/>
          <p:cNvSpPr>
            <a:spLocks noGrp="1"/>
          </p:cNvSpPr>
          <p:nvPr>
            <p:ph type="body" sz="quarter" idx="14" hasCustomPrompt="1"/>
          </p:nvPr>
        </p:nvSpPr>
        <p:spPr>
          <a:xfrm>
            <a:off x="5509260" y="4023361"/>
            <a:ext cx="164592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7" name="Text Placeholder 3"/>
          <p:cNvSpPr>
            <a:spLocks noGrp="1"/>
          </p:cNvSpPr>
          <p:nvPr>
            <p:ph type="body" sz="quarter" idx="15" hasCustomPrompt="1"/>
          </p:nvPr>
        </p:nvSpPr>
        <p:spPr>
          <a:xfrm>
            <a:off x="7269481" y="4023361"/>
            <a:ext cx="1645920" cy="914401"/>
          </a:xfrm>
        </p:spPr>
        <p:txBody>
          <a:bodyPr anchor="b">
            <a:normAutofit/>
          </a:bodyPr>
          <a:lstStyle>
            <a:lvl1pPr marL="0" indent="0" algn="l">
              <a:buNone/>
              <a:defRPr sz="1800" b="1">
                <a:solidFill>
                  <a:schemeClr val="accent1"/>
                </a:solidFill>
              </a:defRPr>
            </a:lvl1pPr>
          </a:lstStyle>
          <a:p>
            <a:pPr lvl="0"/>
            <a:r>
              <a:rPr lang="en-US" dirty="0"/>
              <a:t>Click to edit text</a:t>
            </a:r>
          </a:p>
        </p:txBody>
      </p:sp>
      <p:sp>
        <p:nvSpPr>
          <p:cNvPr id="19" name="Text Placeholder 3"/>
          <p:cNvSpPr>
            <a:spLocks noGrp="1"/>
          </p:cNvSpPr>
          <p:nvPr>
            <p:ph type="body" sz="quarter" idx="18" hasCustomPrompt="1"/>
          </p:nvPr>
        </p:nvSpPr>
        <p:spPr>
          <a:xfrm>
            <a:off x="228600" y="4937760"/>
            <a:ext cx="164592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0" name="Text Placeholder 3"/>
          <p:cNvSpPr>
            <a:spLocks noGrp="1"/>
          </p:cNvSpPr>
          <p:nvPr>
            <p:ph type="body" sz="quarter" idx="19" hasCustomPrompt="1"/>
          </p:nvPr>
        </p:nvSpPr>
        <p:spPr>
          <a:xfrm>
            <a:off x="1988820" y="4937760"/>
            <a:ext cx="164592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1" name="Text Placeholder 3"/>
          <p:cNvSpPr>
            <a:spLocks noGrp="1"/>
          </p:cNvSpPr>
          <p:nvPr>
            <p:ph type="body" sz="quarter" idx="20" hasCustomPrompt="1"/>
          </p:nvPr>
        </p:nvSpPr>
        <p:spPr>
          <a:xfrm>
            <a:off x="3749040" y="4937760"/>
            <a:ext cx="164592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2" name="Text Placeholder 3"/>
          <p:cNvSpPr>
            <a:spLocks noGrp="1"/>
          </p:cNvSpPr>
          <p:nvPr>
            <p:ph type="body" sz="quarter" idx="21" hasCustomPrompt="1"/>
          </p:nvPr>
        </p:nvSpPr>
        <p:spPr>
          <a:xfrm>
            <a:off x="5509260" y="4937760"/>
            <a:ext cx="164592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3" name="Text Placeholder 3"/>
          <p:cNvSpPr>
            <a:spLocks noGrp="1"/>
          </p:cNvSpPr>
          <p:nvPr>
            <p:ph type="body" sz="quarter" idx="22" hasCustomPrompt="1"/>
          </p:nvPr>
        </p:nvSpPr>
        <p:spPr>
          <a:xfrm>
            <a:off x="7269481" y="4937760"/>
            <a:ext cx="1645920" cy="1234440"/>
          </a:xfrm>
        </p:spPr>
        <p:txBody>
          <a:bodyPr>
            <a:normAutofit/>
          </a:bodyPr>
          <a:lstStyle>
            <a:lvl1pPr marL="0" indent="0" algn="l">
              <a:buNone/>
              <a:defRPr sz="1400">
                <a:solidFill>
                  <a:schemeClr val="tx1"/>
                </a:solidFill>
              </a:defRPr>
            </a:lvl1pPr>
          </a:lstStyle>
          <a:p>
            <a:pPr lvl="0"/>
            <a:r>
              <a:rPr lang="en-US" dirty="0"/>
              <a:t>Click to edit text</a:t>
            </a:r>
          </a:p>
        </p:txBody>
      </p:sp>
      <p:sp>
        <p:nvSpPr>
          <p:cNvPr id="2" name="Footer Placeholder 1"/>
          <p:cNvSpPr>
            <a:spLocks noGrp="1"/>
          </p:cNvSpPr>
          <p:nvPr>
            <p:ph type="ftr" sz="quarter" idx="23"/>
          </p:nvPr>
        </p:nvSpPr>
        <p:spPr/>
        <p:txBody>
          <a:bodyPr/>
          <a:lstStyle/>
          <a:p>
            <a:r>
              <a:rPr lang="en-US"/>
              <a:t>© Deltek, Inc. All Rights Reserved.</a:t>
            </a:r>
            <a:endParaRPr lang="en-US" dirty="0"/>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34214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3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237753" y="1905000"/>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4206240" y="19050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7174727" y="19050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a:xfrm>
            <a:off x="228600" y="76203"/>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31913" y="3022601"/>
            <a:ext cx="2743200" cy="919147"/>
          </a:xfrm>
        </p:spPr>
        <p:txBody>
          <a:bodyPr anchor="ctr">
            <a:noAutofit/>
          </a:bodyPr>
          <a:lstStyle>
            <a:lvl1pPr marL="0" indent="0" algn="ctr">
              <a:buNone/>
              <a:defRPr sz="2400" b="1">
                <a:solidFill>
                  <a:schemeClr val="accent1"/>
                </a:solidFill>
              </a:defRPr>
            </a:lvl1pPr>
          </a:lstStyle>
          <a:p>
            <a:pPr lvl="0"/>
            <a:r>
              <a:rPr lang="en-US" dirty="0"/>
              <a:t>Click to edit text</a:t>
            </a:r>
          </a:p>
        </p:txBody>
      </p:sp>
      <p:sp>
        <p:nvSpPr>
          <p:cNvPr id="16" name="Text Placeholder 3"/>
          <p:cNvSpPr>
            <a:spLocks noGrp="1"/>
          </p:cNvSpPr>
          <p:nvPr>
            <p:ph type="body" sz="quarter" idx="12" hasCustomPrompt="1"/>
          </p:nvPr>
        </p:nvSpPr>
        <p:spPr>
          <a:xfrm>
            <a:off x="3200400" y="3022601"/>
            <a:ext cx="2743200" cy="919147"/>
          </a:xfrm>
        </p:spPr>
        <p:txBody>
          <a:bodyPr anchor="ctr">
            <a:noAutofit/>
          </a:bodyPr>
          <a:lstStyle>
            <a:lvl1pPr marL="0" indent="0" algn="ctr">
              <a:buNone/>
              <a:defRPr sz="2400" b="1">
                <a:solidFill>
                  <a:schemeClr val="accent1"/>
                </a:solidFill>
              </a:defRPr>
            </a:lvl1pPr>
          </a:lstStyle>
          <a:p>
            <a:pPr lvl="0"/>
            <a:r>
              <a:rPr lang="en-US" dirty="0"/>
              <a:t>Click to edit text</a:t>
            </a:r>
          </a:p>
        </p:txBody>
      </p:sp>
      <p:sp>
        <p:nvSpPr>
          <p:cNvPr id="17" name="Text Placeholder 3"/>
          <p:cNvSpPr>
            <a:spLocks noGrp="1"/>
          </p:cNvSpPr>
          <p:nvPr>
            <p:ph type="body" sz="quarter" idx="13" hasCustomPrompt="1"/>
          </p:nvPr>
        </p:nvSpPr>
        <p:spPr>
          <a:xfrm>
            <a:off x="6168887" y="3022601"/>
            <a:ext cx="2743200" cy="919147"/>
          </a:xfrm>
        </p:spPr>
        <p:txBody>
          <a:bodyPr anchor="ctr">
            <a:noAutofit/>
          </a:bodyPr>
          <a:lstStyle>
            <a:lvl1pPr marL="0" indent="0" algn="ctr">
              <a:buNone/>
              <a:defRPr sz="2400" b="1">
                <a:solidFill>
                  <a:schemeClr val="accent1"/>
                </a:solidFill>
              </a:defRPr>
            </a:lvl1pPr>
          </a:lstStyle>
          <a:p>
            <a:pPr lvl="0"/>
            <a:r>
              <a:rPr lang="en-US" dirty="0"/>
              <a:t>Click to edit text</a:t>
            </a:r>
          </a:p>
        </p:txBody>
      </p:sp>
      <p:sp>
        <p:nvSpPr>
          <p:cNvPr id="20" name="Text Placeholder 3"/>
          <p:cNvSpPr>
            <a:spLocks noGrp="1"/>
          </p:cNvSpPr>
          <p:nvPr>
            <p:ph type="body" sz="quarter" idx="23" hasCustomPrompt="1"/>
          </p:nvPr>
        </p:nvSpPr>
        <p:spPr>
          <a:xfrm>
            <a:off x="231913" y="4071910"/>
            <a:ext cx="274320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1" name="Text Placeholder 3"/>
          <p:cNvSpPr>
            <a:spLocks noGrp="1"/>
          </p:cNvSpPr>
          <p:nvPr>
            <p:ph type="body" sz="quarter" idx="24" hasCustomPrompt="1"/>
          </p:nvPr>
        </p:nvSpPr>
        <p:spPr>
          <a:xfrm>
            <a:off x="3200400" y="4071910"/>
            <a:ext cx="274320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2" name="Text Placeholder 3"/>
          <p:cNvSpPr>
            <a:spLocks noGrp="1"/>
          </p:cNvSpPr>
          <p:nvPr>
            <p:ph type="body" sz="quarter" idx="25" hasCustomPrompt="1"/>
          </p:nvPr>
        </p:nvSpPr>
        <p:spPr>
          <a:xfrm>
            <a:off x="6168887" y="4071910"/>
            <a:ext cx="274320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 name="Footer Placeholder 1"/>
          <p:cNvSpPr>
            <a:spLocks noGrp="1"/>
          </p:cNvSpPr>
          <p:nvPr>
            <p:ph type="ftr" sz="quarter" idx="28"/>
          </p:nvPr>
        </p:nvSpPr>
        <p:spPr/>
        <p:txBody>
          <a:bodyPr/>
          <a:lstStyle/>
          <a:p>
            <a:r>
              <a:rPr lang="en-US"/>
              <a:t>© Deltek, Inc. All Rights Reserved.</a:t>
            </a:r>
            <a:endParaRPr lang="en-US" dirty="0"/>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9422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4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914400" y="1905000"/>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3108960" y="19050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5303520" y="1905000"/>
            <a:ext cx="731520" cy="975360"/>
          </a:xfrm>
        </p:spPr>
        <p:txBody>
          <a:bodyPr anchor="ctr">
            <a:noAutofit/>
          </a:bodyPr>
          <a:lstStyle>
            <a:lvl1pPr marL="0" indent="0" algn="ctr">
              <a:buNone/>
              <a:defRPr sz="1400"/>
            </a:lvl1pPr>
          </a:lstStyle>
          <a:p>
            <a:r>
              <a:rPr lang="en-US" dirty="0"/>
              <a:t>icon</a:t>
            </a:r>
          </a:p>
        </p:txBody>
      </p:sp>
      <p:sp>
        <p:nvSpPr>
          <p:cNvPr id="25" name="Picture Placeholder 6"/>
          <p:cNvSpPr>
            <a:spLocks noGrp="1" noChangeAspect="1"/>
          </p:cNvSpPr>
          <p:nvPr>
            <p:ph type="pic" sz="quarter" idx="19" hasCustomPrompt="1"/>
          </p:nvPr>
        </p:nvSpPr>
        <p:spPr>
          <a:xfrm>
            <a:off x="7498080" y="19050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a:xfrm>
            <a:off x="228600" y="76203"/>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1"/>
            <a:ext cx="2103120" cy="919147"/>
          </a:xfrm>
        </p:spPr>
        <p:txBody>
          <a:bodyPr anchor="ctr">
            <a:noAutofit/>
          </a:bodyPr>
          <a:lstStyle>
            <a:lvl1pPr marL="0" indent="0" algn="ctr">
              <a:buNone/>
              <a:defRPr sz="2400" b="1">
                <a:solidFill>
                  <a:schemeClr val="accent1"/>
                </a:solidFill>
              </a:defRPr>
            </a:lvl1pPr>
          </a:lstStyle>
          <a:p>
            <a:pPr lvl="0"/>
            <a:r>
              <a:rPr lang="en-US" dirty="0"/>
              <a:t>Click to edit text</a:t>
            </a:r>
          </a:p>
        </p:txBody>
      </p:sp>
      <p:sp>
        <p:nvSpPr>
          <p:cNvPr id="16" name="Text Placeholder 3"/>
          <p:cNvSpPr>
            <a:spLocks noGrp="1"/>
          </p:cNvSpPr>
          <p:nvPr>
            <p:ph type="body" sz="quarter" idx="12" hasCustomPrompt="1"/>
          </p:nvPr>
        </p:nvSpPr>
        <p:spPr>
          <a:xfrm>
            <a:off x="2423160" y="3022601"/>
            <a:ext cx="2103120" cy="919147"/>
          </a:xfrm>
        </p:spPr>
        <p:txBody>
          <a:bodyPr anchor="ctr">
            <a:noAutofit/>
          </a:bodyPr>
          <a:lstStyle>
            <a:lvl1pPr marL="0" indent="0" algn="ctr">
              <a:buNone/>
              <a:defRPr sz="2400" b="1">
                <a:solidFill>
                  <a:schemeClr val="accent1"/>
                </a:solidFill>
              </a:defRPr>
            </a:lvl1pPr>
          </a:lstStyle>
          <a:p>
            <a:pPr lvl="0"/>
            <a:r>
              <a:rPr lang="en-US" dirty="0"/>
              <a:t>Click to edit text</a:t>
            </a:r>
          </a:p>
        </p:txBody>
      </p:sp>
      <p:sp>
        <p:nvSpPr>
          <p:cNvPr id="17" name="Text Placeholder 3"/>
          <p:cNvSpPr>
            <a:spLocks noGrp="1"/>
          </p:cNvSpPr>
          <p:nvPr>
            <p:ph type="body" sz="quarter" idx="13" hasCustomPrompt="1"/>
          </p:nvPr>
        </p:nvSpPr>
        <p:spPr>
          <a:xfrm>
            <a:off x="4617720" y="3022601"/>
            <a:ext cx="2103120" cy="919147"/>
          </a:xfrm>
        </p:spPr>
        <p:txBody>
          <a:bodyPr anchor="ctr">
            <a:noAutofit/>
          </a:bodyPr>
          <a:lstStyle>
            <a:lvl1pPr marL="0" indent="0" algn="ctr">
              <a:buNone/>
              <a:defRPr sz="2400" b="1">
                <a:solidFill>
                  <a:schemeClr val="accent1"/>
                </a:solidFill>
              </a:defRPr>
            </a:lvl1pPr>
          </a:lstStyle>
          <a:p>
            <a:pPr lvl="0"/>
            <a:r>
              <a:rPr lang="en-US" dirty="0"/>
              <a:t>Click to edit text</a:t>
            </a:r>
          </a:p>
        </p:txBody>
      </p:sp>
      <p:sp>
        <p:nvSpPr>
          <p:cNvPr id="18" name="Text Placeholder 3"/>
          <p:cNvSpPr>
            <a:spLocks noGrp="1"/>
          </p:cNvSpPr>
          <p:nvPr>
            <p:ph type="body" sz="quarter" idx="14" hasCustomPrompt="1"/>
          </p:nvPr>
        </p:nvSpPr>
        <p:spPr>
          <a:xfrm>
            <a:off x="6812280" y="3022601"/>
            <a:ext cx="2103120" cy="919147"/>
          </a:xfrm>
        </p:spPr>
        <p:txBody>
          <a:bodyPr anchor="ctr">
            <a:noAutofit/>
          </a:bodyPr>
          <a:lstStyle>
            <a:lvl1pPr marL="0" indent="0" algn="ctr">
              <a:buNone/>
              <a:defRPr sz="2400" b="1">
                <a:solidFill>
                  <a:schemeClr val="accent1"/>
                </a:solidFill>
              </a:defRPr>
            </a:lvl1pPr>
          </a:lstStyle>
          <a:p>
            <a:pPr lvl="0"/>
            <a:r>
              <a:rPr lang="en-US" dirty="0"/>
              <a:t>Click to edit text</a:t>
            </a:r>
          </a:p>
        </p:txBody>
      </p:sp>
      <p:sp>
        <p:nvSpPr>
          <p:cNvPr id="20" name="Text Placeholder 3"/>
          <p:cNvSpPr>
            <a:spLocks noGrp="1"/>
          </p:cNvSpPr>
          <p:nvPr>
            <p:ph type="body" sz="quarter" idx="23" hasCustomPrompt="1"/>
          </p:nvPr>
        </p:nvSpPr>
        <p:spPr>
          <a:xfrm>
            <a:off x="228600" y="4071910"/>
            <a:ext cx="210312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1" name="Text Placeholder 3"/>
          <p:cNvSpPr>
            <a:spLocks noGrp="1"/>
          </p:cNvSpPr>
          <p:nvPr>
            <p:ph type="body" sz="quarter" idx="24" hasCustomPrompt="1"/>
          </p:nvPr>
        </p:nvSpPr>
        <p:spPr>
          <a:xfrm>
            <a:off x="2423160" y="4071910"/>
            <a:ext cx="210312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2" name="Text Placeholder 3"/>
          <p:cNvSpPr>
            <a:spLocks noGrp="1"/>
          </p:cNvSpPr>
          <p:nvPr>
            <p:ph type="body" sz="quarter" idx="25" hasCustomPrompt="1"/>
          </p:nvPr>
        </p:nvSpPr>
        <p:spPr>
          <a:xfrm>
            <a:off x="4617720" y="4071910"/>
            <a:ext cx="210312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7" name="Text Placeholder 3"/>
          <p:cNvSpPr>
            <a:spLocks noGrp="1"/>
          </p:cNvSpPr>
          <p:nvPr>
            <p:ph type="body" sz="quarter" idx="26" hasCustomPrompt="1"/>
          </p:nvPr>
        </p:nvSpPr>
        <p:spPr>
          <a:xfrm>
            <a:off x="6812280" y="4071910"/>
            <a:ext cx="210312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 name="Footer Placeholder 1"/>
          <p:cNvSpPr>
            <a:spLocks noGrp="1"/>
          </p:cNvSpPr>
          <p:nvPr>
            <p:ph type="ftr" sz="quarter" idx="28"/>
          </p:nvPr>
        </p:nvSpPr>
        <p:spPr/>
        <p:txBody>
          <a:bodyPr/>
          <a:lstStyle/>
          <a:p>
            <a:r>
              <a:rPr lang="en-US"/>
              <a:t>© Deltek, Inc. All Rights Reserved.</a:t>
            </a:r>
            <a:endParaRPr lang="en-US" dirty="0"/>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0832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5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685800" y="1879723"/>
            <a:ext cx="731520" cy="975360"/>
          </a:xfrm>
        </p:spPr>
        <p:txBody>
          <a:bodyPr anchor="ctr">
            <a:noAutofit/>
          </a:bodyPr>
          <a:lstStyle>
            <a:lvl1pPr marL="0" indent="0" algn="ctr">
              <a:buNone/>
              <a:defRPr sz="1400"/>
            </a:lvl1pPr>
          </a:lstStyle>
          <a:p>
            <a:r>
              <a:rPr lang="en-US" dirty="0"/>
              <a:t>icon</a:t>
            </a:r>
          </a:p>
        </p:txBody>
      </p:sp>
      <p:sp>
        <p:nvSpPr>
          <p:cNvPr id="23" name="Picture Placeholder 6"/>
          <p:cNvSpPr>
            <a:spLocks noGrp="1" noChangeAspect="1"/>
          </p:cNvSpPr>
          <p:nvPr>
            <p:ph type="pic" sz="quarter" idx="17" hasCustomPrompt="1"/>
          </p:nvPr>
        </p:nvSpPr>
        <p:spPr>
          <a:xfrm>
            <a:off x="2446020" y="1879723"/>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4206240" y="1879723"/>
            <a:ext cx="731520" cy="975360"/>
          </a:xfrm>
        </p:spPr>
        <p:txBody>
          <a:bodyPr anchor="ctr">
            <a:noAutofit/>
          </a:bodyPr>
          <a:lstStyle>
            <a:lvl1pPr marL="0" indent="0" algn="ctr">
              <a:buNone/>
              <a:defRPr sz="1400"/>
            </a:lvl1pPr>
          </a:lstStyle>
          <a:p>
            <a:r>
              <a:rPr lang="en-US" dirty="0"/>
              <a:t>icon</a:t>
            </a:r>
          </a:p>
        </p:txBody>
      </p:sp>
      <p:sp>
        <p:nvSpPr>
          <p:cNvPr id="25" name="Picture Placeholder 6"/>
          <p:cNvSpPr>
            <a:spLocks noGrp="1" noChangeAspect="1"/>
          </p:cNvSpPr>
          <p:nvPr>
            <p:ph type="pic" sz="quarter" idx="19" hasCustomPrompt="1"/>
          </p:nvPr>
        </p:nvSpPr>
        <p:spPr>
          <a:xfrm>
            <a:off x="5966460" y="1879723"/>
            <a:ext cx="731520" cy="975360"/>
          </a:xfrm>
        </p:spPr>
        <p:txBody>
          <a:bodyPr anchor="ctr">
            <a:no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7726679" y="1879723"/>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1"/>
            <a:ext cx="1645920" cy="919147"/>
          </a:xfrm>
        </p:spPr>
        <p:txBody>
          <a:bodyPr anchor="ctr">
            <a:noAutofit/>
          </a:bodyPr>
          <a:lstStyle>
            <a:lvl1pPr marL="0" indent="0" algn="ctr">
              <a:buNone/>
              <a:defRPr sz="1800" b="1">
                <a:solidFill>
                  <a:schemeClr val="accent1"/>
                </a:solidFill>
              </a:defRPr>
            </a:lvl1pPr>
          </a:lstStyle>
          <a:p>
            <a:pPr lvl="0"/>
            <a:r>
              <a:rPr lang="en-US" dirty="0"/>
              <a:t>Click to edit text</a:t>
            </a:r>
          </a:p>
        </p:txBody>
      </p:sp>
      <p:sp>
        <p:nvSpPr>
          <p:cNvPr id="16" name="Text Placeholder 3"/>
          <p:cNvSpPr>
            <a:spLocks noGrp="1"/>
          </p:cNvSpPr>
          <p:nvPr>
            <p:ph type="body" sz="quarter" idx="12" hasCustomPrompt="1"/>
          </p:nvPr>
        </p:nvSpPr>
        <p:spPr>
          <a:xfrm>
            <a:off x="1988820" y="3022601"/>
            <a:ext cx="1645920" cy="919147"/>
          </a:xfrm>
        </p:spPr>
        <p:txBody>
          <a:bodyPr anchor="ctr">
            <a:noAutofit/>
          </a:bodyPr>
          <a:lstStyle>
            <a:lvl1pPr marL="0" indent="0" algn="ctr">
              <a:buNone/>
              <a:defRPr sz="1800" b="1">
                <a:solidFill>
                  <a:schemeClr val="accent1"/>
                </a:solidFill>
              </a:defRPr>
            </a:lvl1pPr>
          </a:lstStyle>
          <a:p>
            <a:pPr lvl="0"/>
            <a:r>
              <a:rPr lang="en-US" dirty="0"/>
              <a:t>Click to edit text</a:t>
            </a:r>
          </a:p>
        </p:txBody>
      </p:sp>
      <p:sp>
        <p:nvSpPr>
          <p:cNvPr id="17" name="Text Placeholder 3"/>
          <p:cNvSpPr>
            <a:spLocks noGrp="1"/>
          </p:cNvSpPr>
          <p:nvPr>
            <p:ph type="body" sz="quarter" idx="13" hasCustomPrompt="1"/>
          </p:nvPr>
        </p:nvSpPr>
        <p:spPr>
          <a:xfrm>
            <a:off x="3749040" y="3022601"/>
            <a:ext cx="1645920" cy="919147"/>
          </a:xfrm>
        </p:spPr>
        <p:txBody>
          <a:bodyPr anchor="ctr">
            <a:noAutofit/>
          </a:bodyPr>
          <a:lstStyle>
            <a:lvl1pPr marL="0" indent="0" algn="ctr">
              <a:buNone/>
              <a:defRPr sz="1800" b="1">
                <a:solidFill>
                  <a:schemeClr val="accent1"/>
                </a:solidFill>
              </a:defRPr>
            </a:lvl1pPr>
          </a:lstStyle>
          <a:p>
            <a:pPr lvl="0"/>
            <a:r>
              <a:rPr lang="en-US" dirty="0"/>
              <a:t>Click to edit text</a:t>
            </a:r>
          </a:p>
        </p:txBody>
      </p:sp>
      <p:sp>
        <p:nvSpPr>
          <p:cNvPr id="18" name="Text Placeholder 3"/>
          <p:cNvSpPr>
            <a:spLocks noGrp="1"/>
          </p:cNvSpPr>
          <p:nvPr>
            <p:ph type="body" sz="quarter" idx="14" hasCustomPrompt="1"/>
          </p:nvPr>
        </p:nvSpPr>
        <p:spPr>
          <a:xfrm>
            <a:off x="5509260" y="3022601"/>
            <a:ext cx="1645920" cy="919147"/>
          </a:xfrm>
        </p:spPr>
        <p:txBody>
          <a:bodyPr anchor="ctr">
            <a:noAutofit/>
          </a:bodyPr>
          <a:lstStyle>
            <a:lvl1pPr marL="0" indent="0" algn="ctr">
              <a:buNone/>
              <a:defRPr sz="1800" b="1">
                <a:solidFill>
                  <a:schemeClr val="accent1"/>
                </a:solidFill>
              </a:defRPr>
            </a:lvl1pPr>
          </a:lstStyle>
          <a:p>
            <a:pPr lvl="0"/>
            <a:r>
              <a:rPr lang="en-US" dirty="0"/>
              <a:t>Click to edit text</a:t>
            </a:r>
          </a:p>
        </p:txBody>
      </p:sp>
      <p:sp>
        <p:nvSpPr>
          <p:cNvPr id="19" name="Text Placeholder 3"/>
          <p:cNvSpPr>
            <a:spLocks noGrp="1"/>
          </p:cNvSpPr>
          <p:nvPr>
            <p:ph type="body" sz="quarter" idx="15" hasCustomPrompt="1"/>
          </p:nvPr>
        </p:nvSpPr>
        <p:spPr>
          <a:xfrm>
            <a:off x="7269479" y="3022601"/>
            <a:ext cx="1645920" cy="919147"/>
          </a:xfrm>
        </p:spPr>
        <p:txBody>
          <a:bodyPr anchor="ctr">
            <a:noAutofit/>
          </a:bodyPr>
          <a:lstStyle>
            <a:lvl1pPr marL="0" indent="0" algn="ctr">
              <a:buNone/>
              <a:defRPr sz="1800" b="1">
                <a:solidFill>
                  <a:schemeClr val="accent1"/>
                </a:solidFill>
              </a:defRPr>
            </a:lvl1pPr>
          </a:lstStyle>
          <a:p>
            <a:pPr lvl="0"/>
            <a:r>
              <a:rPr lang="en-US" dirty="0"/>
              <a:t>Click to edit text</a:t>
            </a:r>
          </a:p>
        </p:txBody>
      </p:sp>
      <p:sp>
        <p:nvSpPr>
          <p:cNvPr id="20" name="Text Placeholder 3"/>
          <p:cNvSpPr>
            <a:spLocks noGrp="1"/>
          </p:cNvSpPr>
          <p:nvPr>
            <p:ph type="body" sz="quarter" idx="23" hasCustomPrompt="1"/>
          </p:nvPr>
        </p:nvSpPr>
        <p:spPr>
          <a:xfrm>
            <a:off x="228600" y="4071910"/>
            <a:ext cx="164592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1" name="Text Placeholder 3"/>
          <p:cNvSpPr>
            <a:spLocks noGrp="1"/>
          </p:cNvSpPr>
          <p:nvPr>
            <p:ph type="body" sz="quarter" idx="24" hasCustomPrompt="1"/>
          </p:nvPr>
        </p:nvSpPr>
        <p:spPr>
          <a:xfrm>
            <a:off x="1988820" y="4071910"/>
            <a:ext cx="164592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2" name="Text Placeholder 3"/>
          <p:cNvSpPr>
            <a:spLocks noGrp="1"/>
          </p:cNvSpPr>
          <p:nvPr>
            <p:ph type="body" sz="quarter" idx="25" hasCustomPrompt="1"/>
          </p:nvPr>
        </p:nvSpPr>
        <p:spPr>
          <a:xfrm>
            <a:off x="3749040" y="4071910"/>
            <a:ext cx="164592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7" name="Text Placeholder 3"/>
          <p:cNvSpPr>
            <a:spLocks noGrp="1"/>
          </p:cNvSpPr>
          <p:nvPr>
            <p:ph type="body" sz="quarter" idx="26" hasCustomPrompt="1"/>
          </p:nvPr>
        </p:nvSpPr>
        <p:spPr>
          <a:xfrm>
            <a:off x="5509260" y="4071910"/>
            <a:ext cx="164592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8" name="Text Placeholder 3"/>
          <p:cNvSpPr>
            <a:spLocks noGrp="1"/>
          </p:cNvSpPr>
          <p:nvPr>
            <p:ph type="body" sz="quarter" idx="27" hasCustomPrompt="1"/>
          </p:nvPr>
        </p:nvSpPr>
        <p:spPr>
          <a:xfrm>
            <a:off x="7269480" y="4071910"/>
            <a:ext cx="1645920" cy="152874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 name="Footer Placeholder 1"/>
          <p:cNvSpPr>
            <a:spLocks noGrp="1"/>
          </p:cNvSpPr>
          <p:nvPr>
            <p:ph type="ftr" sz="quarter" idx="28"/>
          </p:nvPr>
        </p:nvSpPr>
        <p:spPr/>
        <p:txBody>
          <a:bodyPr/>
          <a:lstStyle/>
          <a:p>
            <a:r>
              <a:rPr lang="en-US"/>
              <a:t>© Deltek, Inc. All Rights Reserved.</a:t>
            </a:r>
            <a:endParaRPr lang="en-US" dirty="0"/>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331997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2 Col Grid Text Only">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p:nvCxnSpPr>
        <p:spPr>
          <a:xfrm flipV="1">
            <a:off x="4572000" y="1600202"/>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endParaRPr lang="en-US" dirty="0"/>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a:t>© Deltek, Inc. All Rights Reserved.</a:t>
            </a:r>
            <a:endParaRPr lang="en-US" dirty="0"/>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dirty="0"/>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1928383"/>
            <a:ext cx="4114800" cy="609600"/>
          </a:xfrm>
        </p:spPr>
        <p:txBody>
          <a:bodyPr anchor="b">
            <a:noAutofit/>
          </a:bodyPr>
          <a:lstStyle>
            <a:lvl1pPr marL="0" indent="0" algn="ctr">
              <a:buNone/>
              <a:defRPr sz="1800" b="1">
                <a:solidFill>
                  <a:schemeClr val="accent1"/>
                </a:solidFill>
              </a:defRPr>
            </a:lvl1pPr>
          </a:lstStyle>
          <a:p>
            <a:pPr lvl="0"/>
            <a:r>
              <a:rPr lang="en-US" dirty="0"/>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2604947"/>
            <a:ext cx="4114800" cy="975360"/>
          </a:xfrm>
        </p:spPr>
        <p:txBody>
          <a:bodyPr>
            <a:noAutofit/>
          </a:bodyPr>
          <a:lstStyle>
            <a:lvl1pPr marL="0" indent="0" algn="ctr">
              <a:buNone/>
              <a:defRPr sz="1600" b="0">
                <a:solidFill>
                  <a:schemeClr val="tx1"/>
                </a:solidFill>
              </a:defRPr>
            </a:lvl1pPr>
          </a:lstStyle>
          <a:p>
            <a:pPr lvl="0"/>
            <a:r>
              <a:rPr lang="en-US" dirty="0"/>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1928383"/>
            <a:ext cx="4114800" cy="609600"/>
          </a:xfrm>
        </p:spPr>
        <p:txBody>
          <a:bodyPr anchor="b">
            <a:noAutofit/>
          </a:bodyPr>
          <a:lstStyle>
            <a:lvl1pPr marL="0" indent="0" algn="ctr">
              <a:buNone/>
              <a:defRPr sz="1800" b="1">
                <a:solidFill>
                  <a:schemeClr val="accent1"/>
                </a:solidFill>
              </a:defRPr>
            </a:lvl1pPr>
          </a:lstStyle>
          <a:p>
            <a:pPr lvl="0"/>
            <a:r>
              <a:rPr lang="en-US" dirty="0"/>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2604947"/>
            <a:ext cx="4114800" cy="975360"/>
          </a:xfrm>
        </p:spPr>
        <p:txBody>
          <a:bodyPr>
            <a:noAutofit/>
          </a:bodyPr>
          <a:lstStyle>
            <a:lvl1pPr marL="0" indent="0" algn="ctr">
              <a:buNone/>
              <a:defRPr sz="1600" b="0">
                <a:solidFill>
                  <a:schemeClr val="tx1"/>
                </a:solidFill>
              </a:defRPr>
            </a:lvl1pPr>
          </a:lstStyle>
          <a:p>
            <a:pPr lvl="0"/>
            <a:r>
              <a:rPr lang="en-US" dirty="0"/>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4253751"/>
            <a:ext cx="4114800" cy="609600"/>
          </a:xfrm>
        </p:spPr>
        <p:txBody>
          <a:bodyPr anchor="b">
            <a:noAutofit/>
          </a:bodyPr>
          <a:lstStyle>
            <a:lvl1pPr marL="0" indent="0" algn="ctr">
              <a:buNone/>
              <a:defRPr sz="1800" b="1">
                <a:solidFill>
                  <a:schemeClr val="accent1"/>
                </a:solidFill>
              </a:defRPr>
            </a:lvl1pPr>
          </a:lstStyle>
          <a:p>
            <a:pPr lvl="0"/>
            <a:r>
              <a:rPr lang="en-US" dirty="0"/>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4930315"/>
            <a:ext cx="4114800" cy="975360"/>
          </a:xfrm>
        </p:spPr>
        <p:txBody>
          <a:bodyPr>
            <a:noAutofit/>
          </a:bodyPr>
          <a:lstStyle>
            <a:lvl1pPr marL="0" indent="0" algn="ctr">
              <a:buNone/>
              <a:defRPr sz="1600" b="0">
                <a:solidFill>
                  <a:schemeClr val="tx1"/>
                </a:solidFill>
              </a:defRPr>
            </a:lvl1pPr>
          </a:lstStyle>
          <a:p>
            <a:pPr lvl="0"/>
            <a:r>
              <a:rPr lang="en-US" dirty="0"/>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4253751"/>
            <a:ext cx="4114800" cy="609600"/>
          </a:xfrm>
        </p:spPr>
        <p:txBody>
          <a:bodyPr anchor="b">
            <a:noAutofit/>
          </a:bodyPr>
          <a:lstStyle>
            <a:lvl1pPr marL="0" indent="0" algn="ctr">
              <a:buNone/>
              <a:defRPr sz="1800" b="1">
                <a:solidFill>
                  <a:schemeClr val="accent1"/>
                </a:solidFill>
              </a:defRPr>
            </a:lvl1pPr>
          </a:lstStyle>
          <a:p>
            <a:pPr lvl="0"/>
            <a:r>
              <a:rPr lang="en-US" dirty="0"/>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4930315"/>
            <a:ext cx="4114800" cy="975360"/>
          </a:xfrm>
        </p:spPr>
        <p:txBody>
          <a:bodyPr>
            <a:noAutofit/>
          </a:bodyPr>
          <a:lstStyle>
            <a:lvl1pPr marL="0" indent="0" algn="ctr">
              <a:buNone/>
              <a:defRPr sz="1600" b="0">
                <a:solidFill>
                  <a:schemeClr val="tx1"/>
                </a:solidFill>
              </a:defRPr>
            </a:lvl1pPr>
          </a:lstStyle>
          <a:p>
            <a:pPr lvl="0"/>
            <a:r>
              <a:rPr lang="en-US" dirty="0"/>
              <a:t>Click to edit text</a:t>
            </a:r>
          </a:p>
        </p:txBody>
      </p:sp>
    </p:spTree>
    <p:extLst>
      <p:ext uri="{BB962C8B-B14F-4D97-AF65-F5344CB8AC3E}">
        <p14:creationId xmlns:p14="http://schemas.microsoft.com/office/powerpoint/2010/main" val="200098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1_2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p:nvCxnSpPr>
        <p:spPr>
          <a:xfrm flipV="1">
            <a:off x="4572000" y="1600202"/>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2034539" y="1701800"/>
            <a:ext cx="731520" cy="975360"/>
          </a:xfrm>
        </p:spPr>
        <p:txBody>
          <a:bodyPr anchor="ctr">
            <a:norm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6469379" y="1701800"/>
            <a:ext cx="731520" cy="975360"/>
          </a:xfrm>
        </p:spPr>
        <p:txBody>
          <a:bodyPr anchor="ctr">
            <a:norm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endParaRPr lang="en-US" dirty="0"/>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2034539" y="4038600"/>
            <a:ext cx="731520" cy="975360"/>
          </a:xfrm>
        </p:spPr>
        <p:txBody>
          <a:bodyPr anchor="ctr">
            <a:normAutofit/>
          </a:bodyPr>
          <a:lstStyle>
            <a:lvl1pPr marL="0" indent="0" algn="ctr">
              <a:buNone/>
              <a:defRPr sz="1400"/>
            </a:lvl1pPr>
          </a:lstStyle>
          <a:p>
            <a:r>
              <a:rPr lang="en-US" dirty="0"/>
              <a:t>icon</a:t>
            </a:r>
          </a:p>
        </p:txBody>
      </p:sp>
      <p:sp>
        <p:nvSpPr>
          <p:cNvPr id="33" name="Picture Placeholder 6"/>
          <p:cNvSpPr>
            <a:spLocks noGrp="1" noChangeAspect="1"/>
          </p:cNvSpPr>
          <p:nvPr>
            <p:ph type="pic" sz="quarter" idx="32" hasCustomPrompt="1"/>
          </p:nvPr>
        </p:nvSpPr>
        <p:spPr>
          <a:xfrm>
            <a:off x="6469379" y="4038600"/>
            <a:ext cx="731520" cy="975360"/>
          </a:xfrm>
        </p:spPr>
        <p:txBody>
          <a:bodyPr anchor="ctr">
            <a:normAutofit/>
          </a:bodyPr>
          <a:lstStyle>
            <a:lvl1pPr marL="0" indent="0" algn="ctr">
              <a:buNone/>
              <a:defRPr sz="1400"/>
            </a:lvl1pPr>
          </a:lstStyle>
          <a:p>
            <a:r>
              <a:rPr lang="en-US" dirty="0"/>
              <a:t>icon</a:t>
            </a:r>
          </a:p>
        </p:txBody>
      </p:sp>
      <p:sp>
        <p:nvSpPr>
          <p:cNvPr id="2" name="Footer Placeholder 1"/>
          <p:cNvSpPr>
            <a:spLocks noGrp="1"/>
          </p:cNvSpPr>
          <p:nvPr>
            <p:ph type="ftr" sz="quarter" idx="41"/>
          </p:nvPr>
        </p:nvSpPr>
        <p:spPr/>
        <p:txBody>
          <a:bodyPr/>
          <a:lstStyle/>
          <a:p>
            <a:r>
              <a:rPr lang="en-US"/>
              <a:t>© Deltek, Inc. All Rights Reserved.</a:t>
            </a:r>
            <a:endParaRPr lang="en-US" dirty="0"/>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dirty="0"/>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2705737"/>
            <a:ext cx="4114800" cy="423544"/>
          </a:xfrm>
        </p:spPr>
        <p:txBody>
          <a:bodyPr anchor="ctr">
            <a:noAutofit/>
          </a:bodyPr>
          <a:lstStyle>
            <a:lvl1pPr marL="0" indent="0" algn="ctr">
              <a:buNone/>
              <a:defRPr sz="1600" b="1">
                <a:solidFill>
                  <a:schemeClr val="accent1"/>
                </a:solidFill>
              </a:defRPr>
            </a:lvl1pPr>
          </a:lstStyle>
          <a:p>
            <a:pPr lvl="0"/>
            <a:r>
              <a:rPr lang="en-US" dirty="0"/>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3135903"/>
            <a:ext cx="4114800" cy="609600"/>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2705737"/>
            <a:ext cx="4114800" cy="423544"/>
          </a:xfrm>
        </p:spPr>
        <p:txBody>
          <a:bodyPr anchor="ctr">
            <a:noAutofit/>
          </a:bodyPr>
          <a:lstStyle>
            <a:lvl1pPr marL="0" indent="0" algn="ctr">
              <a:buNone/>
              <a:defRPr sz="1600" b="1">
                <a:solidFill>
                  <a:schemeClr val="accent1"/>
                </a:solidFill>
              </a:defRPr>
            </a:lvl1pPr>
          </a:lstStyle>
          <a:p>
            <a:pPr lvl="0"/>
            <a:r>
              <a:rPr lang="en-US" dirty="0"/>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3135903"/>
            <a:ext cx="4114800" cy="609600"/>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5031105"/>
            <a:ext cx="4114800" cy="423544"/>
          </a:xfrm>
        </p:spPr>
        <p:txBody>
          <a:bodyPr anchor="ctr">
            <a:noAutofit/>
          </a:bodyPr>
          <a:lstStyle>
            <a:lvl1pPr marL="0" indent="0" algn="ctr">
              <a:buNone/>
              <a:defRPr sz="1600" b="1">
                <a:solidFill>
                  <a:schemeClr val="accent1"/>
                </a:solidFill>
              </a:defRPr>
            </a:lvl1pPr>
          </a:lstStyle>
          <a:p>
            <a:pPr lvl="0"/>
            <a:r>
              <a:rPr lang="en-US" dirty="0"/>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5461271"/>
            <a:ext cx="4114800" cy="609600"/>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5031105"/>
            <a:ext cx="4114800" cy="423544"/>
          </a:xfrm>
        </p:spPr>
        <p:txBody>
          <a:bodyPr anchor="ctr">
            <a:noAutofit/>
          </a:bodyPr>
          <a:lstStyle>
            <a:lvl1pPr marL="0" indent="0" algn="ctr">
              <a:buNone/>
              <a:defRPr sz="1600" b="1">
                <a:solidFill>
                  <a:schemeClr val="accent1"/>
                </a:solidFill>
              </a:defRPr>
            </a:lvl1pPr>
          </a:lstStyle>
          <a:p>
            <a:pPr lvl="0"/>
            <a:r>
              <a:rPr lang="en-US" dirty="0"/>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5461271"/>
            <a:ext cx="4114800" cy="609600"/>
          </a:xfrm>
        </p:spPr>
        <p:txBody>
          <a:bodyPr>
            <a:noAutofit/>
          </a:bodyPr>
          <a:lstStyle>
            <a:lvl1pPr marL="0" indent="0" algn="ctr">
              <a:buNone/>
              <a:defRPr sz="1400" b="0">
                <a:solidFill>
                  <a:schemeClr val="tx1"/>
                </a:solidFill>
              </a:defRPr>
            </a:lvl1pPr>
          </a:lstStyle>
          <a:p>
            <a:pPr lvl="0"/>
            <a:r>
              <a:rPr lang="en-US" dirty="0"/>
              <a:t>Click to edit text</a:t>
            </a:r>
          </a:p>
        </p:txBody>
      </p:sp>
    </p:spTree>
    <p:extLst>
      <p:ext uri="{BB962C8B-B14F-4D97-AF65-F5344CB8AC3E}">
        <p14:creationId xmlns:p14="http://schemas.microsoft.com/office/powerpoint/2010/main" val="119018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3 Col Grid w Photo Left">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0" y="3"/>
            <a:ext cx="2926080" cy="6858311"/>
          </a:xfrm>
          <a:solidFill>
            <a:schemeClr val="bg1">
              <a:lumMod val="95000"/>
            </a:schemeClr>
          </a:solidFill>
        </p:spPr>
        <p:txBody>
          <a:bodyPr anchor="ctr"/>
          <a:lstStyle>
            <a:lvl1pPr algn="ctr">
              <a:defRPr/>
            </a:lvl1pPr>
          </a:lstStyle>
          <a:p>
            <a:r>
              <a:rPr lang="en-US" dirty="0"/>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4206317"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4206317"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7178117"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7178117"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p:nvCxnSpPr>
        <p:spPr>
          <a:xfrm flipV="1">
            <a:off x="6096000" y="515330"/>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6700990C-871D-C740-B979-FFDDE413646C}"/>
              </a:ext>
            </a:extLst>
          </p:cNvPr>
          <p:cNvSpPr>
            <a:spLocks noGrp="1"/>
          </p:cNvSpPr>
          <p:nvPr>
            <p:ph type="ftr" sz="quarter" idx="33"/>
          </p:nvPr>
        </p:nvSpPr>
        <p:spPr/>
        <p:txBody>
          <a:bodyPr/>
          <a:lstStyle/>
          <a:p>
            <a:pPr defTabSz="457189"/>
            <a:r>
              <a:rPr lang="en-US">
                <a:solidFill>
                  <a:srgbClr val="282727">
                    <a:tint val="75000"/>
                  </a:srgbClr>
                </a:solidFill>
              </a:rPr>
              <a:t>© Deltek, Inc. All Rights Reserved.</a:t>
            </a:r>
          </a:p>
        </p:txBody>
      </p:sp>
      <p:sp>
        <p:nvSpPr>
          <p:cNvPr id="6" name="Slide Number Placeholder 5">
            <a:extLst>
              <a:ext uri="{FF2B5EF4-FFF2-40B4-BE49-F238E27FC236}">
                <a16:creationId xmlns:a16="http://schemas.microsoft.com/office/drawing/2014/main" id="{C8E1B8CD-AFB2-7E46-BB3F-2FA39B55F175}"/>
              </a:ext>
            </a:extLst>
          </p:cNvPr>
          <p:cNvSpPr>
            <a:spLocks noGrp="1"/>
          </p:cNvSpPr>
          <p:nvPr>
            <p:ph type="sldNum" sz="quarter" idx="34"/>
          </p:nvPr>
        </p:nvSpPr>
        <p:spPr/>
        <p:txBody>
          <a:bodyPr/>
          <a:lstStyle/>
          <a:p>
            <a:pPr defTabSz="457189"/>
            <a:fld id="{B55A158B-BCF3-9542-9167-C24EBDDACB7A}" type="slidenum">
              <a:rPr lang="uk-UA" smtClean="0"/>
              <a:pPr defTabSz="457189"/>
              <a:t>‹#›</a:t>
            </a:fld>
            <a:endParaRPr lang="uk-UA" dirty="0"/>
          </a:p>
        </p:txBody>
      </p:sp>
    </p:spTree>
    <p:extLst>
      <p:ext uri="{BB962C8B-B14F-4D97-AF65-F5344CB8AC3E}">
        <p14:creationId xmlns:p14="http://schemas.microsoft.com/office/powerpoint/2010/main" val="85579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3 Col Grid w Photo Right">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6217920" y="3"/>
            <a:ext cx="2926080" cy="6858311"/>
          </a:xfrm>
          <a:solidFill>
            <a:schemeClr val="bg1">
              <a:lumMod val="95000"/>
            </a:schemeClr>
          </a:solidFill>
        </p:spPr>
        <p:txBody>
          <a:bodyPr anchor="ctr"/>
          <a:lstStyle>
            <a:lvl1pPr algn="ctr">
              <a:defRPr/>
            </a:lvl1pPr>
          </a:lstStyle>
          <a:p>
            <a:r>
              <a:rPr lang="en-US" dirty="0"/>
              <a:t>Click to add picture</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 Deltek, Inc. All Rights Reserved.</a:t>
            </a:r>
            <a:endParaRPr lang="en-US" dirty="0"/>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1234517"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1234517"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4206317"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4206317"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p:nvCxnSpPr>
        <p:spPr>
          <a:xfrm flipV="1">
            <a:off x="3124200" y="515330"/>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92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3 Col Grid w Photo Center">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5A7578A-2DD2-6A45-8EEF-5EEB13AEF51E}"/>
              </a:ext>
            </a:extLst>
          </p:cNvPr>
          <p:cNvCxnSpPr/>
          <p:nvPr/>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p:nvCxnSpPr>
        <p:spPr>
          <a:xfrm>
            <a:off x="0" y="6375400"/>
            <a:ext cx="8915400" cy="0"/>
          </a:xfrm>
          <a:prstGeom prst="line">
            <a:avLst/>
          </a:prstGeom>
          <a:ln w="12700" cap="flat">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a:t>© Deltek, Inc. All Rights Reserved.</a:t>
            </a:r>
            <a:endParaRPr lang="en-US" dirty="0"/>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dirty="0"/>
          </a:p>
        </p:txBody>
      </p:sp>
      <p:sp>
        <p:nvSpPr>
          <p:cNvPr id="8" name="Picture Placeholder 7"/>
          <p:cNvSpPr>
            <a:spLocks noGrp="1"/>
          </p:cNvSpPr>
          <p:nvPr>
            <p:ph type="pic" sz="quarter" idx="12"/>
          </p:nvPr>
        </p:nvSpPr>
        <p:spPr>
          <a:xfrm>
            <a:off x="3154680" y="-1"/>
            <a:ext cx="2834640" cy="6858001"/>
          </a:xfrm>
          <a:custGeom>
            <a:avLst/>
            <a:gdLst>
              <a:gd name="connsiteX0" fmla="*/ 0 w 2415510"/>
              <a:gd name="connsiteY0" fmla="*/ 0 h 5146936"/>
              <a:gd name="connsiteX1" fmla="*/ 2415509 w 2415510"/>
              <a:gd name="connsiteY1" fmla="*/ 0 h 5146936"/>
              <a:gd name="connsiteX2" fmla="*/ 2415509 w 2415510"/>
              <a:gd name="connsiteY2" fmla="*/ 1822251 h 5146936"/>
              <a:gd name="connsiteX3" fmla="*/ 2415510 w 2415510"/>
              <a:gd name="connsiteY3" fmla="*/ 1822252 h 5146936"/>
              <a:gd name="connsiteX4" fmla="*/ 2415510 w 2415510"/>
              <a:gd name="connsiteY4" fmla="*/ 5146936 h 5146936"/>
              <a:gd name="connsiteX5" fmla="*/ 1 w 2415510"/>
              <a:gd name="connsiteY5" fmla="*/ 5146936 h 5146936"/>
              <a:gd name="connsiteX6" fmla="*/ 1 w 2415510"/>
              <a:gd name="connsiteY6" fmla="*/ 2038350 h 5146936"/>
              <a:gd name="connsiteX7" fmla="*/ 0 w 2415510"/>
              <a:gd name="connsiteY7" fmla="*/ 2038350 h 51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5510" h="5146936">
                <a:moveTo>
                  <a:pt x="0" y="0"/>
                </a:moveTo>
                <a:lnTo>
                  <a:pt x="2415509" y="0"/>
                </a:lnTo>
                <a:lnTo>
                  <a:pt x="2415509" y="1822251"/>
                </a:lnTo>
                <a:lnTo>
                  <a:pt x="2415510" y="1822252"/>
                </a:lnTo>
                <a:lnTo>
                  <a:pt x="2415510" y="5146936"/>
                </a:lnTo>
                <a:lnTo>
                  <a:pt x="1" y="5146936"/>
                </a:lnTo>
                <a:lnTo>
                  <a:pt x="1" y="2038350"/>
                </a:lnTo>
                <a:lnTo>
                  <a:pt x="0" y="2038350"/>
                </a:lnTo>
                <a:close/>
              </a:path>
            </a:pathLst>
          </a:custGeom>
          <a:solidFill>
            <a:schemeClr val="bg1">
              <a:lumMod val="95000"/>
            </a:schemeClr>
          </a:solidFill>
          <a:ln w="31750" cap="rnd">
            <a:noFill/>
          </a:ln>
        </p:spPr>
        <p:txBody>
          <a:bodyPr wrap="square" anchor="ctr">
            <a:noAutofit/>
          </a:bodyPr>
          <a:lstStyle>
            <a:lvl1pPr algn="ctr">
              <a:defRPr/>
            </a:lvl1pPr>
          </a:lstStyle>
          <a:p>
            <a:r>
              <a:rPr lang="en-US"/>
              <a:t>Click icon to add picture</a:t>
            </a:r>
          </a:p>
        </p:txBody>
      </p:sp>
      <p:sp>
        <p:nvSpPr>
          <p:cNvPr id="11" name="Picture Placeholder 6"/>
          <p:cNvSpPr>
            <a:spLocks noGrp="1" noChangeAspect="1"/>
          </p:cNvSpPr>
          <p:nvPr>
            <p:ph type="pic" sz="quarter" idx="16" hasCustomPrompt="1"/>
          </p:nvPr>
        </p:nvSpPr>
        <p:spPr>
          <a:xfrm>
            <a:off x="1234517" y="515329"/>
            <a:ext cx="731368" cy="975360"/>
          </a:xfrm>
        </p:spPr>
        <p:txBody>
          <a:bodyPr anchor="ctr">
            <a:noAutofit/>
          </a:bodyPr>
          <a:lstStyle>
            <a:lvl1pPr marL="0" indent="0" algn="ctr">
              <a:buNone/>
              <a:defRPr sz="1400"/>
            </a:lvl1pPr>
          </a:lstStyle>
          <a:p>
            <a:r>
              <a:rPr lang="en-US" dirty="0"/>
              <a:t>icon</a:t>
            </a:r>
          </a:p>
        </p:txBody>
      </p:sp>
      <p:sp>
        <p:nvSpPr>
          <p:cNvPr id="12" name="Text Placeholder 3"/>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3" name="Text Placeholder 3"/>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4" name="Picture Placeholder 6"/>
          <p:cNvSpPr>
            <a:spLocks noGrp="1" noChangeAspect="1"/>
          </p:cNvSpPr>
          <p:nvPr>
            <p:ph type="pic" sz="quarter" idx="24" hasCustomPrompt="1"/>
          </p:nvPr>
        </p:nvSpPr>
        <p:spPr>
          <a:xfrm>
            <a:off x="1234517" y="3672840"/>
            <a:ext cx="731368" cy="975360"/>
          </a:xfrm>
        </p:spPr>
        <p:txBody>
          <a:bodyPr anchor="ctr">
            <a:noAutofit/>
          </a:bodyPr>
          <a:lstStyle>
            <a:lvl1pPr marL="0" indent="0" algn="ctr">
              <a:buNone/>
              <a:defRPr sz="1400"/>
            </a:lvl1pPr>
          </a:lstStyle>
          <a:p>
            <a:r>
              <a:rPr lang="en-US" dirty="0"/>
              <a:t>icon</a:t>
            </a:r>
          </a:p>
        </p:txBody>
      </p:sp>
      <p:sp>
        <p:nvSpPr>
          <p:cNvPr id="25" name="Text Placeholder 3"/>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6" name="Text Placeholder 3"/>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7" name="Picture Placeholder 6"/>
          <p:cNvSpPr>
            <a:spLocks noGrp="1" noChangeAspect="1"/>
          </p:cNvSpPr>
          <p:nvPr>
            <p:ph type="pic" sz="quarter" idx="27" hasCustomPrompt="1"/>
          </p:nvPr>
        </p:nvSpPr>
        <p:spPr>
          <a:xfrm>
            <a:off x="7178117" y="515329"/>
            <a:ext cx="731368" cy="975360"/>
          </a:xfrm>
        </p:spPr>
        <p:txBody>
          <a:bodyPr anchor="ctr">
            <a:noAutofit/>
          </a:bodyPr>
          <a:lstStyle>
            <a:lvl1pPr marL="0" indent="0" algn="ctr">
              <a:buNone/>
              <a:defRPr sz="1400"/>
            </a:lvl1pPr>
          </a:lstStyle>
          <a:p>
            <a:r>
              <a:rPr lang="en-US" dirty="0"/>
              <a:t>icon</a:t>
            </a:r>
          </a:p>
        </p:txBody>
      </p:sp>
      <p:sp>
        <p:nvSpPr>
          <p:cNvPr id="28" name="Text Placeholder 3"/>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9" name="Text Placeholder 3"/>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30" name="Picture Placeholder 6"/>
          <p:cNvSpPr>
            <a:spLocks noGrp="1" noChangeAspect="1"/>
          </p:cNvSpPr>
          <p:nvPr>
            <p:ph type="pic" sz="quarter" idx="30" hasCustomPrompt="1"/>
          </p:nvPr>
        </p:nvSpPr>
        <p:spPr>
          <a:xfrm>
            <a:off x="7178117" y="3672840"/>
            <a:ext cx="731368" cy="975360"/>
          </a:xfrm>
        </p:spPr>
        <p:txBody>
          <a:bodyPr anchor="ctr">
            <a:noAutofit/>
          </a:bodyPr>
          <a:lstStyle>
            <a:lvl1pPr marL="0" indent="0" algn="ctr">
              <a:buNone/>
              <a:defRPr sz="1400"/>
            </a:lvl1pPr>
          </a:lstStyle>
          <a:p>
            <a:r>
              <a:rPr lang="en-US" dirty="0"/>
              <a:t>icon</a:t>
            </a:r>
          </a:p>
        </p:txBody>
      </p:sp>
      <p:sp>
        <p:nvSpPr>
          <p:cNvPr id="31" name="Text Placeholder 3"/>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32" name="Text Placeholder 3"/>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Tree>
    <p:extLst>
      <p:ext uri="{BB962C8B-B14F-4D97-AF65-F5344CB8AC3E}">
        <p14:creationId xmlns:p14="http://schemas.microsoft.com/office/powerpoint/2010/main" val="5478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682241"/>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CONFIDENTIAL © 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4" name="Text Placeholder 3"/>
          <p:cNvSpPr>
            <a:spLocks noGrp="1"/>
          </p:cNvSpPr>
          <p:nvPr>
            <p:ph type="body" sz="quarter" idx="11" hasCustomPrompt="1"/>
          </p:nvPr>
        </p:nvSpPr>
        <p:spPr>
          <a:xfrm>
            <a:off x="228600" y="1600201"/>
            <a:ext cx="283464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9" name="Text Placeholder 3"/>
          <p:cNvSpPr>
            <a:spLocks noGrp="1"/>
          </p:cNvSpPr>
          <p:nvPr>
            <p:ph type="body" sz="quarter" idx="12" hasCustomPrompt="1"/>
          </p:nvPr>
        </p:nvSpPr>
        <p:spPr>
          <a:xfrm>
            <a:off x="3154680" y="1600201"/>
            <a:ext cx="283464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10" name="Text Placeholder 3"/>
          <p:cNvSpPr>
            <a:spLocks noGrp="1"/>
          </p:cNvSpPr>
          <p:nvPr>
            <p:ph type="body" sz="quarter" idx="13" hasCustomPrompt="1"/>
          </p:nvPr>
        </p:nvSpPr>
        <p:spPr>
          <a:xfrm>
            <a:off x="6080760" y="1600201"/>
            <a:ext cx="283464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8" name="Title 7"/>
          <p:cNvSpPr>
            <a:spLocks noGrp="1"/>
          </p:cNvSpPr>
          <p:nvPr>
            <p:ph type="title"/>
          </p:nvPr>
        </p:nvSpPr>
        <p:spPr>
          <a:xfrm>
            <a:off x="228600" y="76203"/>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40"/>
            <a:ext cx="2834640" cy="1356363"/>
          </a:xfrm>
        </p:spPr>
        <p:txBody>
          <a:bodyPr>
            <a:normAutofit/>
          </a:bodyPr>
          <a:lstStyle>
            <a:lvl1pPr marL="0" indent="0">
              <a:buNone/>
              <a:defRPr sz="1400"/>
            </a:lvl1pPr>
          </a:lstStyle>
          <a:p>
            <a:pPr lvl="0"/>
            <a:r>
              <a:rPr lang="en-US" dirty="0"/>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3154680" y="2682240"/>
            <a:ext cx="2834640" cy="1356363"/>
          </a:xfrm>
        </p:spPr>
        <p:txBody>
          <a:bodyPr>
            <a:normAutofit/>
          </a:bodyPr>
          <a:lstStyle>
            <a:lvl1pPr marL="0" indent="0">
              <a:buNone/>
              <a:defRPr sz="1400"/>
            </a:lvl1pPr>
          </a:lstStyle>
          <a:p>
            <a:pPr lvl="0"/>
            <a:r>
              <a:rPr lang="en-US" dirty="0"/>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080760" y="2682240"/>
            <a:ext cx="2834640" cy="1356363"/>
          </a:xfrm>
        </p:spPr>
        <p:txBody>
          <a:bodyPr>
            <a:normAutofit/>
          </a:bodyPr>
          <a:lstStyle>
            <a:lvl1pPr marL="0" indent="0">
              <a:buNone/>
              <a:defRPr sz="1400"/>
            </a:lvl1pPr>
          </a:lstStyle>
          <a:p>
            <a:pPr lvl="0"/>
            <a:r>
              <a:rPr lang="en-US" dirty="0"/>
              <a:t>Click to edit text</a:t>
            </a:r>
          </a:p>
        </p:txBody>
      </p:sp>
    </p:spTree>
    <p:extLst>
      <p:ext uri="{BB962C8B-B14F-4D97-AF65-F5344CB8AC3E}">
        <p14:creationId xmlns:p14="http://schemas.microsoft.com/office/powerpoint/2010/main" val="371657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3 Col Gri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endParaRPr lang="en-US" dirty="0"/>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a:t>© Deltek, Inc. All Rights Reserved.</a:t>
            </a:r>
            <a:endParaRPr lang="en-US" dirty="0"/>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dirty="0"/>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1874595"/>
            <a:ext cx="2581661" cy="609600"/>
          </a:xfrm>
        </p:spPr>
        <p:txBody>
          <a:bodyPr anchor="b">
            <a:noAutofit/>
          </a:bodyPr>
          <a:lstStyle>
            <a:lvl1pPr marL="0" indent="0" algn="ctr">
              <a:buNone/>
              <a:defRPr sz="1600" b="1">
                <a:solidFill>
                  <a:schemeClr val="accent1"/>
                </a:solidFill>
              </a:defRPr>
            </a:lvl1pPr>
          </a:lstStyle>
          <a:p>
            <a:pPr lvl="0"/>
            <a:r>
              <a:rPr lang="en-US" dirty="0"/>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2551159"/>
            <a:ext cx="2581661" cy="975360"/>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1874595"/>
            <a:ext cx="2581661" cy="609600"/>
          </a:xfrm>
        </p:spPr>
        <p:txBody>
          <a:bodyPr anchor="b">
            <a:noAutofit/>
          </a:bodyPr>
          <a:lstStyle>
            <a:lvl1pPr marL="0" indent="0" algn="ctr">
              <a:buNone/>
              <a:defRPr sz="1600" b="1">
                <a:solidFill>
                  <a:schemeClr val="accent1"/>
                </a:solidFill>
              </a:defRPr>
            </a:lvl1pPr>
          </a:lstStyle>
          <a:p>
            <a:pPr lvl="0"/>
            <a:r>
              <a:rPr lang="en-US" dirty="0"/>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2551159"/>
            <a:ext cx="2581661" cy="975360"/>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1874595"/>
            <a:ext cx="2581661" cy="609600"/>
          </a:xfrm>
        </p:spPr>
        <p:txBody>
          <a:bodyPr anchor="b">
            <a:noAutofit/>
          </a:bodyPr>
          <a:lstStyle>
            <a:lvl1pPr marL="0" indent="0" algn="ctr">
              <a:buNone/>
              <a:defRPr sz="1600" b="1">
                <a:solidFill>
                  <a:schemeClr val="accent1"/>
                </a:solidFill>
              </a:defRPr>
            </a:lvl1pPr>
          </a:lstStyle>
          <a:p>
            <a:pPr lvl="0"/>
            <a:r>
              <a:rPr lang="en-US" dirty="0"/>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2551159"/>
            <a:ext cx="2581661" cy="975360"/>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4296680"/>
            <a:ext cx="2581661" cy="609600"/>
          </a:xfrm>
        </p:spPr>
        <p:txBody>
          <a:bodyPr anchor="b">
            <a:noAutofit/>
          </a:bodyPr>
          <a:lstStyle>
            <a:lvl1pPr marL="0" indent="0" algn="ctr">
              <a:buNone/>
              <a:defRPr sz="1600" b="1">
                <a:solidFill>
                  <a:schemeClr val="accent1"/>
                </a:solidFill>
              </a:defRPr>
            </a:lvl1pPr>
          </a:lstStyle>
          <a:p>
            <a:pPr lvl="0"/>
            <a:r>
              <a:rPr lang="en-US" dirty="0"/>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4973244"/>
            <a:ext cx="2581661" cy="975360"/>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4296680"/>
            <a:ext cx="2581661" cy="609600"/>
          </a:xfrm>
        </p:spPr>
        <p:txBody>
          <a:bodyPr anchor="b">
            <a:noAutofit/>
          </a:bodyPr>
          <a:lstStyle>
            <a:lvl1pPr marL="0" indent="0" algn="ctr">
              <a:buNone/>
              <a:defRPr sz="1600" b="1">
                <a:solidFill>
                  <a:schemeClr val="accent1"/>
                </a:solidFill>
              </a:defRPr>
            </a:lvl1pPr>
          </a:lstStyle>
          <a:p>
            <a:pPr lvl="0"/>
            <a:r>
              <a:rPr lang="en-US" dirty="0"/>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4973244"/>
            <a:ext cx="2581661" cy="975360"/>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4296680"/>
            <a:ext cx="2581661" cy="609600"/>
          </a:xfrm>
        </p:spPr>
        <p:txBody>
          <a:bodyPr anchor="b">
            <a:noAutofit/>
          </a:bodyPr>
          <a:lstStyle>
            <a:lvl1pPr marL="0" indent="0" algn="ctr">
              <a:buNone/>
              <a:defRPr sz="1600" b="1">
                <a:solidFill>
                  <a:schemeClr val="accent1"/>
                </a:solidFill>
              </a:defRPr>
            </a:lvl1pPr>
          </a:lstStyle>
          <a:p>
            <a:pPr lvl="0"/>
            <a:r>
              <a:rPr lang="en-US" dirty="0"/>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4973244"/>
            <a:ext cx="2581661" cy="975360"/>
          </a:xfrm>
        </p:spPr>
        <p:txBody>
          <a:bodyPr>
            <a:noAutofit/>
          </a:bodyPr>
          <a:lstStyle>
            <a:lvl1pPr marL="0" indent="0" algn="ctr">
              <a:buNone/>
              <a:defRPr sz="1400" b="0">
                <a:solidFill>
                  <a:schemeClr val="tx1"/>
                </a:solidFill>
              </a:defRPr>
            </a:lvl1pPr>
          </a:lstStyle>
          <a:p>
            <a:pPr lvl="0"/>
            <a:r>
              <a:rPr lang="en-US" dirty="0"/>
              <a:t>Click to edit text</a:t>
            </a:r>
          </a:p>
        </p:txBody>
      </p:sp>
    </p:spTree>
    <p:extLst>
      <p:ext uri="{BB962C8B-B14F-4D97-AF65-F5344CB8AC3E}">
        <p14:creationId xmlns:p14="http://schemas.microsoft.com/office/powerpoint/2010/main" val="376489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3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156715" y="1600200"/>
            <a:ext cx="731520" cy="975360"/>
          </a:xfrm>
        </p:spPr>
        <p:txBody>
          <a:bodyPr anchor="ctr">
            <a:noAutofit/>
          </a:bodyPr>
          <a:lstStyle>
            <a:lvl1pPr marL="0" indent="0" algn="ctr">
              <a:buNone/>
              <a:defRPr sz="1400"/>
            </a:lvl1pPr>
          </a:lstStyle>
          <a:p>
            <a:r>
              <a:rPr lang="en-US" dirty="0"/>
              <a:t>icon</a:t>
            </a:r>
          </a:p>
        </p:txBody>
      </p:sp>
      <p:sp>
        <p:nvSpPr>
          <p:cNvPr id="24" name="Picture Placeholder 6"/>
          <p:cNvSpPr>
            <a:spLocks noGrp="1" noChangeAspect="1"/>
          </p:cNvSpPr>
          <p:nvPr>
            <p:ph type="pic" sz="quarter" idx="18" hasCustomPrompt="1"/>
          </p:nvPr>
        </p:nvSpPr>
        <p:spPr>
          <a:xfrm>
            <a:off x="4207763" y="1600200"/>
            <a:ext cx="731520" cy="975360"/>
          </a:xfrm>
        </p:spPr>
        <p:txBody>
          <a:bodyPr anchor="ctr">
            <a:noAutofit/>
          </a:bodyPr>
          <a:lstStyle>
            <a:lvl1pPr marL="0" indent="0" algn="ctr">
              <a:buNone/>
              <a:defRPr sz="1400"/>
            </a:lvl1pPr>
          </a:lstStyle>
          <a:p>
            <a:r>
              <a:rPr lang="en-US" dirty="0"/>
              <a:t>icon</a:t>
            </a:r>
          </a:p>
        </p:txBody>
      </p:sp>
      <p:sp>
        <p:nvSpPr>
          <p:cNvPr id="26" name="Picture Placeholder 6"/>
          <p:cNvSpPr>
            <a:spLocks noGrp="1" noChangeAspect="1"/>
          </p:cNvSpPr>
          <p:nvPr>
            <p:ph type="pic" sz="quarter" idx="20" hasCustomPrompt="1"/>
          </p:nvPr>
        </p:nvSpPr>
        <p:spPr>
          <a:xfrm>
            <a:off x="7255763" y="1600200"/>
            <a:ext cx="731520" cy="975360"/>
          </a:xfrm>
        </p:spPr>
        <p:txBody>
          <a:bodyPr anchor="ctr">
            <a:noAutofit/>
          </a:bodyPr>
          <a:lstStyle>
            <a:lvl1pPr marL="0" indent="0" algn="ctr">
              <a:buNone/>
              <a:defRPr sz="1400"/>
            </a:lvl1pPr>
          </a:lstStyle>
          <a:p>
            <a:r>
              <a:rPr lang="en-US" dirty="0"/>
              <a:t>icon</a:t>
            </a:r>
          </a:p>
        </p:txBody>
      </p:sp>
      <p:sp>
        <p:nvSpPr>
          <p:cNvPr id="5" name="Title 4"/>
          <p:cNvSpPr>
            <a:spLocks noGrp="1"/>
          </p:cNvSpPr>
          <p:nvPr>
            <p:ph type="title"/>
          </p:nvPr>
        </p:nvSpPr>
        <p:spPr/>
        <p:txBody>
          <a:bodyPr/>
          <a:lstStyle/>
          <a:p>
            <a:r>
              <a:rPr lang="en-US"/>
              <a:t>Click to edit Master title style</a:t>
            </a:r>
            <a:endParaRPr lang="en-US" dirty="0"/>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1156715" y="4025028"/>
            <a:ext cx="731520" cy="975360"/>
          </a:xfrm>
        </p:spPr>
        <p:txBody>
          <a:bodyPr anchor="ctr">
            <a:noAutofit/>
          </a:bodyPr>
          <a:lstStyle>
            <a:lvl1pPr marL="0" indent="0" algn="ctr">
              <a:buNone/>
              <a:defRPr sz="1400"/>
            </a:lvl1pPr>
          </a:lstStyle>
          <a:p>
            <a:r>
              <a:rPr lang="en-US" dirty="0"/>
              <a:t>icon</a:t>
            </a:r>
          </a:p>
        </p:txBody>
      </p:sp>
      <p:sp>
        <p:nvSpPr>
          <p:cNvPr id="32" name="Picture Placeholder 6"/>
          <p:cNvSpPr>
            <a:spLocks noGrp="1" noChangeAspect="1"/>
          </p:cNvSpPr>
          <p:nvPr>
            <p:ph type="pic" sz="quarter" idx="31" hasCustomPrompt="1"/>
          </p:nvPr>
        </p:nvSpPr>
        <p:spPr>
          <a:xfrm>
            <a:off x="4207763" y="4025028"/>
            <a:ext cx="731520" cy="975360"/>
          </a:xfrm>
        </p:spPr>
        <p:txBody>
          <a:bodyPr anchor="ctr">
            <a:noAutofit/>
          </a:bodyPr>
          <a:lstStyle>
            <a:lvl1pPr marL="0" indent="0" algn="ctr">
              <a:buNone/>
              <a:defRPr sz="1400"/>
            </a:lvl1pPr>
          </a:lstStyle>
          <a:p>
            <a:r>
              <a:rPr lang="en-US" dirty="0"/>
              <a:t>icon</a:t>
            </a:r>
          </a:p>
        </p:txBody>
      </p:sp>
      <p:sp>
        <p:nvSpPr>
          <p:cNvPr id="33" name="Picture Placeholder 6"/>
          <p:cNvSpPr>
            <a:spLocks noGrp="1" noChangeAspect="1"/>
          </p:cNvSpPr>
          <p:nvPr>
            <p:ph type="pic" sz="quarter" idx="32" hasCustomPrompt="1"/>
          </p:nvPr>
        </p:nvSpPr>
        <p:spPr>
          <a:xfrm>
            <a:off x="7255763" y="4025028"/>
            <a:ext cx="731520" cy="975360"/>
          </a:xfrm>
        </p:spPr>
        <p:txBody>
          <a:bodyPr anchor="ctr">
            <a:noAutofit/>
          </a:bodyPr>
          <a:lstStyle>
            <a:lvl1pPr marL="0" indent="0" algn="ctr">
              <a:buNone/>
              <a:defRPr sz="1400"/>
            </a:lvl1pPr>
          </a:lstStyle>
          <a:p>
            <a:r>
              <a:rPr lang="en-US" dirty="0"/>
              <a:t>icon</a:t>
            </a:r>
          </a:p>
        </p:txBody>
      </p:sp>
      <p:sp>
        <p:nvSpPr>
          <p:cNvPr id="2" name="Footer Placeholder 1"/>
          <p:cNvSpPr>
            <a:spLocks noGrp="1"/>
          </p:cNvSpPr>
          <p:nvPr>
            <p:ph type="ftr" sz="quarter" idx="41"/>
          </p:nvPr>
        </p:nvSpPr>
        <p:spPr/>
        <p:txBody>
          <a:bodyPr/>
          <a:lstStyle/>
          <a:p>
            <a:r>
              <a:rPr lang="en-US"/>
              <a:t>© Deltek, Inc. All Rights Reserved.</a:t>
            </a:r>
            <a:endParaRPr lang="en-US" dirty="0"/>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dirty="0"/>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2618888"/>
            <a:ext cx="2581661"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3049053"/>
            <a:ext cx="2581661" cy="713660"/>
          </a:xfrm>
        </p:spPr>
        <p:txBody>
          <a:bodyPr>
            <a:noAutofit/>
          </a:bodyPr>
          <a:lstStyle>
            <a:lvl1pPr marL="0" indent="0" algn="ctr">
              <a:buNone/>
              <a:defRPr sz="1200" b="0">
                <a:solidFill>
                  <a:schemeClr val="tx1"/>
                </a:solidFill>
              </a:defRPr>
            </a:lvl1pPr>
          </a:lstStyle>
          <a:p>
            <a:pPr lvl="0"/>
            <a:r>
              <a:rPr lang="en-US" dirty="0"/>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2618888"/>
            <a:ext cx="2581661"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3049053"/>
            <a:ext cx="2581661" cy="713660"/>
          </a:xfrm>
        </p:spPr>
        <p:txBody>
          <a:bodyPr>
            <a:noAutofit/>
          </a:bodyPr>
          <a:lstStyle>
            <a:lvl1pPr marL="0" indent="0" algn="ctr">
              <a:buNone/>
              <a:defRPr sz="1200" b="0">
                <a:solidFill>
                  <a:schemeClr val="tx1"/>
                </a:solidFill>
              </a:defRPr>
            </a:lvl1pPr>
          </a:lstStyle>
          <a:p>
            <a:pPr lvl="0"/>
            <a:r>
              <a:rPr lang="en-US" dirty="0"/>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2618888"/>
            <a:ext cx="2581661"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3049053"/>
            <a:ext cx="2581661" cy="713660"/>
          </a:xfrm>
        </p:spPr>
        <p:txBody>
          <a:bodyPr>
            <a:noAutofit/>
          </a:bodyPr>
          <a:lstStyle>
            <a:lvl1pPr marL="0" indent="0" algn="ctr">
              <a:buNone/>
              <a:defRPr sz="1200" b="0">
                <a:solidFill>
                  <a:schemeClr val="tx1"/>
                </a:solidFill>
              </a:defRPr>
            </a:lvl1pPr>
          </a:lstStyle>
          <a:p>
            <a:pPr lvl="0"/>
            <a:r>
              <a:rPr lang="en-US" dirty="0"/>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5040973"/>
            <a:ext cx="2581661"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5471138"/>
            <a:ext cx="2581661" cy="713660"/>
          </a:xfrm>
        </p:spPr>
        <p:txBody>
          <a:bodyPr>
            <a:noAutofit/>
          </a:bodyPr>
          <a:lstStyle>
            <a:lvl1pPr marL="0" indent="0" algn="ctr">
              <a:buNone/>
              <a:defRPr sz="1200" b="0">
                <a:solidFill>
                  <a:schemeClr val="tx1"/>
                </a:solidFill>
              </a:defRPr>
            </a:lvl1pPr>
          </a:lstStyle>
          <a:p>
            <a:pPr lvl="0"/>
            <a:r>
              <a:rPr lang="en-US" dirty="0"/>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5040973"/>
            <a:ext cx="2581661"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5471138"/>
            <a:ext cx="2581661" cy="713660"/>
          </a:xfrm>
        </p:spPr>
        <p:txBody>
          <a:bodyPr>
            <a:noAutofit/>
          </a:bodyPr>
          <a:lstStyle>
            <a:lvl1pPr marL="0" indent="0" algn="ctr">
              <a:buNone/>
              <a:defRPr sz="1200" b="0">
                <a:solidFill>
                  <a:schemeClr val="tx1"/>
                </a:solidFill>
              </a:defRPr>
            </a:lvl1pPr>
          </a:lstStyle>
          <a:p>
            <a:pPr lvl="0"/>
            <a:r>
              <a:rPr lang="en-US" dirty="0"/>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5040973"/>
            <a:ext cx="2581661"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5471138"/>
            <a:ext cx="2581661" cy="713660"/>
          </a:xfrm>
        </p:spPr>
        <p:txBody>
          <a:bodyPr>
            <a:noAutofit/>
          </a:bodyPr>
          <a:lstStyle>
            <a:lvl1pPr marL="0" indent="0" algn="ctr">
              <a:buNone/>
              <a:defRPr sz="1200" b="0">
                <a:solidFill>
                  <a:schemeClr val="tx1"/>
                </a:solidFill>
              </a:defRPr>
            </a:lvl1pPr>
          </a:lstStyle>
          <a:p>
            <a:pPr lvl="0"/>
            <a:r>
              <a:rPr lang="en-US" dirty="0"/>
              <a:t>Click to edit text</a:t>
            </a:r>
          </a:p>
        </p:txBody>
      </p:sp>
    </p:spTree>
    <p:extLst>
      <p:ext uri="{BB962C8B-B14F-4D97-AF65-F5344CB8AC3E}">
        <p14:creationId xmlns:p14="http://schemas.microsoft.com/office/powerpoint/2010/main" val="255944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6" name="Straight Connector 5"/>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Deltek, Inc. All Rights Reserved.</a:t>
            </a:r>
            <a:endParaRPr lang="en-US" dirty="0"/>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389396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Full Pic">
    <p:spTree>
      <p:nvGrpSpPr>
        <p:cNvPr id="1" name=""/>
        <p:cNvGrpSpPr/>
        <p:nvPr/>
      </p:nvGrpSpPr>
      <p:grpSpPr>
        <a:xfrm>
          <a:off x="0" y="0"/>
          <a:ext cx="0" cy="0"/>
          <a:chOff x="0" y="0"/>
          <a:chExt cx="0" cy="0"/>
        </a:xfrm>
      </p:grpSpPr>
      <p:cxnSp>
        <p:nvCxnSpPr>
          <p:cNvPr id="6" name="Straight Connector 5"/>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a:t>© Deltek, Inc. All Rights Reserved.</a:t>
            </a:r>
            <a:endParaRPr lang="en-US" dirty="0"/>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dirty="0"/>
          </a:p>
        </p:txBody>
      </p:sp>
      <p:sp>
        <p:nvSpPr>
          <p:cNvPr id="8" name="Picture Placeholder 7"/>
          <p:cNvSpPr>
            <a:spLocks noGrp="1"/>
          </p:cNvSpPr>
          <p:nvPr>
            <p:ph type="pic" sz="quarter" idx="12"/>
          </p:nvPr>
        </p:nvSpPr>
        <p:spPr>
          <a:xfrm>
            <a:off x="0" y="0"/>
            <a:ext cx="9144000" cy="6858000"/>
          </a:xfrm>
        </p:spPr>
        <p:txBody>
          <a:bodyPr anchor="ctr"/>
          <a:lstStyle>
            <a:lvl1pPr algn="ctr">
              <a:defRPr/>
            </a:lvl1pPr>
          </a:lstStyle>
          <a:p>
            <a:r>
              <a:rPr lang="en-US"/>
              <a:t>Click icon to add picture</a:t>
            </a:r>
            <a:endParaRPr lang="en-US" dirty="0"/>
          </a:p>
        </p:txBody>
      </p:sp>
      <p:sp>
        <p:nvSpPr>
          <p:cNvPr id="2" name="Title 1"/>
          <p:cNvSpPr>
            <a:spLocks noGrp="1"/>
          </p:cNvSpPr>
          <p:nvPr>
            <p:ph type="title"/>
          </p:nvPr>
        </p:nvSpPr>
        <p:spPr>
          <a:xfrm>
            <a:off x="228600" y="76201"/>
            <a:ext cx="8686800" cy="12192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292512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304800" y="685800"/>
            <a:ext cx="2667000" cy="2133600"/>
          </a:xfrm>
        </p:spPr>
        <p:txBody>
          <a:bodyPr anchor="t">
            <a:normAutofit/>
          </a:bodyPr>
          <a:lstStyle>
            <a:lvl1pPr algn="r">
              <a:defRPr sz="2800">
                <a:solidFill>
                  <a:schemeClr val="tx2"/>
                </a:solidFill>
              </a:defRPr>
            </a:lvl1pPr>
          </a:lstStyle>
          <a:p>
            <a:r>
              <a:rPr lang="en-US"/>
              <a:t>Click to edit Master title style</a:t>
            </a:r>
            <a:endParaRPr lang="en-US" dirty="0"/>
          </a:p>
        </p:txBody>
      </p:sp>
      <p:sp>
        <p:nvSpPr>
          <p:cNvPr id="4" name="Footer Placeholder 3"/>
          <p:cNvSpPr>
            <a:spLocks noGrp="1"/>
          </p:cNvSpPr>
          <p:nvPr>
            <p:ph type="ftr" sz="quarter" idx="10"/>
          </p:nvPr>
        </p:nvSpPr>
        <p:spPr/>
        <p:txBody>
          <a:bodyPr/>
          <a:lstStyle/>
          <a:p>
            <a:r>
              <a:rPr lang="en-US"/>
              <a:t>© Deltek, Inc. All Rights Reserved.</a:t>
            </a:r>
            <a:endParaRPr lang="en-US" dirty="0"/>
          </a:p>
        </p:txBody>
      </p:sp>
      <p:sp>
        <p:nvSpPr>
          <p:cNvPr id="6" name="Slide Number Placeholder 5"/>
          <p:cNvSpPr>
            <a:spLocks noGrp="1"/>
          </p:cNvSpPr>
          <p:nvPr>
            <p:ph type="sldNum" sz="quarter" idx="11"/>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4369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Speakers">
    <p:spTree>
      <p:nvGrpSpPr>
        <p:cNvPr id="1" name=""/>
        <p:cNvGrpSpPr/>
        <p:nvPr/>
      </p:nvGrpSpPr>
      <p:grpSpPr>
        <a:xfrm>
          <a:off x="0" y="0"/>
          <a:ext cx="0" cy="0"/>
          <a:chOff x="0" y="0"/>
          <a:chExt cx="0" cy="0"/>
        </a:xfrm>
      </p:grpSpPr>
      <p:cxnSp>
        <p:nvCxnSpPr>
          <p:cNvPr id="7" name="Straight Connector 6"/>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2"/>
            <a:ext cx="2971800" cy="1548139"/>
          </a:xfrm>
        </p:spPr>
        <p:txBody>
          <a:bodyPr anchor="t">
            <a:normAutofit/>
          </a:bodyPr>
          <a:lstStyle>
            <a:lvl1pPr algn="r">
              <a:defRPr sz="2800">
                <a:solidFill>
                  <a:schemeClr val="tx2"/>
                </a:solidFill>
              </a:defRPr>
            </a:lvl1pPr>
          </a:lstStyle>
          <a:p>
            <a:r>
              <a:rPr lang="en-US"/>
              <a:t>Click to edit Master title style</a:t>
            </a:r>
            <a:endParaRPr lang="en-US" dirty="0"/>
          </a:p>
        </p:txBody>
      </p:sp>
      <p:sp>
        <p:nvSpPr>
          <p:cNvPr id="4" name="Footer Placeholder 3"/>
          <p:cNvSpPr>
            <a:spLocks noGrp="1"/>
          </p:cNvSpPr>
          <p:nvPr>
            <p:ph type="ftr" sz="quarter" idx="10"/>
          </p:nvPr>
        </p:nvSpPr>
        <p:spPr/>
        <p:txBody>
          <a:bodyPr/>
          <a:lstStyle/>
          <a:p>
            <a:r>
              <a:rPr lang="en-US"/>
              <a:t>© Deltek, Inc. All Rights Reserved.</a:t>
            </a:r>
            <a:endParaRPr lang="en-US" dirty="0"/>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dirty="0"/>
          </a:p>
        </p:txBody>
      </p:sp>
      <p:sp>
        <p:nvSpPr>
          <p:cNvPr id="60" name="Picture Placeholder 10">
            <a:extLst>
              <a:ext uri="{FF2B5EF4-FFF2-40B4-BE49-F238E27FC236}">
                <a16:creationId xmlns:a16="http://schemas.microsoft.com/office/drawing/2014/main" id="{D4DA4A04-FDEB-5B46-8729-F0EC83F05061}"/>
              </a:ext>
            </a:extLst>
          </p:cNvPr>
          <p:cNvSpPr>
            <a:spLocks noGrp="1" noChangeAspect="1"/>
          </p:cNvSpPr>
          <p:nvPr>
            <p:ph type="pic" sz="quarter" idx="21" hasCustomPrompt="1"/>
          </p:nvPr>
        </p:nvSpPr>
        <p:spPr>
          <a:xfrm>
            <a:off x="49060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1" name="Picture Placeholder 10">
            <a:extLst>
              <a:ext uri="{FF2B5EF4-FFF2-40B4-BE49-F238E27FC236}">
                <a16:creationId xmlns:a16="http://schemas.microsoft.com/office/drawing/2014/main" id="{83E5F62E-E27B-6542-B66B-03B6D9FB4A09}"/>
              </a:ext>
            </a:extLst>
          </p:cNvPr>
          <p:cNvSpPr>
            <a:spLocks noGrp="1" noChangeAspect="1"/>
          </p:cNvSpPr>
          <p:nvPr>
            <p:ph type="pic" sz="quarter" idx="22" hasCustomPrompt="1"/>
          </p:nvPr>
        </p:nvSpPr>
        <p:spPr>
          <a:xfrm>
            <a:off x="31216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2" name="Picture Placeholder 10">
            <a:extLst>
              <a:ext uri="{FF2B5EF4-FFF2-40B4-BE49-F238E27FC236}">
                <a16:creationId xmlns:a16="http://schemas.microsoft.com/office/drawing/2014/main" id="{DB41D690-F15D-1A40-B353-12B096B59FBE}"/>
              </a:ext>
            </a:extLst>
          </p:cNvPr>
          <p:cNvSpPr>
            <a:spLocks noGrp="1" noChangeAspect="1"/>
          </p:cNvSpPr>
          <p:nvPr>
            <p:ph type="pic" sz="quarter" idx="23" hasCustomPrompt="1"/>
          </p:nvPr>
        </p:nvSpPr>
        <p:spPr>
          <a:xfrm>
            <a:off x="66903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3" name="Picture Placeholder 10">
            <a:extLst>
              <a:ext uri="{FF2B5EF4-FFF2-40B4-BE49-F238E27FC236}">
                <a16:creationId xmlns:a16="http://schemas.microsoft.com/office/drawing/2014/main" id="{C9257579-542F-2F49-B345-74750CDFB235}"/>
              </a:ext>
            </a:extLst>
          </p:cNvPr>
          <p:cNvSpPr>
            <a:spLocks noGrp="1" noChangeAspect="1"/>
          </p:cNvSpPr>
          <p:nvPr>
            <p:ph type="pic" sz="quarter" idx="28" hasCustomPrompt="1"/>
          </p:nvPr>
        </p:nvSpPr>
        <p:spPr>
          <a:xfrm>
            <a:off x="13373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4" name="Text Placeholder 2">
            <a:extLst>
              <a:ext uri="{FF2B5EF4-FFF2-40B4-BE49-F238E27FC236}">
                <a16:creationId xmlns:a16="http://schemas.microsoft.com/office/drawing/2014/main" id="{46993DF9-7065-3349-AF17-D1C0E3BDC1BB}"/>
              </a:ext>
            </a:extLst>
          </p:cNvPr>
          <p:cNvSpPr>
            <a:spLocks noGrp="1"/>
          </p:cNvSpPr>
          <p:nvPr>
            <p:ph type="body" sz="quarter" idx="31" hasCustomPrompt="1"/>
          </p:nvPr>
        </p:nvSpPr>
        <p:spPr>
          <a:xfrm>
            <a:off x="1200150" y="4032648"/>
            <a:ext cx="137160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65" name="Text Placeholder 2">
            <a:extLst>
              <a:ext uri="{FF2B5EF4-FFF2-40B4-BE49-F238E27FC236}">
                <a16:creationId xmlns:a16="http://schemas.microsoft.com/office/drawing/2014/main" id="{178E8751-8F6A-7A44-8E47-7604245FE096}"/>
              </a:ext>
            </a:extLst>
          </p:cNvPr>
          <p:cNvSpPr>
            <a:spLocks noGrp="1"/>
          </p:cNvSpPr>
          <p:nvPr>
            <p:ph type="body" sz="quarter" idx="32" hasCustomPrompt="1"/>
          </p:nvPr>
        </p:nvSpPr>
        <p:spPr>
          <a:xfrm>
            <a:off x="2984500" y="4038601"/>
            <a:ext cx="137160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66" name="Text Placeholder 2">
            <a:extLst>
              <a:ext uri="{FF2B5EF4-FFF2-40B4-BE49-F238E27FC236}">
                <a16:creationId xmlns:a16="http://schemas.microsoft.com/office/drawing/2014/main" id="{2601D369-867F-5944-99C0-2555D45435E3}"/>
              </a:ext>
            </a:extLst>
          </p:cNvPr>
          <p:cNvSpPr>
            <a:spLocks noGrp="1"/>
          </p:cNvSpPr>
          <p:nvPr>
            <p:ph type="body" sz="quarter" idx="33" hasCustomPrompt="1"/>
          </p:nvPr>
        </p:nvSpPr>
        <p:spPr>
          <a:xfrm>
            <a:off x="4768850" y="4038601"/>
            <a:ext cx="137160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67" name="Text Placeholder 2">
            <a:extLst>
              <a:ext uri="{FF2B5EF4-FFF2-40B4-BE49-F238E27FC236}">
                <a16:creationId xmlns:a16="http://schemas.microsoft.com/office/drawing/2014/main" id="{04C828A1-C918-AC46-A2C8-A6DCD9B3434C}"/>
              </a:ext>
            </a:extLst>
          </p:cNvPr>
          <p:cNvSpPr>
            <a:spLocks noGrp="1"/>
          </p:cNvSpPr>
          <p:nvPr>
            <p:ph type="body" sz="quarter" idx="34" hasCustomPrompt="1"/>
          </p:nvPr>
        </p:nvSpPr>
        <p:spPr>
          <a:xfrm>
            <a:off x="6553200" y="4038601"/>
            <a:ext cx="137160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Tree>
    <p:extLst>
      <p:ext uri="{BB962C8B-B14F-4D97-AF65-F5344CB8AC3E}">
        <p14:creationId xmlns:p14="http://schemas.microsoft.com/office/powerpoint/2010/main" val="44501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eams">
    <p:spTree>
      <p:nvGrpSpPr>
        <p:cNvPr id="1" name=""/>
        <p:cNvGrpSpPr/>
        <p:nvPr/>
      </p:nvGrpSpPr>
      <p:grpSpPr>
        <a:xfrm>
          <a:off x="0" y="0"/>
          <a:ext cx="0" cy="0"/>
          <a:chOff x="0" y="0"/>
          <a:chExt cx="0" cy="0"/>
        </a:xfrm>
      </p:grpSpPr>
      <p:cxnSp>
        <p:nvCxnSpPr>
          <p:cNvPr id="7" name="Straight Connector 6"/>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2"/>
            <a:ext cx="2971800" cy="1548139"/>
          </a:xfrm>
        </p:spPr>
        <p:txBody>
          <a:bodyPr anchor="t">
            <a:normAutofit/>
          </a:bodyPr>
          <a:lstStyle>
            <a:lvl1pPr algn="r">
              <a:defRPr sz="2800">
                <a:solidFill>
                  <a:schemeClr val="tx2"/>
                </a:solidFill>
              </a:defRPr>
            </a:lvl1pPr>
          </a:lstStyle>
          <a:p>
            <a:r>
              <a:rPr lang="en-US"/>
              <a:t>Click to edit Master title style</a:t>
            </a:r>
            <a:endParaRPr lang="en-US" dirty="0"/>
          </a:p>
        </p:txBody>
      </p:sp>
      <p:sp>
        <p:nvSpPr>
          <p:cNvPr id="4" name="Footer Placeholder 3"/>
          <p:cNvSpPr>
            <a:spLocks noGrp="1"/>
          </p:cNvSpPr>
          <p:nvPr>
            <p:ph type="ftr" sz="quarter" idx="10"/>
          </p:nvPr>
        </p:nvSpPr>
        <p:spPr/>
        <p:txBody>
          <a:bodyPr/>
          <a:lstStyle/>
          <a:p>
            <a:r>
              <a:rPr lang="en-US"/>
              <a:t>© Deltek, Inc. All Rights Reserved.</a:t>
            </a:r>
            <a:endParaRPr lang="en-US" dirty="0"/>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dirty="0"/>
          </a:p>
        </p:txBody>
      </p:sp>
      <p:sp>
        <p:nvSpPr>
          <p:cNvPr id="8" name="Picture Placeholder 10"/>
          <p:cNvSpPr>
            <a:spLocks noGrp="1"/>
          </p:cNvSpPr>
          <p:nvPr>
            <p:ph type="pic" sz="quarter" idx="18" hasCustomPrompt="1"/>
          </p:nvPr>
        </p:nvSpPr>
        <p:spPr>
          <a:xfrm>
            <a:off x="47815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0" name="Picture Placeholder 10"/>
          <p:cNvSpPr>
            <a:spLocks noGrp="1"/>
          </p:cNvSpPr>
          <p:nvPr>
            <p:ph type="pic" sz="quarter" idx="19" hasCustomPrompt="1"/>
          </p:nvPr>
        </p:nvSpPr>
        <p:spPr>
          <a:xfrm>
            <a:off x="58293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1" name="Picture Placeholder 10"/>
          <p:cNvSpPr>
            <a:spLocks noGrp="1"/>
          </p:cNvSpPr>
          <p:nvPr>
            <p:ph type="pic" sz="quarter" idx="20" hasCustomPrompt="1"/>
          </p:nvPr>
        </p:nvSpPr>
        <p:spPr>
          <a:xfrm>
            <a:off x="68770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2" name="Picture Placeholder 10"/>
          <p:cNvSpPr>
            <a:spLocks noGrp="1"/>
          </p:cNvSpPr>
          <p:nvPr>
            <p:ph type="pic" sz="quarter" idx="21" hasCustomPrompt="1"/>
          </p:nvPr>
        </p:nvSpPr>
        <p:spPr>
          <a:xfrm>
            <a:off x="6346024"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3" name="Picture Placeholder 10"/>
          <p:cNvSpPr>
            <a:spLocks noGrp="1"/>
          </p:cNvSpPr>
          <p:nvPr>
            <p:ph type="pic" sz="quarter" idx="22" hasCustomPrompt="1"/>
          </p:nvPr>
        </p:nvSpPr>
        <p:spPr>
          <a:xfrm>
            <a:off x="5326577"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4" name="Picture Placeholder 10"/>
          <p:cNvSpPr>
            <a:spLocks noGrp="1"/>
          </p:cNvSpPr>
          <p:nvPr>
            <p:ph type="pic" sz="quarter" idx="23" hasCustomPrompt="1"/>
          </p:nvPr>
        </p:nvSpPr>
        <p:spPr>
          <a:xfrm>
            <a:off x="740092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5" name="Picture Placeholder 10"/>
          <p:cNvSpPr>
            <a:spLocks noGrp="1"/>
          </p:cNvSpPr>
          <p:nvPr>
            <p:ph type="pic" sz="quarter" idx="24" hasCustomPrompt="1"/>
          </p:nvPr>
        </p:nvSpPr>
        <p:spPr>
          <a:xfrm>
            <a:off x="7924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23" name="Picture Placeholder 10"/>
          <p:cNvSpPr>
            <a:spLocks noGrp="1"/>
          </p:cNvSpPr>
          <p:nvPr>
            <p:ph type="pic" sz="quarter" idx="28" hasCustomPrompt="1"/>
          </p:nvPr>
        </p:nvSpPr>
        <p:spPr>
          <a:xfrm>
            <a:off x="425767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9" name="Picture Placeholder 10">
            <a:extLst>
              <a:ext uri="{FF2B5EF4-FFF2-40B4-BE49-F238E27FC236}">
                <a16:creationId xmlns:a16="http://schemas.microsoft.com/office/drawing/2014/main" id="{8273D46B-7A24-CE43-B0EC-01855CDBFF1D}"/>
              </a:ext>
            </a:extLst>
          </p:cNvPr>
          <p:cNvSpPr>
            <a:spLocks noGrp="1"/>
          </p:cNvSpPr>
          <p:nvPr>
            <p:ph type="pic" sz="quarter" idx="30" hasCustomPrompt="1"/>
          </p:nvPr>
        </p:nvSpPr>
        <p:spPr>
          <a:xfrm>
            <a:off x="3733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 name="Text Placeholder 2">
            <a:extLst>
              <a:ext uri="{FF2B5EF4-FFF2-40B4-BE49-F238E27FC236}">
                <a16:creationId xmlns:a16="http://schemas.microsoft.com/office/drawing/2014/main" id="{40431E9F-69C3-3D45-9C0C-2EA65B760137}"/>
              </a:ext>
            </a:extLst>
          </p:cNvPr>
          <p:cNvSpPr>
            <a:spLocks noGrp="1"/>
          </p:cNvSpPr>
          <p:nvPr>
            <p:ph type="body" sz="quarter" idx="31" hasCustomPrompt="1"/>
          </p:nvPr>
        </p:nvSpPr>
        <p:spPr>
          <a:xfrm>
            <a:off x="4257675"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28" name="Text Placeholder 2">
            <a:extLst>
              <a:ext uri="{FF2B5EF4-FFF2-40B4-BE49-F238E27FC236}">
                <a16:creationId xmlns:a16="http://schemas.microsoft.com/office/drawing/2014/main" id="{7F69D94E-8F89-6046-8842-28B4D7EF1432}"/>
              </a:ext>
            </a:extLst>
          </p:cNvPr>
          <p:cNvSpPr>
            <a:spLocks noGrp="1"/>
          </p:cNvSpPr>
          <p:nvPr>
            <p:ph type="body" sz="quarter" idx="32" hasCustomPrompt="1"/>
          </p:nvPr>
        </p:nvSpPr>
        <p:spPr>
          <a:xfrm>
            <a:off x="5326577"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29" name="Text Placeholder 2">
            <a:extLst>
              <a:ext uri="{FF2B5EF4-FFF2-40B4-BE49-F238E27FC236}">
                <a16:creationId xmlns:a16="http://schemas.microsoft.com/office/drawing/2014/main" id="{82AF161F-BC61-3C48-BF69-F7AC86F16CD7}"/>
              </a:ext>
            </a:extLst>
          </p:cNvPr>
          <p:cNvSpPr>
            <a:spLocks noGrp="1"/>
          </p:cNvSpPr>
          <p:nvPr>
            <p:ph type="body" sz="quarter" idx="33" hasCustomPrompt="1"/>
          </p:nvPr>
        </p:nvSpPr>
        <p:spPr>
          <a:xfrm>
            <a:off x="6346024"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0" name="Text Placeholder 2">
            <a:extLst>
              <a:ext uri="{FF2B5EF4-FFF2-40B4-BE49-F238E27FC236}">
                <a16:creationId xmlns:a16="http://schemas.microsoft.com/office/drawing/2014/main" id="{05CC0261-4B06-4447-99C3-3AB27BA635F3}"/>
              </a:ext>
            </a:extLst>
          </p:cNvPr>
          <p:cNvSpPr>
            <a:spLocks noGrp="1"/>
          </p:cNvSpPr>
          <p:nvPr>
            <p:ph type="body" sz="quarter" idx="34" hasCustomPrompt="1"/>
          </p:nvPr>
        </p:nvSpPr>
        <p:spPr>
          <a:xfrm>
            <a:off x="7400925"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1" name="Text Placeholder 2">
            <a:extLst>
              <a:ext uri="{FF2B5EF4-FFF2-40B4-BE49-F238E27FC236}">
                <a16:creationId xmlns:a16="http://schemas.microsoft.com/office/drawing/2014/main" id="{F6909EF8-D0BE-5E4C-840D-7B55FB12D620}"/>
              </a:ext>
            </a:extLst>
          </p:cNvPr>
          <p:cNvSpPr>
            <a:spLocks noGrp="1"/>
          </p:cNvSpPr>
          <p:nvPr>
            <p:ph type="body" sz="quarter" idx="35" hasCustomPrompt="1"/>
          </p:nvPr>
        </p:nvSpPr>
        <p:spPr>
          <a:xfrm>
            <a:off x="373380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2" name="Text Placeholder 2">
            <a:extLst>
              <a:ext uri="{FF2B5EF4-FFF2-40B4-BE49-F238E27FC236}">
                <a16:creationId xmlns:a16="http://schemas.microsoft.com/office/drawing/2014/main" id="{6ABCA6A0-C09A-4B41-A985-5D1F2198B9CA}"/>
              </a:ext>
            </a:extLst>
          </p:cNvPr>
          <p:cNvSpPr>
            <a:spLocks noGrp="1"/>
          </p:cNvSpPr>
          <p:nvPr>
            <p:ph type="body" sz="quarter" idx="36" hasCustomPrompt="1"/>
          </p:nvPr>
        </p:nvSpPr>
        <p:spPr>
          <a:xfrm>
            <a:off x="478155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3" name="Text Placeholder 2">
            <a:extLst>
              <a:ext uri="{FF2B5EF4-FFF2-40B4-BE49-F238E27FC236}">
                <a16:creationId xmlns:a16="http://schemas.microsoft.com/office/drawing/2014/main" id="{E5042069-54C5-414C-BD7B-50850A83CE6C}"/>
              </a:ext>
            </a:extLst>
          </p:cNvPr>
          <p:cNvSpPr>
            <a:spLocks noGrp="1"/>
          </p:cNvSpPr>
          <p:nvPr>
            <p:ph type="body" sz="quarter" idx="37" hasCustomPrompt="1"/>
          </p:nvPr>
        </p:nvSpPr>
        <p:spPr>
          <a:xfrm>
            <a:off x="582930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4" name="Text Placeholder 2">
            <a:extLst>
              <a:ext uri="{FF2B5EF4-FFF2-40B4-BE49-F238E27FC236}">
                <a16:creationId xmlns:a16="http://schemas.microsoft.com/office/drawing/2014/main" id="{117619AE-178A-9344-8369-6033ACE948FF}"/>
              </a:ext>
            </a:extLst>
          </p:cNvPr>
          <p:cNvSpPr>
            <a:spLocks noGrp="1"/>
          </p:cNvSpPr>
          <p:nvPr>
            <p:ph type="body" sz="quarter" idx="38" hasCustomPrompt="1"/>
          </p:nvPr>
        </p:nvSpPr>
        <p:spPr>
          <a:xfrm>
            <a:off x="687705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5" name="Text Placeholder 2">
            <a:extLst>
              <a:ext uri="{FF2B5EF4-FFF2-40B4-BE49-F238E27FC236}">
                <a16:creationId xmlns:a16="http://schemas.microsoft.com/office/drawing/2014/main" id="{C76DE4E4-C643-4445-9115-4D0C58380237}"/>
              </a:ext>
            </a:extLst>
          </p:cNvPr>
          <p:cNvSpPr>
            <a:spLocks noGrp="1"/>
          </p:cNvSpPr>
          <p:nvPr>
            <p:ph type="body" sz="quarter" idx="39" hasCustomPrompt="1"/>
          </p:nvPr>
        </p:nvSpPr>
        <p:spPr>
          <a:xfrm>
            <a:off x="792480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6" name="Picture Placeholder 10">
            <a:extLst>
              <a:ext uri="{FF2B5EF4-FFF2-40B4-BE49-F238E27FC236}">
                <a16:creationId xmlns:a16="http://schemas.microsoft.com/office/drawing/2014/main" id="{7AAD0207-E02D-EE47-950E-64AD1A3D9606}"/>
              </a:ext>
            </a:extLst>
          </p:cNvPr>
          <p:cNvSpPr>
            <a:spLocks noGrp="1"/>
          </p:cNvSpPr>
          <p:nvPr>
            <p:ph type="pic" sz="quarter" idx="40" hasCustomPrompt="1"/>
          </p:nvPr>
        </p:nvSpPr>
        <p:spPr>
          <a:xfrm>
            <a:off x="6346024"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7" name="Picture Placeholder 10">
            <a:extLst>
              <a:ext uri="{FF2B5EF4-FFF2-40B4-BE49-F238E27FC236}">
                <a16:creationId xmlns:a16="http://schemas.microsoft.com/office/drawing/2014/main" id="{D19155F0-B3E2-2C4E-BA28-3F0726C92765}"/>
              </a:ext>
            </a:extLst>
          </p:cNvPr>
          <p:cNvSpPr>
            <a:spLocks noGrp="1"/>
          </p:cNvSpPr>
          <p:nvPr>
            <p:ph type="pic" sz="quarter" idx="41" hasCustomPrompt="1"/>
          </p:nvPr>
        </p:nvSpPr>
        <p:spPr>
          <a:xfrm>
            <a:off x="5326577"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8" name="Picture Placeholder 10">
            <a:extLst>
              <a:ext uri="{FF2B5EF4-FFF2-40B4-BE49-F238E27FC236}">
                <a16:creationId xmlns:a16="http://schemas.microsoft.com/office/drawing/2014/main" id="{F31D64F1-A269-1743-B347-5B0702318428}"/>
              </a:ext>
            </a:extLst>
          </p:cNvPr>
          <p:cNvSpPr>
            <a:spLocks noGrp="1"/>
          </p:cNvSpPr>
          <p:nvPr>
            <p:ph type="pic" sz="quarter" idx="42" hasCustomPrompt="1"/>
          </p:nvPr>
        </p:nvSpPr>
        <p:spPr>
          <a:xfrm>
            <a:off x="740092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9" name="Picture Placeholder 10">
            <a:extLst>
              <a:ext uri="{FF2B5EF4-FFF2-40B4-BE49-F238E27FC236}">
                <a16:creationId xmlns:a16="http://schemas.microsoft.com/office/drawing/2014/main" id="{26F662ED-42BB-AB4E-B4B7-ADB60A8BAC77}"/>
              </a:ext>
            </a:extLst>
          </p:cNvPr>
          <p:cNvSpPr>
            <a:spLocks noGrp="1"/>
          </p:cNvSpPr>
          <p:nvPr>
            <p:ph type="pic" sz="quarter" idx="43" hasCustomPrompt="1"/>
          </p:nvPr>
        </p:nvSpPr>
        <p:spPr>
          <a:xfrm>
            <a:off x="425767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40" name="Text Placeholder 2">
            <a:extLst>
              <a:ext uri="{FF2B5EF4-FFF2-40B4-BE49-F238E27FC236}">
                <a16:creationId xmlns:a16="http://schemas.microsoft.com/office/drawing/2014/main" id="{8D53FB67-7EA8-2F4F-8999-65A5CDFA741E}"/>
              </a:ext>
            </a:extLst>
          </p:cNvPr>
          <p:cNvSpPr>
            <a:spLocks noGrp="1"/>
          </p:cNvSpPr>
          <p:nvPr>
            <p:ph type="body" sz="quarter" idx="44" hasCustomPrompt="1"/>
          </p:nvPr>
        </p:nvSpPr>
        <p:spPr>
          <a:xfrm>
            <a:off x="4257675"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41" name="Text Placeholder 2">
            <a:extLst>
              <a:ext uri="{FF2B5EF4-FFF2-40B4-BE49-F238E27FC236}">
                <a16:creationId xmlns:a16="http://schemas.microsoft.com/office/drawing/2014/main" id="{6F98A799-4F2E-ED44-B691-EF4AACD2C1A6}"/>
              </a:ext>
            </a:extLst>
          </p:cNvPr>
          <p:cNvSpPr>
            <a:spLocks noGrp="1"/>
          </p:cNvSpPr>
          <p:nvPr>
            <p:ph type="body" sz="quarter" idx="45" hasCustomPrompt="1"/>
          </p:nvPr>
        </p:nvSpPr>
        <p:spPr>
          <a:xfrm>
            <a:off x="5326577"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42" name="Text Placeholder 2">
            <a:extLst>
              <a:ext uri="{FF2B5EF4-FFF2-40B4-BE49-F238E27FC236}">
                <a16:creationId xmlns:a16="http://schemas.microsoft.com/office/drawing/2014/main" id="{5A92E733-C1AE-F242-A5E7-FCF04A7665F2}"/>
              </a:ext>
            </a:extLst>
          </p:cNvPr>
          <p:cNvSpPr>
            <a:spLocks noGrp="1"/>
          </p:cNvSpPr>
          <p:nvPr>
            <p:ph type="body" sz="quarter" idx="46" hasCustomPrompt="1"/>
          </p:nvPr>
        </p:nvSpPr>
        <p:spPr>
          <a:xfrm>
            <a:off x="6346024"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43" name="Text Placeholder 2">
            <a:extLst>
              <a:ext uri="{FF2B5EF4-FFF2-40B4-BE49-F238E27FC236}">
                <a16:creationId xmlns:a16="http://schemas.microsoft.com/office/drawing/2014/main" id="{72FA5D97-FFD8-D54E-8D8F-FFA1B8781BBA}"/>
              </a:ext>
            </a:extLst>
          </p:cNvPr>
          <p:cNvSpPr>
            <a:spLocks noGrp="1"/>
          </p:cNvSpPr>
          <p:nvPr>
            <p:ph type="body" sz="quarter" idx="47" hasCustomPrompt="1"/>
          </p:nvPr>
        </p:nvSpPr>
        <p:spPr>
          <a:xfrm>
            <a:off x="7400925"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Tree>
    <p:extLst>
      <p:ext uri="{BB962C8B-B14F-4D97-AF65-F5344CB8AC3E}">
        <p14:creationId xmlns:p14="http://schemas.microsoft.com/office/powerpoint/2010/main" val="400552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Organization">
    <p:spTree>
      <p:nvGrpSpPr>
        <p:cNvPr id="1" name=""/>
        <p:cNvGrpSpPr/>
        <p:nvPr/>
      </p:nvGrpSpPr>
      <p:grpSpPr>
        <a:xfrm>
          <a:off x="0" y="0"/>
          <a:ext cx="0" cy="0"/>
          <a:chOff x="0" y="0"/>
          <a:chExt cx="0" cy="0"/>
        </a:xfrm>
      </p:grpSpPr>
      <p:cxnSp>
        <p:nvCxnSpPr>
          <p:cNvPr id="13" name="Straight Connector 12"/>
          <p:cNvCxnSpPr/>
          <p:nvPr/>
        </p:nvCxnSpPr>
        <p:spPr>
          <a:xfrm>
            <a:off x="0" y="6187828"/>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10"/>
          <p:cNvSpPr>
            <a:spLocks noGrp="1" noChangeAspect="1"/>
          </p:cNvSpPr>
          <p:nvPr>
            <p:ph type="pic" sz="quarter" idx="18" hasCustomPrompt="1"/>
          </p:nvPr>
        </p:nvSpPr>
        <p:spPr>
          <a:xfrm>
            <a:off x="410730" y="3937000"/>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9" name="Picture Placeholder 10"/>
          <p:cNvSpPr>
            <a:spLocks noGrp="1" noChangeAspect="1"/>
          </p:cNvSpPr>
          <p:nvPr>
            <p:ph type="pic" sz="quarter" idx="19" hasCustomPrompt="1"/>
          </p:nvPr>
        </p:nvSpPr>
        <p:spPr>
          <a:xfrm>
            <a:off x="1892358" y="3937000"/>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11" name="Picture Placeholder 10"/>
          <p:cNvSpPr>
            <a:spLocks noGrp="1" noChangeAspect="1"/>
          </p:cNvSpPr>
          <p:nvPr>
            <p:ph type="pic" sz="quarter" idx="20" hasCustomPrompt="1"/>
          </p:nvPr>
        </p:nvSpPr>
        <p:spPr>
          <a:xfrm>
            <a:off x="3373986" y="3937000"/>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14" name="Picture Placeholder 10"/>
          <p:cNvSpPr>
            <a:spLocks noGrp="1" noChangeAspect="1"/>
          </p:cNvSpPr>
          <p:nvPr>
            <p:ph type="pic" sz="quarter" idx="21" hasCustomPrompt="1"/>
          </p:nvPr>
        </p:nvSpPr>
        <p:spPr>
          <a:xfrm>
            <a:off x="2635221" y="1913611"/>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15" name="Picture Placeholder 10"/>
          <p:cNvSpPr>
            <a:spLocks noGrp="1" noChangeAspect="1"/>
          </p:cNvSpPr>
          <p:nvPr>
            <p:ph type="pic" sz="quarter" idx="22" hasCustomPrompt="1"/>
          </p:nvPr>
        </p:nvSpPr>
        <p:spPr>
          <a:xfrm>
            <a:off x="1150045" y="1913611"/>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2" name="Footer Placeholder 1"/>
          <p:cNvSpPr>
            <a:spLocks noGrp="1"/>
          </p:cNvSpPr>
          <p:nvPr>
            <p:ph type="ftr" sz="quarter" idx="23"/>
          </p:nvPr>
        </p:nvSpPr>
        <p:spPr/>
        <p:txBody>
          <a:bodyPr/>
          <a:lstStyle/>
          <a:p>
            <a:r>
              <a:rPr lang="en-US"/>
              <a:t>© Deltek, Inc. All Rights Reserved.</a:t>
            </a:r>
            <a:endParaRPr lang="en-US" dirty="0"/>
          </a:p>
        </p:txBody>
      </p:sp>
      <p:sp>
        <p:nvSpPr>
          <p:cNvPr id="3" name="Slide Number Placeholder 2"/>
          <p:cNvSpPr>
            <a:spLocks noGrp="1"/>
          </p:cNvSpPr>
          <p:nvPr>
            <p:ph type="sldNum" sz="quarter" idx="24"/>
          </p:nvPr>
        </p:nvSpPr>
        <p:spPr/>
        <p:txBody>
          <a:bodyPr/>
          <a:lstStyle/>
          <a:p>
            <a:fld id="{B55A158B-BCF3-9542-9167-C24EBDDACB7A}" type="slidenum">
              <a:rPr lang="uk-UA" smtClean="0"/>
              <a:pPr/>
              <a:t>‹#›</a:t>
            </a:fld>
            <a:endParaRPr lang="uk-UA" dirty="0"/>
          </a:p>
        </p:txBody>
      </p:sp>
      <p:sp>
        <p:nvSpPr>
          <p:cNvPr id="4" name="Title 3"/>
          <p:cNvSpPr>
            <a:spLocks noGrp="1"/>
          </p:cNvSpPr>
          <p:nvPr>
            <p:ph type="title"/>
          </p:nvPr>
        </p:nvSpPr>
        <p:spPr>
          <a:xfrm>
            <a:off x="228600" y="76203"/>
            <a:ext cx="8686800" cy="1422399"/>
          </a:xfrm>
        </p:spPr>
        <p:txBody>
          <a:bodyPr/>
          <a:lstStyle/>
          <a:p>
            <a:r>
              <a:rPr lang="en-US"/>
              <a:t>Click to edit Master title style</a:t>
            </a:r>
          </a:p>
        </p:txBody>
      </p:sp>
      <p:sp>
        <p:nvSpPr>
          <p:cNvPr id="18" name="Picture Placeholder 10">
            <a:extLst>
              <a:ext uri="{FF2B5EF4-FFF2-40B4-BE49-F238E27FC236}">
                <a16:creationId xmlns:a16="http://schemas.microsoft.com/office/drawing/2014/main" id="{A1F36775-A085-7D40-ADE9-C3851F84BCD9}"/>
              </a:ext>
            </a:extLst>
          </p:cNvPr>
          <p:cNvSpPr>
            <a:spLocks noGrp="1" noChangeAspect="1"/>
          </p:cNvSpPr>
          <p:nvPr>
            <p:ph type="pic" sz="quarter" idx="25" hasCustomPrompt="1"/>
          </p:nvPr>
        </p:nvSpPr>
        <p:spPr>
          <a:xfrm>
            <a:off x="4855614" y="3937000"/>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19" name="Picture Placeholder 10">
            <a:extLst>
              <a:ext uri="{FF2B5EF4-FFF2-40B4-BE49-F238E27FC236}">
                <a16:creationId xmlns:a16="http://schemas.microsoft.com/office/drawing/2014/main" id="{56ACFFA4-1548-6F40-8FE9-C73B2BF3194B}"/>
              </a:ext>
            </a:extLst>
          </p:cNvPr>
          <p:cNvSpPr>
            <a:spLocks noGrp="1" noChangeAspect="1"/>
          </p:cNvSpPr>
          <p:nvPr>
            <p:ph type="pic" sz="quarter" idx="26" hasCustomPrompt="1"/>
          </p:nvPr>
        </p:nvSpPr>
        <p:spPr>
          <a:xfrm>
            <a:off x="6337242" y="3937000"/>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20" name="Picture Placeholder 10">
            <a:extLst>
              <a:ext uri="{FF2B5EF4-FFF2-40B4-BE49-F238E27FC236}">
                <a16:creationId xmlns:a16="http://schemas.microsoft.com/office/drawing/2014/main" id="{F7003AF5-3886-1B42-9A8F-940E6F1ADF57}"/>
              </a:ext>
            </a:extLst>
          </p:cNvPr>
          <p:cNvSpPr>
            <a:spLocks noGrp="1" noChangeAspect="1"/>
          </p:cNvSpPr>
          <p:nvPr>
            <p:ph type="pic" sz="quarter" idx="27" hasCustomPrompt="1"/>
          </p:nvPr>
        </p:nvSpPr>
        <p:spPr>
          <a:xfrm>
            <a:off x="5597877" y="1913611"/>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21" name="Picture Placeholder 10">
            <a:extLst>
              <a:ext uri="{FF2B5EF4-FFF2-40B4-BE49-F238E27FC236}">
                <a16:creationId xmlns:a16="http://schemas.microsoft.com/office/drawing/2014/main" id="{56BF63DE-E0EE-884E-81AB-FF08B17AE716}"/>
              </a:ext>
            </a:extLst>
          </p:cNvPr>
          <p:cNvSpPr>
            <a:spLocks noGrp="1" noChangeAspect="1"/>
          </p:cNvSpPr>
          <p:nvPr>
            <p:ph type="pic" sz="quarter" idx="28" hasCustomPrompt="1"/>
          </p:nvPr>
        </p:nvSpPr>
        <p:spPr>
          <a:xfrm>
            <a:off x="4114800" y="1913611"/>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22" name="Picture Placeholder 10">
            <a:extLst>
              <a:ext uri="{FF2B5EF4-FFF2-40B4-BE49-F238E27FC236}">
                <a16:creationId xmlns:a16="http://schemas.microsoft.com/office/drawing/2014/main" id="{6A2379F3-7517-AC4A-BEFE-DA5747464F32}"/>
              </a:ext>
            </a:extLst>
          </p:cNvPr>
          <p:cNvSpPr>
            <a:spLocks noGrp="1" noChangeAspect="1"/>
          </p:cNvSpPr>
          <p:nvPr>
            <p:ph type="pic" sz="quarter" idx="29" hasCustomPrompt="1"/>
          </p:nvPr>
        </p:nvSpPr>
        <p:spPr>
          <a:xfrm>
            <a:off x="7818870" y="3937000"/>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23" name="Picture Placeholder 10">
            <a:extLst>
              <a:ext uri="{FF2B5EF4-FFF2-40B4-BE49-F238E27FC236}">
                <a16:creationId xmlns:a16="http://schemas.microsoft.com/office/drawing/2014/main" id="{F83299BE-E698-0F4F-984B-EBDCA2EE679B}"/>
              </a:ext>
            </a:extLst>
          </p:cNvPr>
          <p:cNvSpPr>
            <a:spLocks noGrp="1" noChangeAspect="1"/>
          </p:cNvSpPr>
          <p:nvPr>
            <p:ph type="pic" sz="quarter" idx="30" hasCustomPrompt="1"/>
          </p:nvPr>
        </p:nvSpPr>
        <p:spPr>
          <a:xfrm>
            <a:off x="7079555" y="1913611"/>
            <a:ext cx="914400" cy="1219200"/>
          </a:xfrm>
          <a:prstGeom prst="ellipse">
            <a:avLst/>
          </a:prstGeom>
          <a:solidFill>
            <a:schemeClr val="tx1">
              <a:lumMod val="10000"/>
              <a:lumOff val="90000"/>
            </a:schemeClr>
          </a:solidFill>
        </p:spPr>
        <p:txBody>
          <a:bodyPr wrap="square" anchor="ctr">
            <a:noAutofit/>
          </a:bodyPr>
          <a:lstStyle>
            <a:lvl1pPr marL="0" indent="0" algn="ctr">
              <a:buNone/>
              <a:defRPr sz="1100" b="0" i="0">
                <a:latin typeface="+mn-lt"/>
                <a:ea typeface="Titillium" charset="0"/>
                <a:cs typeface="Titillium" charset="0"/>
              </a:defRPr>
            </a:lvl1pPr>
          </a:lstStyle>
          <a:p>
            <a:r>
              <a:rPr lang="en-US" dirty="0"/>
              <a:t>Insert Image</a:t>
            </a:r>
          </a:p>
        </p:txBody>
      </p:sp>
      <p:sp>
        <p:nvSpPr>
          <p:cNvPr id="24" name="Text Placeholder 2">
            <a:extLst>
              <a:ext uri="{FF2B5EF4-FFF2-40B4-BE49-F238E27FC236}">
                <a16:creationId xmlns:a16="http://schemas.microsoft.com/office/drawing/2014/main" id="{2CD30621-4A66-2945-93C3-E06E81EFB1E1}"/>
              </a:ext>
            </a:extLst>
          </p:cNvPr>
          <p:cNvSpPr>
            <a:spLocks noGrp="1"/>
          </p:cNvSpPr>
          <p:nvPr>
            <p:ph type="body" sz="quarter" idx="31" hasCustomPrompt="1"/>
          </p:nvPr>
        </p:nvSpPr>
        <p:spPr>
          <a:xfrm>
            <a:off x="969264" y="322580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25" name="Text Placeholder 2">
            <a:extLst>
              <a:ext uri="{FF2B5EF4-FFF2-40B4-BE49-F238E27FC236}">
                <a16:creationId xmlns:a16="http://schemas.microsoft.com/office/drawing/2014/main" id="{980F3F55-8FC6-B840-B1A2-240716B4A917}"/>
              </a:ext>
            </a:extLst>
          </p:cNvPr>
          <p:cNvSpPr>
            <a:spLocks noGrp="1"/>
          </p:cNvSpPr>
          <p:nvPr>
            <p:ph type="body" sz="quarter" idx="32" hasCustomPrompt="1"/>
          </p:nvPr>
        </p:nvSpPr>
        <p:spPr>
          <a:xfrm>
            <a:off x="2450592" y="322580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26" name="Text Placeholder 2">
            <a:extLst>
              <a:ext uri="{FF2B5EF4-FFF2-40B4-BE49-F238E27FC236}">
                <a16:creationId xmlns:a16="http://schemas.microsoft.com/office/drawing/2014/main" id="{7B94C396-C02F-0D44-AE7D-A715A24687D6}"/>
              </a:ext>
            </a:extLst>
          </p:cNvPr>
          <p:cNvSpPr>
            <a:spLocks noGrp="1"/>
          </p:cNvSpPr>
          <p:nvPr>
            <p:ph type="body" sz="quarter" idx="33" hasCustomPrompt="1"/>
          </p:nvPr>
        </p:nvSpPr>
        <p:spPr>
          <a:xfrm>
            <a:off x="3931920" y="322580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27" name="Text Placeholder 2">
            <a:extLst>
              <a:ext uri="{FF2B5EF4-FFF2-40B4-BE49-F238E27FC236}">
                <a16:creationId xmlns:a16="http://schemas.microsoft.com/office/drawing/2014/main" id="{C1252420-6E70-8E4A-BBCB-A906AE3596BA}"/>
              </a:ext>
            </a:extLst>
          </p:cNvPr>
          <p:cNvSpPr>
            <a:spLocks noGrp="1"/>
          </p:cNvSpPr>
          <p:nvPr>
            <p:ph type="body" sz="quarter" idx="34" hasCustomPrompt="1"/>
          </p:nvPr>
        </p:nvSpPr>
        <p:spPr>
          <a:xfrm>
            <a:off x="5413248" y="322580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28" name="Text Placeholder 2">
            <a:extLst>
              <a:ext uri="{FF2B5EF4-FFF2-40B4-BE49-F238E27FC236}">
                <a16:creationId xmlns:a16="http://schemas.microsoft.com/office/drawing/2014/main" id="{FD374CD1-DFCA-2C42-9BA3-557E21999492}"/>
              </a:ext>
            </a:extLst>
          </p:cNvPr>
          <p:cNvSpPr>
            <a:spLocks noGrp="1"/>
          </p:cNvSpPr>
          <p:nvPr>
            <p:ph type="body" sz="quarter" idx="35" hasCustomPrompt="1"/>
          </p:nvPr>
        </p:nvSpPr>
        <p:spPr>
          <a:xfrm>
            <a:off x="6894576" y="322580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29" name="Text Placeholder 2">
            <a:extLst>
              <a:ext uri="{FF2B5EF4-FFF2-40B4-BE49-F238E27FC236}">
                <a16:creationId xmlns:a16="http://schemas.microsoft.com/office/drawing/2014/main" id="{9B7DE76D-91E1-1F4F-ADA7-EB18F12DC8E1}"/>
              </a:ext>
            </a:extLst>
          </p:cNvPr>
          <p:cNvSpPr>
            <a:spLocks noGrp="1"/>
          </p:cNvSpPr>
          <p:nvPr>
            <p:ph type="body" sz="quarter" idx="36" hasCustomPrompt="1"/>
          </p:nvPr>
        </p:nvSpPr>
        <p:spPr>
          <a:xfrm>
            <a:off x="228600" y="524864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0" name="Text Placeholder 2">
            <a:extLst>
              <a:ext uri="{FF2B5EF4-FFF2-40B4-BE49-F238E27FC236}">
                <a16:creationId xmlns:a16="http://schemas.microsoft.com/office/drawing/2014/main" id="{6DBCB514-DE2E-904F-B69F-08D00448678E}"/>
              </a:ext>
            </a:extLst>
          </p:cNvPr>
          <p:cNvSpPr>
            <a:spLocks noGrp="1"/>
          </p:cNvSpPr>
          <p:nvPr>
            <p:ph type="body" sz="quarter" idx="37" hasCustomPrompt="1"/>
          </p:nvPr>
        </p:nvSpPr>
        <p:spPr>
          <a:xfrm>
            <a:off x="1709928" y="524864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1" name="Text Placeholder 2">
            <a:extLst>
              <a:ext uri="{FF2B5EF4-FFF2-40B4-BE49-F238E27FC236}">
                <a16:creationId xmlns:a16="http://schemas.microsoft.com/office/drawing/2014/main" id="{5732E1BA-79BA-A841-B386-EDD234127997}"/>
              </a:ext>
            </a:extLst>
          </p:cNvPr>
          <p:cNvSpPr>
            <a:spLocks noGrp="1"/>
          </p:cNvSpPr>
          <p:nvPr>
            <p:ph type="body" sz="quarter" idx="38" hasCustomPrompt="1"/>
          </p:nvPr>
        </p:nvSpPr>
        <p:spPr>
          <a:xfrm>
            <a:off x="3191256" y="524864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2" name="Text Placeholder 2">
            <a:extLst>
              <a:ext uri="{FF2B5EF4-FFF2-40B4-BE49-F238E27FC236}">
                <a16:creationId xmlns:a16="http://schemas.microsoft.com/office/drawing/2014/main" id="{D51422DF-7273-D440-B3DD-F4E0C1C752C8}"/>
              </a:ext>
            </a:extLst>
          </p:cNvPr>
          <p:cNvSpPr>
            <a:spLocks noGrp="1"/>
          </p:cNvSpPr>
          <p:nvPr>
            <p:ph type="body" sz="quarter" idx="39" hasCustomPrompt="1"/>
          </p:nvPr>
        </p:nvSpPr>
        <p:spPr>
          <a:xfrm>
            <a:off x="4672584" y="524864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3" name="Text Placeholder 2">
            <a:extLst>
              <a:ext uri="{FF2B5EF4-FFF2-40B4-BE49-F238E27FC236}">
                <a16:creationId xmlns:a16="http://schemas.microsoft.com/office/drawing/2014/main" id="{A40ECEAD-C593-6743-9439-5C253E5BAD22}"/>
              </a:ext>
            </a:extLst>
          </p:cNvPr>
          <p:cNvSpPr>
            <a:spLocks noGrp="1"/>
          </p:cNvSpPr>
          <p:nvPr>
            <p:ph type="body" sz="quarter" idx="40" hasCustomPrompt="1"/>
          </p:nvPr>
        </p:nvSpPr>
        <p:spPr>
          <a:xfrm>
            <a:off x="6153912" y="524864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4" name="Text Placeholder 2">
            <a:extLst>
              <a:ext uri="{FF2B5EF4-FFF2-40B4-BE49-F238E27FC236}">
                <a16:creationId xmlns:a16="http://schemas.microsoft.com/office/drawing/2014/main" id="{5C9C827D-1381-8E46-AEE0-41D2ED3A4F1A}"/>
              </a:ext>
            </a:extLst>
          </p:cNvPr>
          <p:cNvSpPr>
            <a:spLocks noGrp="1"/>
          </p:cNvSpPr>
          <p:nvPr>
            <p:ph type="body" sz="quarter" idx="41" hasCustomPrompt="1"/>
          </p:nvPr>
        </p:nvSpPr>
        <p:spPr>
          <a:xfrm>
            <a:off x="7635240" y="5248641"/>
            <a:ext cx="128016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Tree>
    <p:extLst>
      <p:ext uri="{BB962C8B-B14F-4D97-AF65-F5344CB8AC3E}">
        <p14:creationId xmlns:p14="http://schemas.microsoft.com/office/powerpoint/2010/main" val="262171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 Deltek, Inc. All Rights Reserved.</a:t>
            </a:r>
            <a:endParaRPr lang="en-US" dirty="0"/>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dirty="0"/>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020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Roles">
    <p:spTree>
      <p:nvGrpSpPr>
        <p:cNvPr id="1" name=""/>
        <p:cNvGrpSpPr/>
        <p:nvPr/>
      </p:nvGrpSpPr>
      <p:grpSpPr>
        <a:xfrm>
          <a:off x="0" y="0"/>
          <a:ext cx="0" cy="0"/>
          <a:chOff x="0" y="0"/>
          <a:chExt cx="0" cy="0"/>
        </a:xfrm>
      </p:grpSpPr>
      <p:cxnSp>
        <p:nvCxnSpPr>
          <p:cNvPr id="12" name="Straight Connector 11"/>
          <p:cNvCxnSpPr/>
          <p:nvPr/>
        </p:nvCxnSpPr>
        <p:spPr>
          <a:xfrm>
            <a:off x="-2" y="1498600"/>
            <a:ext cx="50292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12"/>
          <p:cNvSpPr>
            <a:spLocks noGrp="1"/>
          </p:cNvSpPr>
          <p:nvPr>
            <p:ph type="body" sz="quarter" idx="10" hasCustomPrompt="1"/>
          </p:nvPr>
        </p:nvSpPr>
        <p:spPr>
          <a:xfrm>
            <a:off x="228600" y="199814"/>
            <a:ext cx="4800600" cy="491067"/>
          </a:xfrm>
        </p:spPr>
        <p:txBody>
          <a:bodyPr tIns="0" bIns="0" anchor="b"/>
          <a:lstStyle>
            <a:lvl1pPr marL="0" indent="0">
              <a:buNone/>
              <a:defRPr i="1"/>
            </a:lvl1pPr>
          </a:lstStyle>
          <a:p>
            <a:pPr lvl="0"/>
            <a:r>
              <a:rPr lang="en-US" dirty="0"/>
              <a:t>Running Head</a:t>
            </a:r>
          </a:p>
        </p:txBody>
      </p:sp>
      <p:sp>
        <p:nvSpPr>
          <p:cNvPr id="9" name="Content Placeholder 2"/>
          <p:cNvSpPr>
            <a:spLocks noGrp="1"/>
          </p:cNvSpPr>
          <p:nvPr>
            <p:ph idx="1"/>
          </p:nvPr>
        </p:nvSpPr>
        <p:spPr>
          <a:xfrm>
            <a:off x="228600" y="1600202"/>
            <a:ext cx="4800600" cy="4572001"/>
          </a:xfrm>
        </p:spPr>
        <p:txBody>
          <a:bodyPr>
            <a:normAutofit/>
          </a:bodyPr>
          <a:lstStyle>
            <a:lvl1pPr>
              <a:spcBef>
                <a:spcPts val="600"/>
              </a:spcBef>
              <a:defRPr sz="1800">
                <a:solidFill>
                  <a:schemeClr val="tx1"/>
                </a:solidFill>
              </a:defRPr>
            </a:lvl1pPr>
            <a:lvl2pPr>
              <a:spcBef>
                <a:spcPts val="600"/>
              </a:spcBef>
              <a:defRPr sz="1800">
                <a:solidFill>
                  <a:schemeClr val="tx1"/>
                </a:solidFill>
              </a:defRPr>
            </a:lvl2pPr>
            <a:lvl3pPr>
              <a:spcBef>
                <a:spcPts val="600"/>
              </a:spcBef>
              <a:defRPr sz="1800">
                <a:solidFill>
                  <a:schemeClr val="tx1"/>
                </a:solidFill>
              </a:defRPr>
            </a:lvl3pPr>
            <a:lvl4pPr>
              <a:spcBef>
                <a:spcPts val="600"/>
              </a:spcBef>
              <a:defRPr sz="1800">
                <a:solidFill>
                  <a:schemeClr val="tx1"/>
                </a:solidFill>
              </a:defRPr>
            </a:lvl4pPr>
            <a:lvl5pPr>
              <a:spcBef>
                <a:spcPts val="600"/>
              </a:spcBef>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hasCustomPrompt="1"/>
          </p:nvPr>
        </p:nvSpPr>
        <p:spPr>
          <a:xfrm>
            <a:off x="228600" y="690882"/>
            <a:ext cx="4800600" cy="807721"/>
          </a:xfrm>
        </p:spPr>
        <p:txBody>
          <a:bodyPr/>
          <a:lstStyle/>
          <a:p>
            <a:r>
              <a:rPr lang="en-US" dirty="0"/>
              <a:t>Role Based Slide </a:t>
            </a:r>
          </a:p>
        </p:txBody>
      </p:sp>
      <p:sp>
        <p:nvSpPr>
          <p:cNvPr id="15" name="Text Placeholder 12"/>
          <p:cNvSpPr>
            <a:spLocks noGrp="1"/>
          </p:cNvSpPr>
          <p:nvPr>
            <p:ph type="body" sz="quarter" idx="14" hasCustomPrompt="1"/>
          </p:nvPr>
        </p:nvSpPr>
        <p:spPr>
          <a:xfrm>
            <a:off x="7463118" y="350277"/>
            <a:ext cx="1687188" cy="524257"/>
          </a:xfrm>
          <a:solidFill>
            <a:schemeClr val="accent1">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dirty="0">
                <a:solidFill>
                  <a:schemeClr val="lt1"/>
                </a:solidFill>
              </a:defRPr>
            </a:lvl1pPr>
          </a:lstStyle>
          <a:p>
            <a:pPr marL="0" lvl="0"/>
            <a:r>
              <a:rPr lang="en-US" dirty="0"/>
              <a:t>Callout</a:t>
            </a:r>
          </a:p>
        </p:txBody>
      </p:sp>
      <p:sp>
        <p:nvSpPr>
          <p:cNvPr id="3" name="Footer Placeholder 2"/>
          <p:cNvSpPr>
            <a:spLocks noGrp="1"/>
          </p:cNvSpPr>
          <p:nvPr>
            <p:ph type="ftr" sz="quarter" idx="17"/>
          </p:nvPr>
        </p:nvSpPr>
        <p:spPr/>
        <p:txBody>
          <a:bodyPr/>
          <a:lstStyle/>
          <a:p>
            <a:r>
              <a:rPr lang="en-US"/>
              <a:t>© Deltek, Inc. All Rights Reserved.</a:t>
            </a:r>
            <a:endParaRPr lang="en-US" dirty="0"/>
          </a:p>
        </p:txBody>
      </p:sp>
      <p:sp>
        <p:nvSpPr>
          <p:cNvPr id="4" name="Slide Number Placeholder 3"/>
          <p:cNvSpPr>
            <a:spLocks noGrp="1"/>
          </p:cNvSpPr>
          <p:nvPr>
            <p:ph type="sldNum" sz="quarter" idx="18"/>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27356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3SBC - Speaker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827BB-7693-5FF2-DBA8-378E27FCE99B}"/>
              </a:ext>
            </a:extLst>
          </p:cNvPr>
          <p:cNvSpPr/>
          <p:nvPr userDrawn="1"/>
        </p:nvSpPr>
        <p:spPr>
          <a:xfrm>
            <a:off x="-1" y="0"/>
            <a:ext cx="7066190" cy="6858000"/>
          </a:xfrm>
          <a:prstGeom prst="rect">
            <a:avLst/>
          </a:prstGeom>
          <a:solidFill>
            <a:srgbClr val="2C3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77378A0F-2121-5AA9-77C4-606E78B3D709}"/>
              </a:ext>
            </a:extLst>
          </p:cNvPr>
          <p:cNvSpPr/>
          <p:nvPr userDrawn="1"/>
        </p:nvSpPr>
        <p:spPr>
          <a:xfrm>
            <a:off x="7066190" y="0"/>
            <a:ext cx="2077811" cy="6858000"/>
          </a:xfrm>
          <a:prstGeom prst="rect">
            <a:avLst/>
          </a:prstGeom>
          <a:solidFill>
            <a:srgbClr val="B4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54C1F36D-2672-077D-4130-BCE2B97C6D1E}"/>
              </a:ext>
            </a:extLst>
          </p:cNvPr>
          <p:cNvSpPr txBox="1"/>
          <p:nvPr userDrawn="1"/>
        </p:nvSpPr>
        <p:spPr>
          <a:xfrm>
            <a:off x="623889" y="1518557"/>
            <a:ext cx="4167644" cy="523220"/>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2800" b="1" dirty="0">
                <a:solidFill>
                  <a:srgbClr val="646E7E"/>
                </a:solidFill>
                <a:effectLst/>
                <a:latin typeface="OldErika" pitchFamily="2" charset="0"/>
              </a:rPr>
              <a:t>Speaker</a:t>
            </a:r>
            <a:endParaRPr lang="en-US" sz="2800" dirty="0">
              <a:solidFill>
                <a:srgbClr val="646E7E"/>
              </a:solidFill>
              <a:effectLst/>
              <a:latin typeface="OldErika" pitchFamily="2" charset="0"/>
            </a:endParaRPr>
          </a:p>
        </p:txBody>
      </p:sp>
      <p:sp>
        <p:nvSpPr>
          <p:cNvPr id="11" name="Text Placeholder 2">
            <a:extLst>
              <a:ext uri="{FF2B5EF4-FFF2-40B4-BE49-F238E27FC236}">
                <a16:creationId xmlns:a16="http://schemas.microsoft.com/office/drawing/2014/main" id="{9C1DAE56-3F59-EBB9-B814-53EE8AB22627}"/>
              </a:ext>
            </a:extLst>
          </p:cNvPr>
          <p:cNvSpPr>
            <a:spLocks noGrp="1"/>
          </p:cNvSpPr>
          <p:nvPr>
            <p:ph type="body" idx="13" hasCustomPrompt="1"/>
          </p:nvPr>
        </p:nvSpPr>
        <p:spPr>
          <a:xfrm>
            <a:off x="623888" y="2493712"/>
            <a:ext cx="5417682" cy="630942"/>
          </a:xfrm>
        </p:spPr>
        <p:txBody>
          <a:bodyPr>
            <a:normAutofit/>
          </a:bodyPr>
          <a:lstStyle>
            <a:lvl1pPr marL="0" indent="0">
              <a:buNone/>
              <a:defRPr sz="3600" b="1">
                <a:solidFill>
                  <a:srgbClr val="B49D5A"/>
                </a:solidFill>
                <a:latin typeface="Trebuchet MS" panose="020B070302020209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Name</a:t>
            </a:r>
          </a:p>
        </p:txBody>
      </p:sp>
      <p:sp>
        <p:nvSpPr>
          <p:cNvPr id="12" name="Text Placeholder 2">
            <a:extLst>
              <a:ext uri="{FF2B5EF4-FFF2-40B4-BE49-F238E27FC236}">
                <a16:creationId xmlns:a16="http://schemas.microsoft.com/office/drawing/2014/main" id="{160594DE-D268-8D89-9B13-38AAB781AFC7}"/>
              </a:ext>
            </a:extLst>
          </p:cNvPr>
          <p:cNvSpPr>
            <a:spLocks noGrp="1"/>
          </p:cNvSpPr>
          <p:nvPr>
            <p:ph type="body" idx="14" hasCustomPrompt="1"/>
          </p:nvPr>
        </p:nvSpPr>
        <p:spPr>
          <a:xfrm>
            <a:off x="623888" y="3244825"/>
            <a:ext cx="5425169" cy="630942"/>
          </a:xfrm>
        </p:spPr>
        <p:txBody>
          <a:bodyPr>
            <a:normAutofit/>
          </a:bodyPr>
          <a:lstStyle>
            <a:lvl1pPr marL="0" indent="0">
              <a:buNone/>
              <a:defRPr sz="2850" b="0">
                <a:solidFill>
                  <a:srgbClr val="B49D5A"/>
                </a:solidFill>
                <a:latin typeface="Trebuchet MS" panose="020B070302020209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Title</a:t>
            </a:r>
          </a:p>
        </p:txBody>
      </p:sp>
      <p:sp>
        <p:nvSpPr>
          <p:cNvPr id="14" name="Text Placeholder 2">
            <a:extLst>
              <a:ext uri="{FF2B5EF4-FFF2-40B4-BE49-F238E27FC236}">
                <a16:creationId xmlns:a16="http://schemas.microsoft.com/office/drawing/2014/main" id="{FCC46179-A5BA-0893-712C-FB8D770BF157}"/>
              </a:ext>
            </a:extLst>
          </p:cNvPr>
          <p:cNvSpPr>
            <a:spLocks noGrp="1"/>
          </p:cNvSpPr>
          <p:nvPr>
            <p:ph type="body" idx="15" hasCustomPrompt="1"/>
          </p:nvPr>
        </p:nvSpPr>
        <p:spPr>
          <a:xfrm>
            <a:off x="623888" y="4012267"/>
            <a:ext cx="5425169" cy="630942"/>
          </a:xfrm>
        </p:spPr>
        <p:txBody>
          <a:bodyPr>
            <a:normAutofit/>
          </a:bodyPr>
          <a:lstStyle>
            <a:lvl1pPr marL="0" indent="0">
              <a:buNone/>
              <a:defRPr sz="2850" b="0">
                <a:solidFill>
                  <a:srgbClr val="B49D5A"/>
                </a:solidFill>
                <a:latin typeface="Trebuchet MS" panose="020B070302020209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Company</a:t>
            </a:r>
          </a:p>
        </p:txBody>
      </p:sp>
      <p:cxnSp>
        <p:nvCxnSpPr>
          <p:cNvPr id="15" name="Straight Connector 14">
            <a:extLst>
              <a:ext uri="{FF2B5EF4-FFF2-40B4-BE49-F238E27FC236}">
                <a16:creationId xmlns:a16="http://schemas.microsoft.com/office/drawing/2014/main" id="{E90B2151-FEC4-919E-C4D0-2F51E365FABA}"/>
              </a:ext>
            </a:extLst>
          </p:cNvPr>
          <p:cNvCxnSpPr>
            <a:cxnSpLocks/>
          </p:cNvCxnSpPr>
          <p:nvPr userDrawn="1"/>
        </p:nvCxnSpPr>
        <p:spPr>
          <a:xfrm>
            <a:off x="616402" y="2197103"/>
            <a:ext cx="5425169" cy="0"/>
          </a:xfrm>
          <a:prstGeom prst="line">
            <a:avLst/>
          </a:prstGeom>
          <a:ln w="38100">
            <a:solidFill>
              <a:srgbClr val="646E7E"/>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background pattern&#10;&#10;Description automatically generated">
            <a:extLst>
              <a:ext uri="{FF2B5EF4-FFF2-40B4-BE49-F238E27FC236}">
                <a16:creationId xmlns:a16="http://schemas.microsoft.com/office/drawing/2014/main" id="{E09E5C57-0BF9-7330-AFB0-3935A94E23A6}"/>
              </a:ext>
            </a:extLst>
          </p:cNvPr>
          <p:cNvPicPr>
            <a:picLocks noChangeAspect="1"/>
          </p:cNvPicPr>
          <p:nvPr userDrawn="1"/>
        </p:nvPicPr>
        <p:blipFill>
          <a:blip r:embed="rId2"/>
          <a:stretch>
            <a:fillRect/>
          </a:stretch>
        </p:blipFill>
        <p:spPr>
          <a:xfrm>
            <a:off x="7513341" y="5923426"/>
            <a:ext cx="1183508" cy="530235"/>
          </a:xfrm>
          <a:prstGeom prst="rect">
            <a:avLst/>
          </a:prstGeom>
        </p:spPr>
      </p:pic>
      <p:sp>
        <p:nvSpPr>
          <p:cNvPr id="16" name="Picture Placeholder 20">
            <a:extLst>
              <a:ext uri="{FF2B5EF4-FFF2-40B4-BE49-F238E27FC236}">
                <a16:creationId xmlns:a16="http://schemas.microsoft.com/office/drawing/2014/main" id="{920E04FE-2385-7177-FD9F-A87CD6DF0AEA}"/>
              </a:ext>
            </a:extLst>
          </p:cNvPr>
          <p:cNvSpPr>
            <a:spLocks noGrp="1"/>
          </p:cNvSpPr>
          <p:nvPr>
            <p:ph type="pic" sz="quarter" idx="16" hasCustomPrompt="1"/>
          </p:nvPr>
        </p:nvSpPr>
        <p:spPr>
          <a:xfrm>
            <a:off x="6383310" y="1397609"/>
            <a:ext cx="2260062" cy="3454090"/>
          </a:xfrm>
          <a:solidFill>
            <a:srgbClr val="646E7E"/>
          </a:solidFill>
        </p:spPr>
        <p:txBody>
          <a:bodyPr/>
          <a:lstStyle>
            <a:lvl1pPr marL="0" indent="0" algn="ctr">
              <a:buNone/>
              <a:defRPr/>
            </a:lvl1pPr>
          </a:lstStyle>
          <a:p>
            <a:r>
              <a:rPr lang="en-US" dirty="0"/>
              <a:t>Insert Picture Here</a:t>
            </a:r>
          </a:p>
        </p:txBody>
      </p:sp>
    </p:spTree>
    <p:extLst>
      <p:ext uri="{BB962C8B-B14F-4D97-AF65-F5344CB8AC3E}">
        <p14:creationId xmlns:p14="http://schemas.microsoft.com/office/powerpoint/2010/main" val="2322197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682241"/>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4" name="Text Placeholder 3"/>
          <p:cNvSpPr>
            <a:spLocks noGrp="1"/>
          </p:cNvSpPr>
          <p:nvPr>
            <p:ph type="body" sz="quarter" idx="11" hasCustomPrompt="1"/>
          </p:nvPr>
        </p:nvSpPr>
        <p:spPr>
          <a:xfrm>
            <a:off x="228600" y="1600201"/>
            <a:ext cx="210312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9" name="Text Placeholder 3"/>
          <p:cNvSpPr>
            <a:spLocks noGrp="1"/>
          </p:cNvSpPr>
          <p:nvPr>
            <p:ph type="body" sz="quarter" idx="12" hasCustomPrompt="1"/>
          </p:nvPr>
        </p:nvSpPr>
        <p:spPr>
          <a:xfrm>
            <a:off x="2423160" y="1600201"/>
            <a:ext cx="210312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10" name="Text Placeholder 3"/>
          <p:cNvSpPr>
            <a:spLocks noGrp="1"/>
          </p:cNvSpPr>
          <p:nvPr>
            <p:ph type="body" sz="quarter" idx="13" hasCustomPrompt="1"/>
          </p:nvPr>
        </p:nvSpPr>
        <p:spPr>
          <a:xfrm>
            <a:off x="6812281" y="1600201"/>
            <a:ext cx="210312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8" name="Title 7"/>
          <p:cNvSpPr>
            <a:spLocks noGrp="1"/>
          </p:cNvSpPr>
          <p:nvPr>
            <p:ph type="title"/>
          </p:nvPr>
        </p:nvSpPr>
        <p:spPr>
          <a:xfrm>
            <a:off x="228600" y="76203"/>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40"/>
            <a:ext cx="2103120" cy="1356363"/>
          </a:xfrm>
        </p:spPr>
        <p:txBody>
          <a:bodyPr>
            <a:normAutofit/>
          </a:bodyPr>
          <a:lstStyle>
            <a:lvl1pPr marL="0" indent="0">
              <a:buNone/>
              <a:defRPr sz="1400"/>
            </a:lvl1pPr>
          </a:lstStyle>
          <a:p>
            <a:pPr lvl="0"/>
            <a:r>
              <a:rPr lang="en-US" dirty="0"/>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2423160" y="2682240"/>
            <a:ext cx="2103120" cy="1356363"/>
          </a:xfrm>
        </p:spPr>
        <p:txBody>
          <a:bodyPr>
            <a:normAutofit/>
          </a:bodyPr>
          <a:lstStyle>
            <a:lvl1pPr marL="0" indent="0">
              <a:buNone/>
              <a:defRPr sz="1400"/>
            </a:lvl1pPr>
          </a:lstStyle>
          <a:p>
            <a:pPr lvl="0"/>
            <a:r>
              <a:rPr lang="en-US" dirty="0"/>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812281" y="2682240"/>
            <a:ext cx="2103120" cy="1356363"/>
          </a:xfrm>
        </p:spPr>
        <p:txBody>
          <a:bodyPr>
            <a:normAutofit/>
          </a:bodyPr>
          <a:lstStyle>
            <a:lvl1pPr marL="0" indent="0">
              <a:buNone/>
              <a:defRPr sz="1400"/>
            </a:lvl1pPr>
          </a:lstStyle>
          <a:p>
            <a:pPr lvl="0"/>
            <a:r>
              <a:rPr lang="en-US" dirty="0"/>
              <a:t>Click to edit text</a:t>
            </a:r>
          </a:p>
        </p:txBody>
      </p:sp>
      <p:sp>
        <p:nvSpPr>
          <p:cNvPr id="18" name="Text Placeholder 3">
            <a:extLst>
              <a:ext uri="{FF2B5EF4-FFF2-40B4-BE49-F238E27FC236}">
                <a16:creationId xmlns:a16="http://schemas.microsoft.com/office/drawing/2014/main" id="{C6F7B6F0-1483-9643-8140-244732105D5D}"/>
              </a:ext>
            </a:extLst>
          </p:cNvPr>
          <p:cNvSpPr>
            <a:spLocks noGrp="1"/>
          </p:cNvSpPr>
          <p:nvPr>
            <p:ph type="body" sz="quarter" idx="31" hasCustomPrompt="1"/>
          </p:nvPr>
        </p:nvSpPr>
        <p:spPr>
          <a:xfrm>
            <a:off x="4617720" y="1600201"/>
            <a:ext cx="2103120" cy="980441"/>
          </a:xfrm>
        </p:spPr>
        <p:txBody>
          <a:bodyPr anchor="b">
            <a:normAutofit/>
          </a:bodyPr>
          <a:lstStyle>
            <a:lvl1pPr marL="0" indent="0" algn="l">
              <a:buNone/>
              <a:defRPr sz="2000" b="1">
                <a:solidFill>
                  <a:schemeClr val="accent1"/>
                </a:solidFill>
              </a:defRPr>
            </a:lvl1pPr>
          </a:lstStyle>
          <a:p>
            <a:pPr lvl="0"/>
            <a:r>
              <a:rPr lang="en-US" dirty="0"/>
              <a:t>Click to edit text</a:t>
            </a:r>
          </a:p>
        </p:txBody>
      </p:sp>
      <p:sp>
        <p:nvSpPr>
          <p:cNvPr id="25" name="Text Placeholder 26">
            <a:extLst>
              <a:ext uri="{FF2B5EF4-FFF2-40B4-BE49-F238E27FC236}">
                <a16:creationId xmlns:a16="http://schemas.microsoft.com/office/drawing/2014/main" id="{6E7DCA69-97E8-ED49-91F1-DFD709C3E753}"/>
              </a:ext>
            </a:extLst>
          </p:cNvPr>
          <p:cNvSpPr>
            <a:spLocks noGrp="1"/>
          </p:cNvSpPr>
          <p:nvPr>
            <p:ph type="body" sz="quarter" idx="32" hasCustomPrompt="1"/>
          </p:nvPr>
        </p:nvSpPr>
        <p:spPr>
          <a:xfrm>
            <a:off x="4617720" y="2682240"/>
            <a:ext cx="2103120" cy="1356363"/>
          </a:xfrm>
        </p:spPr>
        <p:txBody>
          <a:bodyPr>
            <a:normAutofit/>
          </a:bodyPr>
          <a:lstStyle>
            <a:lvl1pPr marL="0" indent="0">
              <a:buNone/>
              <a:defRPr sz="1400"/>
            </a:lvl1pPr>
          </a:lstStyle>
          <a:p>
            <a:pPr lvl="0"/>
            <a:r>
              <a:rPr lang="en-US" dirty="0"/>
              <a:t>Click to edit text</a:t>
            </a:r>
          </a:p>
        </p:txBody>
      </p:sp>
    </p:spTree>
    <p:extLst>
      <p:ext uri="{BB962C8B-B14F-4D97-AF65-F5344CB8AC3E}">
        <p14:creationId xmlns:p14="http://schemas.microsoft.com/office/powerpoint/2010/main" val="347596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p:cSld name="Full Picture w Ca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01E880-505B-4040-95D2-96BF6D65669B}"/>
              </a:ext>
            </a:extLst>
          </p:cNvPr>
          <p:cNvSpPr>
            <a:spLocks noGrp="1"/>
          </p:cNvSpPr>
          <p:nvPr>
            <p:ph type="pic" sz="quarter" idx="13" hasCustomPrompt="1"/>
          </p:nvPr>
        </p:nvSpPr>
        <p:spPr>
          <a:xfrm>
            <a:off x="-1" y="-1"/>
            <a:ext cx="9144000" cy="6858001"/>
          </a:xfrm>
          <a:custGeom>
            <a:avLst/>
            <a:gdLst>
              <a:gd name="connsiteX0" fmla="*/ 533400 w 9144000"/>
              <a:gd name="connsiteY0" fmla="*/ 0 h 5143501"/>
              <a:gd name="connsiteX1" fmla="*/ 3504640 w 9144000"/>
              <a:gd name="connsiteY1" fmla="*/ 0 h 5143501"/>
              <a:gd name="connsiteX2" fmla="*/ 3504641 w 9144000"/>
              <a:gd name="connsiteY2" fmla="*/ 1 h 5143501"/>
              <a:gd name="connsiteX3" fmla="*/ 3505201 w 9144000"/>
              <a:gd name="connsiteY3" fmla="*/ 1 h 5143501"/>
              <a:gd name="connsiteX4" fmla="*/ 3630613 w 9144000"/>
              <a:gd name="connsiteY4" fmla="*/ 1 h 5143501"/>
              <a:gd name="connsiteX5" fmla="*/ 4934756 w 9144000"/>
              <a:gd name="connsiteY5" fmla="*/ 1 h 5143501"/>
              <a:gd name="connsiteX6" fmla="*/ 6601986 w 9144000"/>
              <a:gd name="connsiteY6" fmla="*/ 1 h 5143501"/>
              <a:gd name="connsiteX7" fmla="*/ 9144000 w 9144000"/>
              <a:gd name="connsiteY7" fmla="*/ 1 h 5143501"/>
              <a:gd name="connsiteX8" fmla="*/ 9144000 w 9144000"/>
              <a:gd name="connsiteY8" fmla="*/ 5143500 h 5143501"/>
              <a:gd name="connsiteX9" fmla="*/ 6601986 w 9144000"/>
              <a:gd name="connsiteY9" fmla="*/ 5143501 h 5143501"/>
              <a:gd name="connsiteX10" fmla="*/ 4934756 w 9144000"/>
              <a:gd name="connsiteY10" fmla="*/ 5143501 h 5143501"/>
              <a:gd name="connsiteX11" fmla="*/ 3630613 w 9144000"/>
              <a:gd name="connsiteY11" fmla="*/ 5143501 h 5143501"/>
              <a:gd name="connsiteX12" fmla="*/ 3505201 w 9144000"/>
              <a:gd name="connsiteY12" fmla="*/ 5143501 h 5143501"/>
              <a:gd name="connsiteX13" fmla="*/ 659373 w 9144000"/>
              <a:gd name="connsiteY13" fmla="*/ 5143501 h 5143501"/>
              <a:gd name="connsiteX14" fmla="*/ 659374 w 9144000"/>
              <a:gd name="connsiteY14" fmla="*/ 5143500 h 5143501"/>
              <a:gd name="connsiteX15" fmla="*/ 533400 w 9144000"/>
              <a:gd name="connsiteY15" fmla="*/ 5143500 h 5143501"/>
              <a:gd name="connsiteX16" fmla="*/ 533401 w 9144000"/>
              <a:gd name="connsiteY16" fmla="*/ 5143498 h 5143501"/>
              <a:gd name="connsiteX17" fmla="*/ 0 w 9144000"/>
              <a:gd name="connsiteY17" fmla="*/ 5143498 h 5143501"/>
              <a:gd name="connsiteX18" fmla="*/ 0 w 9144000"/>
              <a:gd name="connsiteY18" fmla="*/ 1 h 5143501"/>
              <a:gd name="connsiteX19" fmla="*/ 533401 w 9144000"/>
              <a:gd name="connsiteY1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0" h="5143501">
                <a:moveTo>
                  <a:pt x="533400" y="0"/>
                </a:moveTo>
                <a:lnTo>
                  <a:pt x="3504640" y="0"/>
                </a:lnTo>
                <a:lnTo>
                  <a:pt x="3504641" y="1"/>
                </a:lnTo>
                <a:lnTo>
                  <a:pt x="3505201" y="1"/>
                </a:lnTo>
                <a:lnTo>
                  <a:pt x="3630613" y="1"/>
                </a:lnTo>
                <a:lnTo>
                  <a:pt x="4934756" y="1"/>
                </a:lnTo>
                <a:lnTo>
                  <a:pt x="6601986" y="1"/>
                </a:lnTo>
                <a:lnTo>
                  <a:pt x="9144000" y="1"/>
                </a:lnTo>
                <a:lnTo>
                  <a:pt x="9144000" y="5143500"/>
                </a:lnTo>
                <a:lnTo>
                  <a:pt x="6601986" y="5143501"/>
                </a:lnTo>
                <a:lnTo>
                  <a:pt x="4934756" y="5143501"/>
                </a:lnTo>
                <a:lnTo>
                  <a:pt x="3630613" y="5143501"/>
                </a:lnTo>
                <a:lnTo>
                  <a:pt x="3505201" y="5143501"/>
                </a:lnTo>
                <a:lnTo>
                  <a:pt x="659373" y="5143501"/>
                </a:lnTo>
                <a:lnTo>
                  <a:pt x="659374" y="5143500"/>
                </a:lnTo>
                <a:lnTo>
                  <a:pt x="533400" y="5143500"/>
                </a:lnTo>
                <a:lnTo>
                  <a:pt x="533401" y="5143498"/>
                </a:lnTo>
                <a:lnTo>
                  <a:pt x="0" y="5143498"/>
                </a:lnTo>
                <a:lnTo>
                  <a:pt x="0"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5" name="Text Placeholder 2">
            <a:extLst>
              <a:ext uri="{FF2B5EF4-FFF2-40B4-BE49-F238E27FC236}">
                <a16:creationId xmlns:a16="http://schemas.microsoft.com/office/drawing/2014/main" id="{2FB4AE92-2A1A-654E-AAB6-2987A6C87146}"/>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dirty="0"/>
              <a:t>Click to add text</a:t>
            </a:r>
          </a:p>
        </p:txBody>
      </p:sp>
      <p:sp>
        <p:nvSpPr>
          <p:cNvPr id="6" name="Footer Placeholder 3"/>
          <p:cNvSpPr>
            <a:spLocks noGrp="1"/>
          </p:cNvSpPr>
          <p:nvPr>
            <p:ph type="ftr" sz="quarter" idx="12"/>
          </p:nvPr>
        </p:nvSpPr>
        <p:spPr>
          <a:xfrm>
            <a:off x="5486402" y="6375400"/>
            <a:ext cx="2784451" cy="482600"/>
          </a:xfrm>
        </p:spPr>
        <p:txBody>
          <a:bodyPr/>
          <a:lstStyle>
            <a:lvl1pPr>
              <a:defRPr>
                <a:solidFill>
                  <a:schemeClr val="bg1"/>
                </a:solidFill>
              </a:defRPr>
            </a:lvl1pPr>
          </a:lstStyle>
          <a:p>
            <a:r>
              <a:rPr lang="en-US"/>
              <a:t>© Deltek, Inc. All Rights Reserved.</a:t>
            </a:r>
            <a:endParaRPr lang="en-US" dirty="0"/>
          </a:p>
        </p:txBody>
      </p:sp>
      <p:sp>
        <p:nvSpPr>
          <p:cNvPr id="7" name="Slide Number Placeholder 5"/>
          <p:cNvSpPr>
            <a:spLocks noGrp="1"/>
          </p:cNvSpPr>
          <p:nvPr>
            <p:ph type="sldNum" sz="quarter" idx="16"/>
          </p:nvPr>
        </p:nvSpPr>
        <p:spPr>
          <a:xfrm>
            <a:off x="8270853" y="6375400"/>
            <a:ext cx="644549" cy="482600"/>
          </a:xfrm>
        </p:spPr>
        <p:txBody>
          <a:bodyPr/>
          <a:lstStyle>
            <a:lvl1pPr>
              <a:defRPr>
                <a:solidFill>
                  <a:schemeClr val="bg1"/>
                </a:solidFill>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353490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p:cSld name="Photo Across Two Chevron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E5F84B-4A25-7649-B100-232ACB84611A}"/>
              </a:ext>
            </a:extLst>
          </p:cNvPr>
          <p:cNvSpPr>
            <a:spLocks noGrp="1"/>
          </p:cNvSpPr>
          <p:nvPr>
            <p:ph type="pic" sz="quarter" idx="17" hasCustomPrompt="1"/>
          </p:nvPr>
        </p:nvSpPr>
        <p:spPr>
          <a:xfrm>
            <a:off x="-2" y="-1"/>
            <a:ext cx="9144000" cy="6858001"/>
          </a:xfrm>
          <a:custGeom>
            <a:avLst/>
            <a:gdLst>
              <a:gd name="connsiteX0" fmla="*/ 3733800 w 9144000"/>
              <a:gd name="connsiteY0" fmla="*/ 1 h 5143501"/>
              <a:gd name="connsiteX1" fmla="*/ 5105400 w 9144000"/>
              <a:gd name="connsiteY1" fmla="*/ 1 h 5143501"/>
              <a:gd name="connsiteX2" fmla="*/ 6705040 w 9144000"/>
              <a:gd name="connsiteY2" fmla="*/ 1 h 5143501"/>
              <a:gd name="connsiteX3" fmla="*/ 9144000 w 9144000"/>
              <a:gd name="connsiteY3" fmla="*/ 1 h 5143501"/>
              <a:gd name="connsiteX4" fmla="*/ 9144000 w 9144000"/>
              <a:gd name="connsiteY4" fmla="*/ 5143500 h 5143501"/>
              <a:gd name="connsiteX5" fmla="*/ 6705040 w 9144000"/>
              <a:gd name="connsiteY5" fmla="*/ 5143501 h 5143501"/>
              <a:gd name="connsiteX6" fmla="*/ 5105400 w 9144000"/>
              <a:gd name="connsiteY6" fmla="*/ 5143501 h 5143501"/>
              <a:gd name="connsiteX7" fmla="*/ 3733800 w 9144000"/>
              <a:gd name="connsiteY7" fmla="*/ 5143501 h 5143501"/>
              <a:gd name="connsiteX8" fmla="*/ 5437187 w 9144000"/>
              <a:gd name="connsiteY8" fmla="*/ 2571751 h 5143501"/>
              <a:gd name="connsiteX9" fmla="*/ 533400 w 9144000"/>
              <a:gd name="connsiteY9" fmla="*/ 0 h 5143501"/>
              <a:gd name="connsiteX10" fmla="*/ 567667 w 9144000"/>
              <a:gd name="connsiteY10" fmla="*/ 0 h 5143501"/>
              <a:gd name="connsiteX11" fmla="*/ 3504640 w 9144000"/>
              <a:gd name="connsiteY11" fmla="*/ 0 h 5143501"/>
              <a:gd name="connsiteX12" fmla="*/ 3538907 w 9144000"/>
              <a:gd name="connsiteY12" fmla="*/ 0 h 5143501"/>
              <a:gd name="connsiteX13" fmla="*/ 3538908 w 9144000"/>
              <a:gd name="connsiteY13" fmla="*/ 1 h 5143501"/>
              <a:gd name="connsiteX14" fmla="*/ 3630613 w 9144000"/>
              <a:gd name="connsiteY14" fmla="*/ 1 h 5143501"/>
              <a:gd name="connsiteX15" fmla="*/ 3664880 w 9144000"/>
              <a:gd name="connsiteY15" fmla="*/ 1 h 5143501"/>
              <a:gd name="connsiteX16" fmla="*/ 5368267 w 9144000"/>
              <a:gd name="connsiteY16" fmla="*/ 2571751 h 5143501"/>
              <a:gd name="connsiteX17" fmla="*/ 3664880 w 9144000"/>
              <a:gd name="connsiteY17" fmla="*/ 5143501 h 5143501"/>
              <a:gd name="connsiteX18" fmla="*/ 3630613 w 9144000"/>
              <a:gd name="connsiteY18" fmla="*/ 5143501 h 5143501"/>
              <a:gd name="connsiteX19" fmla="*/ 693640 w 9144000"/>
              <a:gd name="connsiteY19" fmla="*/ 5143501 h 5143501"/>
              <a:gd name="connsiteX20" fmla="*/ 659373 w 9144000"/>
              <a:gd name="connsiteY20" fmla="*/ 5143501 h 5143501"/>
              <a:gd name="connsiteX21" fmla="*/ 659374 w 9144000"/>
              <a:gd name="connsiteY21" fmla="*/ 5143500 h 5143501"/>
              <a:gd name="connsiteX22" fmla="*/ 567667 w 9144000"/>
              <a:gd name="connsiteY22" fmla="*/ 5143500 h 5143501"/>
              <a:gd name="connsiteX23" fmla="*/ 533400 w 9144000"/>
              <a:gd name="connsiteY23" fmla="*/ 5143500 h 5143501"/>
              <a:gd name="connsiteX24" fmla="*/ 533401 w 9144000"/>
              <a:gd name="connsiteY24" fmla="*/ 5143498 h 5143501"/>
              <a:gd name="connsiteX25" fmla="*/ 34267 w 9144000"/>
              <a:gd name="connsiteY25" fmla="*/ 5143498 h 5143501"/>
              <a:gd name="connsiteX26" fmla="*/ 0 w 9144000"/>
              <a:gd name="connsiteY26" fmla="*/ 5143498 h 5143501"/>
              <a:gd name="connsiteX27" fmla="*/ 0 w 9144000"/>
              <a:gd name="connsiteY27" fmla="*/ 1 h 5143501"/>
              <a:gd name="connsiteX28" fmla="*/ 34267 w 9144000"/>
              <a:gd name="connsiteY28" fmla="*/ 1 h 5143501"/>
              <a:gd name="connsiteX29" fmla="*/ 533401 w 9144000"/>
              <a:gd name="connsiteY2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0" h="5143501">
                <a:moveTo>
                  <a:pt x="3733800" y="1"/>
                </a:moveTo>
                <a:lnTo>
                  <a:pt x="5105400" y="1"/>
                </a:lnTo>
                <a:lnTo>
                  <a:pt x="6705040" y="1"/>
                </a:lnTo>
                <a:lnTo>
                  <a:pt x="9144000" y="1"/>
                </a:lnTo>
                <a:lnTo>
                  <a:pt x="9144000" y="5143500"/>
                </a:lnTo>
                <a:lnTo>
                  <a:pt x="6705040" y="5143501"/>
                </a:lnTo>
                <a:lnTo>
                  <a:pt x="5105400" y="5143501"/>
                </a:lnTo>
                <a:lnTo>
                  <a:pt x="3733800" y="5143501"/>
                </a:lnTo>
                <a:lnTo>
                  <a:pt x="5437187" y="2571751"/>
                </a:lnTo>
                <a:close/>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5" name="Text Placeholder 2">
            <a:extLst>
              <a:ext uri="{FF2B5EF4-FFF2-40B4-BE49-F238E27FC236}">
                <a16:creationId xmlns:a16="http://schemas.microsoft.com/office/drawing/2014/main" id="{5AB50156-FC1E-5341-8942-389791EB4B72}"/>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dirty="0"/>
              <a:t>Click to add text</a:t>
            </a:r>
          </a:p>
        </p:txBody>
      </p:sp>
      <p:sp>
        <p:nvSpPr>
          <p:cNvPr id="4" name="Footer Placeholder 3"/>
          <p:cNvSpPr>
            <a:spLocks noGrp="1"/>
          </p:cNvSpPr>
          <p:nvPr>
            <p:ph type="ftr" sz="quarter" idx="12"/>
          </p:nvPr>
        </p:nvSpPr>
        <p:spPr>
          <a:xfrm>
            <a:off x="5486402" y="6375400"/>
            <a:ext cx="2784451" cy="482600"/>
          </a:xfrm>
        </p:spPr>
        <p:txBody>
          <a:bodyPr/>
          <a:lstStyle>
            <a:lvl1pPr>
              <a:defRPr>
                <a:solidFill>
                  <a:schemeClr val="bg1"/>
                </a:solidFill>
              </a:defRPr>
            </a:lvl1pPr>
          </a:lstStyle>
          <a:p>
            <a:r>
              <a:rPr lang="en-US"/>
              <a:t>© Deltek, Inc. All Rights Reserved.</a:t>
            </a:r>
            <a:endParaRPr lang="en-US" dirty="0"/>
          </a:p>
        </p:txBody>
      </p:sp>
      <p:sp>
        <p:nvSpPr>
          <p:cNvPr id="6" name="Slide Number Placeholder 5"/>
          <p:cNvSpPr>
            <a:spLocks noGrp="1"/>
          </p:cNvSpPr>
          <p:nvPr>
            <p:ph type="sldNum" sz="quarter" idx="13"/>
          </p:nvPr>
        </p:nvSpPr>
        <p:spPr>
          <a:xfrm>
            <a:off x="8270853" y="6375400"/>
            <a:ext cx="644549" cy="482600"/>
          </a:xfrm>
        </p:spPr>
        <p:txBody>
          <a:bodyPr/>
          <a:lstStyle>
            <a:lvl1pPr>
              <a:defRPr>
                <a:solidFill>
                  <a:schemeClr val="bg1"/>
                </a:solidFill>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62750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p:cSld name="2 Chevron Photo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C3E6F16-A2D6-CF4B-830F-BEAC753F3C2D}"/>
              </a:ext>
            </a:extLst>
          </p:cNvPr>
          <p:cNvSpPr>
            <a:spLocks noGrp="1"/>
          </p:cNvSpPr>
          <p:nvPr>
            <p:ph type="pic" sz="quarter" idx="17" hasCustomPrompt="1"/>
          </p:nvPr>
        </p:nvSpPr>
        <p:spPr>
          <a:xfrm>
            <a:off x="0" y="-1"/>
            <a:ext cx="5368267" cy="6858001"/>
          </a:xfrm>
          <a:custGeom>
            <a:avLst/>
            <a:gdLst>
              <a:gd name="connsiteX0" fmla="*/ 533400 w 5368267"/>
              <a:gd name="connsiteY0" fmla="*/ 0 h 5143501"/>
              <a:gd name="connsiteX1" fmla="*/ 567667 w 5368267"/>
              <a:gd name="connsiteY1" fmla="*/ 0 h 5143501"/>
              <a:gd name="connsiteX2" fmla="*/ 3504640 w 5368267"/>
              <a:gd name="connsiteY2" fmla="*/ 0 h 5143501"/>
              <a:gd name="connsiteX3" fmla="*/ 3538907 w 5368267"/>
              <a:gd name="connsiteY3" fmla="*/ 0 h 5143501"/>
              <a:gd name="connsiteX4" fmla="*/ 3538908 w 5368267"/>
              <a:gd name="connsiteY4" fmla="*/ 1 h 5143501"/>
              <a:gd name="connsiteX5" fmla="*/ 3630613 w 5368267"/>
              <a:gd name="connsiteY5" fmla="*/ 1 h 5143501"/>
              <a:gd name="connsiteX6" fmla="*/ 3664880 w 5368267"/>
              <a:gd name="connsiteY6" fmla="*/ 1 h 5143501"/>
              <a:gd name="connsiteX7" fmla="*/ 5368267 w 5368267"/>
              <a:gd name="connsiteY7" fmla="*/ 2571751 h 5143501"/>
              <a:gd name="connsiteX8" fmla="*/ 3664880 w 5368267"/>
              <a:gd name="connsiteY8" fmla="*/ 5143501 h 5143501"/>
              <a:gd name="connsiteX9" fmla="*/ 3630613 w 5368267"/>
              <a:gd name="connsiteY9" fmla="*/ 5143501 h 5143501"/>
              <a:gd name="connsiteX10" fmla="*/ 693640 w 5368267"/>
              <a:gd name="connsiteY10" fmla="*/ 5143501 h 5143501"/>
              <a:gd name="connsiteX11" fmla="*/ 659373 w 5368267"/>
              <a:gd name="connsiteY11" fmla="*/ 5143501 h 5143501"/>
              <a:gd name="connsiteX12" fmla="*/ 659374 w 5368267"/>
              <a:gd name="connsiteY12" fmla="*/ 5143500 h 5143501"/>
              <a:gd name="connsiteX13" fmla="*/ 567667 w 5368267"/>
              <a:gd name="connsiteY13" fmla="*/ 5143500 h 5143501"/>
              <a:gd name="connsiteX14" fmla="*/ 533400 w 5368267"/>
              <a:gd name="connsiteY14" fmla="*/ 5143500 h 5143501"/>
              <a:gd name="connsiteX15" fmla="*/ 533401 w 5368267"/>
              <a:gd name="connsiteY15" fmla="*/ 5143498 h 5143501"/>
              <a:gd name="connsiteX16" fmla="*/ 34267 w 5368267"/>
              <a:gd name="connsiteY16" fmla="*/ 5143498 h 5143501"/>
              <a:gd name="connsiteX17" fmla="*/ 0 w 5368267"/>
              <a:gd name="connsiteY17" fmla="*/ 5143498 h 5143501"/>
              <a:gd name="connsiteX18" fmla="*/ 0 w 5368267"/>
              <a:gd name="connsiteY18" fmla="*/ 1 h 5143501"/>
              <a:gd name="connsiteX19" fmla="*/ 34267 w 5368267"/>
              <a:gd name="connsiteY19" fmla="*/ 1 h 5143501"/>
              <a:gd name="connsiteX20" fmla="*/ 533401 w 5368267"/>
              <a:gd name="connsiteY20"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8267" h="5143501">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2" name="Picture Placeholder 11">
            <a:extLst>
              <a:ext uri="{FF2B5EF4-FFF2-40B4-BE49-F238E27FC236}">
                <a16:creationId xmlns:a16="http://schemas.microsoft.com/office/drawing/2014/main" id="{60A110CA-9D71-2E46-8417-552CBC206A76}"/>
              </a:ext>
            </a:extLst>
          </p:cNvPr>
          <p:cNvSpPr>
            <a:spLocks noGrp="1"/>
          </p:cNvSpPr>
          <p:nvPr>
            <p:ph type="pic" sz="quarter" idx="16" hasCustomPrompt="1"/>
          </p:nvPr>
        </p:nvSpPr>
        <p:spPr>
          <a:xfrm>
            <a:off x="3733799" y="0"/>
            <a:ext cx="5410200" cy="6858000"/>
          </a:xfrm>
          <a:custGeom>
            <a:avLst/>
            <a:gdLst>
              <a:gd name="connsiteX0" fmla="*/ 0 w 5410200"/>
              <a:gd name="connsiteY0" fmla="*/ 0 h 5143500"/>
              <a:gd name="connsiteX1" fmla="*/ 1371600 w 5410200"/>
              <a:gd name="connsiteY1" fmla="*/ 0 h 5143500"/>
              <a:gd name="connsiteX2" fmla="*/ 2971240 w 5410200"/>
              <a:gd name="connsiteY2" fmla="*/ 0 h 5143500"/>
              <a:gd name="connsiteX3" fmla="*/ 5410200 w 5410200"/>
              <a:gd name="connsiteY3" fmla="*/ 0 h 5143500"/>
              <a:gd name="connsiteX4" fmla="*/ 5410200 w 5410200"/>
              <a:gd name="connsiteY4" fmla="*/ 5143499 h 5143500"/>
              <a:gd name="connsiteX5" fmla="*/ 2971240 w 5410200"/>
              <a:gd name="connsiteY5" fmla="*/ 5143500 h 5143500"/>
              <a:gd name="connsiteX6" fmla="*/ 2971240 w 5410200"/>
              <a:gd name="connsiteY6" fmla="*/ 5143500 h 5143500"/>
              <a:gd name="connsiteX7" fmla="*/ 1371600 w 5410200"/>
              <a:gd name="connsiteY7" fmla="*/ 5143500 h 5143500"/>
              <a:gd name="connsiteX8" fmla="*/ 0 w 5410200"/>
              <a:gd name="connsiteY8" fmla="*/ 5143500 h 5143500"/>
              <a:gd name="connsiteX9" fmla="*/ 1703387 w 5410200"/>
              <a:gd name="connsiteY9"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143500">
                <a:moveTo>
                  <a:pt x="0" y="0"/>
                </a:moveTo>
                <a:lnTo>
                  <a:pt x="1371600" y="0"/>
                </a:lnTo>
                <a:lnTo>
                  <a:pt x="2971240" y="0"/>
                </a:lnTo>
                <a:lnTo>
                  <a:pt x="5410200" y="0"/>
                </a:lnTo>
                <a:lnTo>
                  <a:pt x="5410200" y="5143499"/>
                </a:lnTo>
                <a:lnTo>
                  <a:pt x="2971240" y="5143500"/>
                </a:lnTo>
                <a:lnTo>
                  <a:pt x="2971240" y="5143500"/>
                </a:lnTo>
                <a:lnTo>
                  <a:pt x="1371600" y="5143500"/>
                </a:lnTo>
                <a:lnTo>
                  <a:pt x="0" y="5143500"/>
                </a:lnTo>
                <a:lnTo>
                  <a:pt x="1703387" y="2571750"/>
                </a:lnTo>
                <a:close/>
              </a:path>
            </a:pathLst>
          </a:custGeom>
          <a:solidFill>
            <a:schemeClr val="accent1">
              <a:alpha val="50000"/>
            </a:schemeClr>
          </a:solidFill>
        </p:spPr>
        <p:txBody>
          <a:bodyPr wrap="square" anchor="ctr">
            <a:noAutofit/>
          </a:bodyPr>
          <a:lstStyle>
            <a:lvl1pPr marL="0" indent="0" algn="ctr">
              <a:buNone/>
              <a:defRPr sz="1200" baseline="0"/>
            </a:lvl1pPr>
          </a:lstStyle>
          <a:p>
            <a:r>
              <a:rPr lang="en-US" dirty="0"/>
              <a:t>Drag picture to placeholder </a:t>
            </a:r>
            <a:br>
              <a:rPr lang="en-US" dirty="0"/>
            </a:br>
            <a:r>
              <a:rPr lang="en-US" dirty="0"/>
              <a:t>or click icon to add</a:t>
            </a:r>
          </a:p>
        </p:txBody>
      </p:sp>
      <p:sp>
        <p:nvSpPr>
          <p:cNvPr id="5" name="Text Placeholder 2">
            <a:extLst>
              <a:ext uri="{FF2B5EF4-FFF2-40B4-BE49-F238E27FC236}">
                <a16:creationId xmlns:a16="http://schemas.microsoft.com/office/drawing/2014/main" id="{94223973-12FE-E141-B725-67E74BF698E5}"/>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dirty="0"/>
              <a:t>Click to add text</a:t>
            </a:r>
          </a:p>
        </p:txBody>
      </p:sp>
      <p:sp>
        <p:nvSpPr>
          <p:cNvPr id="6" name="Footer Placeholder 3"/>
          <p:cNvSpPr>
            <a:spLocks noGrp="1"/>
          </p:cNvSpPr>
          <p:nvPr>
            <p:ph type="ftr" sz="quarter" idx="12"/>
          </p:nvPr>
        </p:nvSpPr>
        <p:spPr>
          <a:xfrm>
            <a:off x="5486402" y="6375400"/>
            <a:ext cx="2784451" cy="482600"/>
          </a:xfrm>
        </p:spPr>
        <p:txBody>
          <a:bodyPr/>
          <a:lstStyle>
            <a:lvl1pPr>
              <a:defRPr>
                <a:solidFill>
                  <a:schemeClr val="bg1"/>
                </a:solidFill>
              </a:defRPr>
            </a:lvl1pPr>
          </a:lstStyle>
          <a:p>
            <a:r>
              <a:rPr lang="en-US"/>
              <a:t>© Deltek, Inc. All Rights Reserved.</a:t>
            </a:r>
            <a:endParaRPr lang="en-US" dirty="0"/>
          </a:p>
        </p:txBody>
      </p:sp>
      <p:sp>
        <p:nvSpPr>
          <p:cNvPr id="7" name="Slide Number Placeholder 5"/>
          <p:cNvSpPr>
            <a:spLocks noGrp="1"/>
          </p:cNvSpPr>
          <p:nvPr>
            <p:ph type="sldNum" sz="quarter" idx="13"/>
          </p:nvPr>
        </p:nvSpPr>
        <p:spPr>
          <a:xfrm>
            <a:off x="8270853" y="6375400"/>
            <a:ext cx="644549" cy="482600"/>
          </a:xfrm>
        </p:spPr>
        <p:txBody>
          <a:bodyPr/>
          <a:lstStyle>
            <a:lvl1pPr>
              <a:defRPr>
                <a:solidFill>
                  <a:schemeClr val="bg1"/>
                </a:solidFill>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66163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p:cSld name="Photo Across Three Chevr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9E4B238-917D-8F4D-9590-2398FBDB7AD8}"/>
              </a:ext>
            </a:extLst>
          </p:cNvPr>
          <p:cNvSpPr>
            <a:spLocks noGrp="1"/>
          </p:cNvSpPr>
          <p:nvPr>
            <p:ph type="pic" sz="quarter" idx="13" hasCustomPrompt="1"/>
          </p:nvPr>
        </p:nvSpPr>
        <p:spPr>
          <a:xfrm>
            <a:off x="0" y="-1"/>
            <a:ext cx="9144000" cy="6858000"/>
          </a:xfrm>
          <a:custGeom>
            <a:avLst/>
            <a:gdLst>
              <a:gd name="connsiteX0" fmla="*/ 0 w 9144000"/>
              <a:gd name="connsiteY0" fmla="*/ 1 h 5143500"/>
              <a:gd name="connsiteX1" fmla="*/ 2032897 w 9144000"/>
              <a:gd name="connsiteY1" fmla="*/ 1 h 5143500"/>
              <a:gd name="connsiteX2" fmla="*/ 3735418 w 9144000"/>
              <a:gd name="connsiteY2" fmla="*/ 2571750 h 5143500"/>
              <a:gd name="connsiteX3" fmla="*/ 2032897 w 9144000"/>
              <a:gd name="connsiteY3" fmla="*/ 5143498 h 5143500"/>
              <a:gd name="connsiteX4" fmla="*/ 0 w 9144000"/>
              <a:gd name="connsiteY4" fmla="*/ 5143498 h 5143500"/>
              <a:gd name="connsiteX5" fmla="*/ 2083097 w 9144000"/>
              <a:gd name="connsiteY5" fmla="*/ 0 h 5143500"/>
              <a:gd name="connsiteX6" fmla="*/ 5054337 w 9144000"/>
              <a:gd name="connsiteY6" fmla="*/ 0 h 5143500"/>
              <a:gd name="connsiteX7" fmla="*/ 6757724 w 9144000"/>
              <a:gd name="connsiteY7" fmla="*/ 2571750 h 5143500"/>
              <a:gd name="connsiteX8" fmla="*/ 5054337 w 9144000"/>
              <a:gd name="connsiteY8" fmla="*/ 5143500 h 5143500"/>
              <a:gd name="connsiteX9" fmla="*/ 2083097 w 9144000"/>
              <a:gd name="connsiteY9" fmla="*/ 5143500 h 5143500"/>
              <a:gd name="connsiteX10" fmla="*/ 3786484 w 9144000"/>
              <a:gd name="connsiteY10" fmla="*/ 2571750 h 5143500"/>
              <a:gd name="connsiteX11" fmla="*/ 5105400 w 9144000"/>
              <a:gd name="connsiteY11" fmla="*/ 0 h 5143500"/>
              <a:gd name="connsiteX12" fmla="*/ 9144000 w 9144000"/>
              <a:gd name="connsiteY12" fmla="*/ 0 h 5143500"/>
              <a:gd name="connsiteX13" fmla="*/ 9144000 w 9144000"/>
              <a:gd name="connsiteY13" fmla="*/ 5143499 h 5143500"/>
              <a:gd name="connsiteX14" fmla="*/ 5105400 w 9144000"/>
              <a:gd name="connsiteY14" fmla="*/ 5143500 h 5143500"/>
              <a:gd name="connsiteX15" fmla="*/ 6808787 w 9144000"/>
              <a:gd name="connsiteY15" fmla="*/ 25717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0" y="1"/>
                </a:moveTo>
                <a:lnTo>
                  <a:pt x="2032897" y="1"/>
                </a:lnTo>
                <a:lnTo>
                  <a:pt x="3735418" y="2571750"/>
                </a:lnTo>
                <a:lnTo>
                  <a:pt x="2032897" y="5143498"/>
                </a:lnTo>
                <a:lnTo>
                  <a:pt x="0" y="5143498"/>
                </a:lnTo>
                <a:close/>
                <a:moveTo>
                  <a:pt x="2083097" y="0"/>
                </a:moveTo>
                <a:lnTo>
                  <a:pt x="5054337" y="0"/>
                </a:lnTo>
                <a:lnTo>
                  <a:pt x="6757724" y="2571750"/>
                </a:lnTo>
                <a:lnTo>
                  <a:pt x="5054337" y="5143500"/>
                </a:lnTo>
                <a:lnTo>
                  <a:pt x="2083097" y="5143500"/>
                </a:lnTo>
                <a:lnTo>
                  <a:pt x="3786484" y="2571750"/>
                </a:lnTo>
                <a:close/>
                <a:moveTo>
                  <a:pt x="5105400" y="0"/>
                </a:moveTo>
                <a:lnTo>
                  <a:pt x="9144000" y="0"/>
                </a:lnTo>
                <a:lnTo>
                  <a:pt x="9144000" y="5143499"/>
                </a:lnTo>
                <a:lnTo>
                  <a:pt x="5105400" y="5143500"/>
                </a:lnTo>
                <a:lnTo>
                  <a:pt x="6808787" y="2571751"/>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7" name="Text Placeholder 2">
            <a:extLst>
              <a:ext uri="{FF2B5EF4-FFF2-40B4-BE49-F238E27FC236}">
                <a16:creationId xmlns:a16="http://schemas.microsoft.com/office/drawing/2014/main" id="{DDBFD5B7-1ABC-FB41-BCA0-FD58C0F354E0}"/>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dirty="0"/>
              <a:t>Click to add text</a:t>
            </a:r>
          </a:p>
        </p:txBody>
      </p:sp>
      <p:sp>
        <p:nvSpPr>
          <p:cNvPr id="4" name="Footer Placeholder 3"/>
          <p:cNvSpPr>
            <a:spLocks noGrp="1"/>
          </p:cNvSpPr>
          <p:nvPr>
            <p:ph type="ftr" sz="quarter" idx="12"/>
          </p:nvPr>
        </p:nvSpPr>
        <p:spPr>
          <a:xfrm>
            <a:off x="5486402" y="6375400"/>
            <a:ext cx="2784451" cy="482600"/>
          </a:xfrm>
        </p:spPr>
        <p:txBody>
          <a:bodyPr/>
          <a:lstStyle>
            <a:lvl1pPr>
              <a:defRPr>
                <a:solidFill>
                  <a:schemeClr val="bg1"/>
                </a:solidFill>
              </a:defRPr>
            </a:lvl1pPr>
          </a:lstStyle>
          <a:p>
            <a:r>
              <a:rPr lang="en-US"/>
              <a:t>© Deltek, Inc. All Rights Reserved.</a:t>
            </a:r>
            <a:endParaRPr lang="en-US" dirty="0"/>
          </a:p>
        </p:txBody>
      </p:sp>
      <p:sp>
        <p:nvSpPr>
          <p:cNvPr id="5" name="Slide Number Placeholder 5"/>
          <p:cNvSpPr>
            <a:spLocks noGrp="1"/>
          </p:cNvSpPr>
          <p:nvPr>
            <p:ph type="sldNum" sz="quarter" idx="16"/>
          </p:nvPr>
        </p:nvSpPr>
        <p:spPr>
          <a:xfrm>
            <a:off x="8270853" y="6375400"/>
            <a:ext cx="644549" cy="482600"/>
          </a:xfrm>
        </p:spPr>
        <p:txBody>
          <a:bodyPr/>
          <a:lstStyle>
            <a:lvl1pPr>
              <a:defRPr>
                <a:solidFill>
                  <a:schemeClr val="bg1"/>
                </a:solidFill>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23841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p:cSld name="3 Chevron Photos">
    <p:spTree>
      <p:nvGrpSpPr>
        <p:cNvPr id="1" name=""/>
        <p:cNvGrpSpPr/>
        <p:nvPr/>
      </p:nvGrpSpPr>
      <p:grpSpPr>
        <a:xfrm>
          <a:off x="0" y="0"/>
          <a:ext cx="0" cy="0"/>
          <a:chOff x="0" y="0"/>
          <a:chExt cx="0" cy="0"/>
        </a:xfrm>
      </p:grpSpPr>
      <p:sp>
        <p:nvSpPr>
          <p:cNvPr id="59" name="Picture Placeholder 58"/>
          <p:cNvSpPr>
            <a:spLocks noGrp="1"/>
          </p:cNvSpPr>
          <p:nvPr>
            <p:ph type="pic" sz="quarter" idx="13" hasCustomPrompt="1"/>
          </p:nvPr>
        </p:nvSpPr>
        <p:spPr>
          <a:xfrm>
            <a:off x="0" y="2"/>
            <a:ext cx="3735418" cy="6857996"/>
          </a:xfrm>
          <a:custGeom>
            <a:avLst/>
            <a:gdLst>
              <a:gd name="connsiteX0" fmla="*/ 0 w 3735418"/>
              <a:gd name="connsiteY0" fmla="*/ 0 h 4781548"/>
              <a:gd name="connsiteX1" fmla="*/ 2032897 w 3735418"/>
              <a:gd name="connsiteY1" fmla="*/ 0 h 4781548"/>
              <a:gd name="connsiteX2" fmla="*/ 3735418 w 3735418"/>
              <a:gd name="connsiteY2" fmla="*/ 2390774 h 4781548"/>
              <a:gd name="connsiteX3" fmla="*/ 2032897 w 3735418"/>
              <a:gd name="connsiteY3" fmla="*/ 4781548 h 4781548"/>
              <a:gd name="connsiteX4" fmla="*/ 0 w 3735418"/>
              <a:gd name="connsiteY4" fmla="*/ 4781548 h 47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418" h="4781548">
                <a:moveTo>
                  <a:pt x="0" y="0"/>
                </a:moveTo>
                <a:lnTo>
                  <a:pt x="2032897" y="0"/>
                </a:lnTo>
                <a:lnTo>
                  <a:pt x="3735418" y="2390774"/>
                </a:lnTo>
                <a:lnTo>
                  <a:pt x="2032897" y="4781548"/>
                </a:lnTo>
                <a:lnTo>
                  <a:pt x="0" y="4781548"/>
                </a:lnTo>
                <a:close/>
              </a:path>
            </a:pathLst>
          </a:custGeom>
          <a:solidFill>
            <a:schemeClr val="bg2">
              <a:alpha val="50000"/>
            </a:schemeClr>
          </a:solidFill>
        </p:spPr>
        <p:txBody>
          <a:bodyPr wrap="square" anchor="ctr">
            <a:noAutofit/>
          </a:bodyPr>
          <a:lstStyle>
            <a:lvl1pPr marL="0" indent="0" algn="ctr">
              <a:buNone/>
              <a:defRPr sz="1200"/>
            </a:lvl1pPr>
          </a:lstStyle>
          <a:p>
            <a:r>
              <a:rPr lang="en-US" dirty="0"/>
              <a:t>Drag picture to placeholder </a:t>
            </a:r>
            <a:br>
              <a:rPr lang="en-US" dirty="0"/>
            </a:br>
            <a:r>
              <a:rPr lang="en-US" dirty="0"/>
              <a:t>or click icon to add</a:t>
            </a:r>
          </a:p>
        </p:txBody>
      </p:sp>
      <p:sp>
        <p:nvSpPr>
          <p:cNvPr id="16" name="Picture Placeholder 4"/>
          <p:cNvSpPr>
            <a:spLocks noGrp="1"/>
          </p:cNvSpPr>
          <p:nvPr>
            <p:ph type="pic" sz="quarter" idx="16" hasCustomPrompt="1"/>
          </p:nvPr>
        </p:nvSpPr>
        <p:spPr>
          <a:xfrm>
            <a:off x="2083097" y="0"/>
            <a:ext cx="4674627" cy="6858000"/>
          </a:xfrm>
          <a:prstGeom prst="chevron">
            <a:avLst>
              <a:gd name="adj" fmla="val 36439"/>
            </a:avLst>
          </a:prstGeom>
          <a:solidFill>
            <a:schemeClr val="accent1">
              <a:alpha val="50000"/>
            </a:schemeClr>
          </a:solidFill>
        </p:spPr>
        <p:txBody>
          <a:bodyPr anchor="ctr">
            <a:normAutofit/>
          </a:bodyPr>
          <a:lstStyle>
            <a:lvl1pPr marL="0" indent="0" algn="ctr">
              <a:buNone/>
              <a:defRPr sz="1200" baseline="0"/>
            </a:lvl1pPr>
          </a:lstStyle>
          <a:p>
            <a:r>
              <a:rPr lang="en-US" dirty="0"/>
              <a:t>Click to add picture</a:t>
            </a:r>
          </a:p>
        </p:txBody>
      </p:sp>
      <p:sp>
        <p:nvSpPr>
          <p:cNvPr id="93" name="Picture Placeholder 92"/>
          <p:cNvSpPr>
            <a:spLocks noGrp="1"/>
          </p:cNvSpPr>
          <p:nvPr>
            <p:ph type="pic" sz="quarter" idx="17" hasCustomPrompt="1"/>
          </p:nvPr>
        </p:nvSpPr>
        <p:spPr>
          <a:xfrm>
            <a:off x="5105400" y="0"/>
            <a:ext cx="4038600" cy="6858000"/>
          </a:xfrm>
          <a:custGeom>
            <a:avLst/>
            <a:gdLst>
              <a:gd name="connsiteX0" fmla="*/ 0 w 4038600"/>
              <a:gd name="connsiteY0" fmla="*/ 0 h 5143500"/>
              <a:gd name="connsiteX1" fmla="*/ 4038600 w 4038600"/>
              <a:gd name="connsiteY1" fmla="*/ 0 h 5143500"/>
              <a:gd name="connsiteX2" fmla="*/ 4038600 w 4038600"/>
              <a:gd name="connsiteY2" fmla="*/ 5143499 h 5143500"/>
              <a:gd name="connsiteX3" fmla="*/ 0 w 4038600"/>
              <a:gd name="connsiteY3" fmla="*/ 5143500 h 5143500"/>
              <a:gd name="connsiteX4" fmla="*/ 1703387 w 4038600"/>
              <a:gd name="connsiteY4" fmla="*/ 25717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5143500">
                <a:moveTo>
                  <a:pt x="0" y="0"/>
                </a:moveTo>
                <a:lnTo>
                  <a:pt x="4038600" y="0"/>
                </a:lnTo>
                <a:lnTo>
                  <a:pt x="4038600" y="5143499"/>
                </a:lnTo>
                <a:lnTo>
                  <a:pt x="0" y="5143500"/>
                </a:lnTo>
                <a:lnTo>
                  <a:pt x="1703387" y="2571751"/>
                </a:lnTo>
                <a:close/>
              </a:path>
            </a:pathLst>
          </a:custGeom>
          <a:solidFill>
            <a:schemeClr val="accent6">
              <a:alpha val="50000"/>
            </a:schemeClr>
          </a:solidFill>
        </p:spPr>
        <p:txBody>
          <a:bodyPr wrap="square" anchor="ctr">
            <a:noAutofit/>
          </a:bodyPr>
          <a:lstStyle>
            <a:lvl1pPr marL="0" indent="0" algn="ctr">
              <a:buNone/>
              <a:defRPr sz="1200"/>
            </a:lvl1pPr>
          </a:lstStyle>
          <a:p>
            <a:r>
              <a:rPr lang="en-US" dirty="0"/>
              <a:t>			Click icon to add</a:t>
            </a:r>
          </a:p>
        </p:txBody>
      </p:sp>
      <p:sp>
        <p:nvSpPr>
          <p:cNvPr id="6" name="Text Placeholder 2">
            <a:extLst>
              <a:ext uri="{FF2B5EF4-FFF2-40B4-BE49-F238E27FC236}">
                <a16:creationId xmlns:a16="http://schemas.microsoft.com/office/drawing/2014/main" id="{B054D9D4-DB71-CE4B-B73E-D53F6721B424}"/>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dirty="0"/>
              <a:t>Click to add text</a:t>
            </a:r>
          </a:p>
        </p:txBody>
      </p:sp>
      <p:sp>
        <p:nvSpPr>
          <p:cNvPr id="7" name="Footer Placeholder 3"/>
          <p:cNvSpPr>
            <a:spLocks noGrp="1"/>
          </p:cNvSpPr>
          <p:nvPr>
            <p:ph type="ftr" sz="quarter" idx="12"/>
          </p:nvPr>
        </p:nvSpPr>
        <p:spPr>
          <a:xfrm>
            <a:off x="5486402" y="6375400"/>
            <a:ext cx="2784451" cy="482600"/>
          </a:xfrm>
        </p:spPr>
        <p:txBody>
          <a:bodyPr/>
          <a:lstStyle>
            <a:lvl1pPr>
              <a:defRPr>
                <a:solidFill>
                  <a:schemeClr val="bg1"/>
                </a:solidFill>
              </a:defRPr>
            </a:lvl1pPr>
          </a:lstStyle>
          <a:p>
            <a:r>
              <a:rPr lang="en-US"/>
              <a:t>© Deltek, Inc. All Rights Reserved.</a:t>
            </a:r>
            <a:endParaRPr lang="en-US" dirty="0"/>
          </a:p>
        </p:txBody>
      </p:sp>
      <p:sp>
        <p:nvSpPr>
          <p:cNvPr id="8" name="Slide Number Placeholder 5"/>
          <p:cNvSpPr>
            <a:spLocks noGrp="1"/>
          </p:cNvSpPr>
          <p:nvPr>
            <p:ph type="sldNum" sz="quarter" idx="18"/>
          </p:nvPr>
        </p:nvSpPr>
        <p:spPr>
          <a:xfrm>
            <a:off x="8270853" y="6375400"/>
            <a:ext cx="644549" cy="482600"/>
          </a:xfrm>
        </p:spPr>
        <p:txBody>
          <a:bodyPr/>
          <a:lstStyle>
            <a:lvl1pPr>
              <a:defRPr>
                <a:solidFill>
                  <a:schemeClr val="bg1"/>
                </a:solidFill>
              </a:defRPr>
            </a:lvl1p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38466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Desktop">
    <p:spTree>
      <p:nvGrpSpPr>
        <p:cNvPr id="1" name=""/>
        <p:cNvGrpSpPr/>
        <p:nvPr/>
      </p:nvGrpSpPr>
      <p:grpSpPr>
        <a:xfrm>
          <a:off x="0" y="0"/>
          <a:ext cx="0" cy="0"/>
          <a:chOff x="0" y="0"/>
          <a:chExt cx="0" cy="0"/>
        </a:xfrm>
      </p:grpSpPr>
      <p:cxnSp>
        <p:nvCxnSpPr>
          <p:cNvPr id="20" name="Straight Connector 19"/>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26487BB-5C2A-7D48-B6D4-075987CEF993}"/>
              </a:ext>
            </a:extLst>
          </p:cNvPr>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a:t>© Deltek, Inc. All Rights Reserved.</a:t>
            </a:r>
            <a:endParaRPr lang="en-US" dirty="0"/>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dirty="0"/>
          </a:p>
        </p:txBody>
      </p:sp>
      <p:sp>
        <p:nvSpPr>
          <p:cNvPr id="11" name="Rectangle 10"/>
          <p:cNvSpPr/>
          <p:nvPr/>
        </p:nvSpPr>
        <p:spPr>
          <a:xfrm>
            <a:off x="4145571" y="708585"/>
            <a:ext cx="4751296" cy="3575093"/>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2400" y="461319"/>
            <a:ext cx="5105400" cy="5414320"/>
          </a:xfrm>
          <a:prstGeom prst="rect">
            <a:avLst/>
          </a:prstGeom>
        </p:spPr>
      </p:pic>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0"/>
          <p:cNvSpPr>
            <a:spLocks noGrp="1"/>
          </p:cNvSpPr>
          <p:nvPr>
            <p:ph type="title"/>
          </p:nvPr>
        </p:nvSpPr>
        <p:spPr>
          <a:xfrm>
            <a:off x="228600" y="76203"/>
            <a:ext cx="3637344" cy="1422399"/>
          </a:xfrm>
        </p:spPr>
        <p:txBody>
          <a:bodyPr anchor="b">
            <a:normAutofit/>
          </a:bodyPr>
          <a:lstStyle>
            <a:lvl1pPr>
              <a:defRPr sz="2800"/>
            </a:lvl1pPr>
          </a:lstStyle>
          <a:p>
            <a:r>
              <a:rPr lang="en-US"/>
              <a:t>Click to edit Master title style</a:t>
            </a:r>
            <a:endParaRPr lang="en-US" dirty="0"/>
          </a:p>
        </p:txBody>
      </p:sp>
      <p:sp>
        <p:nvSpPr>
          <p:cNvPr id="13" name="Picture Placeholder 12"/>
          <p:cNvSpPr>
            <a:spLocks noGrp="1"/>
          </p:cNvSpPr>
          <p:nvPr>
            <p:ph type="pic" sz="quarter" idx="10" hasCustomPrompt="1"/>
          </p:nvPr>
        </p:nvSpPr>
        <p:spPr>
          <a:xfrm>
            <a:off x="4145570" y="706455"/>
            <a:ext cx="4745117" cy="3552508"/>
          </a:xfrm>
        </p:spPr>
        <p:txBody>
          <a:bodyPr anchor="ctr"/>
          <a:lstStyle>
            <a:lvl1pPr algn="ctr">
              <a:defRPr baseline="0">
                <a:solidFill>
                  <a:schemeClr val="bg1"/>
                </a:solidFill>
              </a:defRPr>
            </a:lvl1pPr>
          </a:lstStyle>
          <a:p>
            <a:r>
              <a:rPr lang="en-US" dirty="0"/>
              <a:t>Insert Screenshot</a:t>
            </a:r>
          </a:p>
        </p:txBody>
      </p:sp>
    </p:spTree>
    <p:extLst>
      <p:ext uri="{BB962C8B-B14F-4D97-AF65-F5344CB8AC3E}">
        <p14:creationId xmlns:p14="http://schemas.microsoft.com/office/powerpoint/2010/main" val="241789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ablet">
    <p:spTree>
      <p:nvGrpSpPr>
        <p:cNvPr id="1" name=""/>
        <p:cNvGrpSpPr/>
        <p:nvPr/>
      </p:nvGrpSpPr>
      <p:grpSpPr>
        <a:xfrm>
          <a:off x="0" y="0"/>
          <a:ext cx="0" cy="0"/>
          <a:chOff x="0" y="0"/>
          <a:chExt cx="0" cy="0"/>
        </a:xfrm>
      </p:grpSpPr>
      <p:cxnSp>
        <p:nvCxnSpPr>
          <p:cNvPr id="20" name="Straight Connector 19"/>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a:t>© Deltek, Inc. All Rights Reserved.</a:t>
            </a:r>
            <a:endParaRPr lang="en-US" dirty="0"/>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dirty="0"/>
          </a:p>
        </p:txBody>
      </p: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0"/>
          <p:cNvSpPr>
            <a:spLocks noGrp="1"/>
          </p:cNvSpPr>
          <p:nvPr>
            <p:ph type="title"/>
          </p:nvPr>
        </p:nvSpPr>
        <p:spPr>
          <a:xfrm>
            <a:off x="228600" y="76203"/>
            <a:ext cx="3637344" cy="1422399"/>
          </a:xfrm>
        </p:spPr>
        <p:txBody>
          <a:bodyPr anchor="b">
            <a:normAutofit/>
          </a:bodyPr>
          <a:lstStyle>
            <a:lvl1pPr>
              <a:defRPr sz="2800"/>
            </a:lvl1pPr>
          </a:lstStyle>
          <a:p>
            <a:r>
              <a:rPr lang="en-US"/>
              <a:t>Click to edit Master title style</a:t>
            </a:r>
            <a:endParaRPr lang="en-US" dirty="0"/>
          </a:p>
        </p:txBody>
      </p:sp>
      <p:sp>
        <p:nvSpPr>
          <p:cNvPr id="14" name="Rectangle 13"/>
          <p:cNvSpPr/>
          <p:nvPr/>
        </p:nvSpPr>
        <p:spPr>
          <a:xfrm>
            <a:off x="4610173" y="881451"/>
            <a:ext cx="4027201" cy="4053017"/>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srgbClr val="FFFFFF"/>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45119" y="477110"/>
            <a:ext cx="5098882" cy="5187092"/>
          </a:xfrm>
          <a:prstGeom prst="rect">
            <a:avLst/>
          </a:prstGeom>
        </p:spPr>
      </p:pic>
      <p:sp>
        <p:nvSpPr>
          <p:cNvPr id="13" name="Picture Placeholder 12"/>
          <p:cNvSpPr>
            <a:spLocks noGrp="1"/>
          </p:cNvSpPr>
          <p:nvPr>
            <p:ph type="pic" sz="quarter" idx="10" hasCustomPrompt="1"/>
          </p:nvPr>
        </p:nvSpPr>
        <p:spPr>
          <a:xfrm>
            <a:off x="4622904" y="906166"/>
            <a:ext cx="3995934" cy="3997729"/>
          </a:xfrm>
          <a:effectLst/>
        </p:spPr>
        <p:txBody>
          <a:bodyPr anchor="ctr"/>
          <a:lstStyle>
            <a:lvl1pPr algn="ctr">
              <a:defRPr baseline="0">
                <a:solidFill>
                  <a:schemeClr val="bg1"/>
                </a:solidFill>
              </a:defRPr>
            </a:lvl1pPr>
          </a:lstStyle>
          <a:p>
            <a:r>
              <a:rPr lang="en-US" dirty="0"/>
              <a:t>Insert Screenshot</a:t>
            </a:r>
          </a:p>
        </p:txBody>
      </p:sp>
    </p:spTree>
    <p:extLst>
      <p:ext uri="{BB962C8B-B14F-4D97-AF65-F5344CB8AC3E}">
        <p14:creationId xmlns:p14="http://schemas.microsoft.com/office/powerpoint/2010/main" val="35475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Mobile">
    <p:spTree>
      <p:nvGrpSpPr>
        <p:cNvPr id="1" name=""/>
        <p:cNvGrpSpPr/>
        <p:nvPr/>
      </p:nvGrpSpPr>
      <p:grpSpPr>
        <a:xfrm>
          <a:off x="0" y="0"/>
          <a:ext cx="0" cy="0"/>
          <a:chOff x="0" y="0"/>
          <a:chExt cx="0" cy="0"/>
        </a:xfrm>
      </p:grpSpPr>
      <p:cxnSp>
        <p:nvCxnSpPr>
          <p:cNvPr id="20" name="Straight Connector 19"/>
          <p:cNvCxnSpPr/>
          <p:nvPr/>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strike="noStrike">
                <a:solidFill>
                  <a:schemeClr val="bg1"/>
                </a:solidFill>
                <a:effectLst/>
              </a:defRPr>
            </a:lvl1pPr>
          </a:lstStyle>
          <a:p>
            <a:r>
              <a:rPr lang="en-US"/>
              <a:t>© Deltek, Inc. All Rights Reserved.</a:t>
            </a:r>
            <a:endParaRPr lang="en-US" dirty="0"/>
          </a:p>
        </p:txBody>
      </p:sp>
      <p:sp>
        <p:nvSpPr>
          <p:cNvPr id="4" name="Slide Number Placeholder 3"/>
          <p:cNvSpPr>
            <a:spLocks noGrp="1"/>
          </p:cNvSpPr>
          <p:nvPr>
            <p:ph type="sldNum" sz="quarter" idx="12"/>
          </p:nvPr>
        </p:nvSpPr>
        <p:spPr/>
        <p:txBody>
          <a:bodyPr/>
          <a:lstStyle>
            <a:lvl1pPr>
              <a:defRPr strike="noStrike">
                <a:solidFill>
                  <a:schemeClr val="bg1"/>
                </a:solidFill>
                <a:effectLst/>
              </a:defRPr>
            </a:lvl1pPr>
          </a:lstStyle>
          <a:p>
            <a:fld id="{B55A158B-BCF3-9542-9167-C24EBDDACB7A}" type="slidenum">
              <a:rPr lang="uk-UA" smtClean="0"/>
              <a:pPr/>
              <a:t>‹#›</a:t>
            </a:fld>
            <a:endParaRPr lang="uk-UA" dirty="0"/>
          </a:p>
        </p:txBody>
      </p: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0"/>
          <p:cNvSpPr>
            <a:spLocks noGrp="1"/>
          </p:cNvSpPr>
          <p:nvPr>
            <p:ph type="title"/>
          </p:nvPr>
        </p:nvSpPr>
        <p:spPr>
          <a:xfrm>
            <a:off x="228600" y="76202"/>
            <a:ext cx="3975100" cy="1425235"/>
          </a:xfrm>
        </p:spPr>
        <p:txBody>
          <a:bodyPr anchor="b">
            <a:normAutofit/>
          </a:bodyPr>
          <a:lstStyle>
            <a:lvl1pPr>
              <a:defRPr sz="2800"/>
            </a:lvl1pPr>
          </a:lstStyle>
          <a:p>
            <a:r>
              <a:rPr lang="en-US"/>
              <a:t>Click to edit Master title style</a:t>
            </a:r>
            <a:endParaRPr lang="en-US" dirty="0"/>
          </a:p>
        </p:txBody>
      </p:sp>
      <p:sp>
        <p:nvSpPr>
          <p:cNvPr id="11" name="Rectangle 10"/>
          <p:cNvSpPr/>
          <p:nvPr/>
        </p:nvSpPr>
        <p:spPr>
          <a:xfrm>
            <a:off x="5933440" y="878699"/>
            <a:ext cx="1930400" cy="4547616"/>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r>
              <a:rPr lang="en-US" sz="1800" dirty="0">
                <a:solidFill>
                  <a:srgbClr val="FFFFFF"/>
                </a:solidFill>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5565" y="142857"/>
            <a:ext cx="2226150" cy="6029344"/>
          </a:xfrm>
          <a:prstGeom prst="rect">
            <a:avLst/>
          </a:prstGeom>
        </p:spPr>
      </p:pic>
      <p:sp>
        <p:nvSpPr>
          <p:cNvPr id="13" name="Picture Placeholder 12"/>
          <p:cNvSpPr>
            <a:spLocks noGrp="1"/>
          </p:cNvSpPr>
          <p:nvPr>
            <p:ph type="pic" sz="quarter" idx="10" hasCustomPrompt="1"/>
          </p:nvPr>
        </p:nvSpPr>
        <p:spPr>
          <a:xfrm>
            <a:off x="5933440" y="922640"/>
            <a:ext cx="1930400" cy="4503677"/>
          </a:xfrm>
        </p:spPr>
        <p:txBody>
          <a:bodyPr anchor="ctr">
            <a:normAutofit/>
          </a:bodyPr>
          <a:lstStyle>
            <a:lvl1pPr marL="0" indent="0" algn="ctr">
              <a:buNone/>
              <a:defRPr sz="1800" baseline="0">
                <a:solidFill>
                  <a:schemeClr val="bg1"/>
                </a:solidFill>
              </a:defRPr>
            </a:lvl1pPr>
          </a:lstStyle>
          <a:p>
            <a:r>
              <a:rPr lang="en-US" dirty="0"/>
              <a:t>Insert Screenshot</a:t>
            </a:r>
          </a:p>
        </p:txBody>
      </p:sp>
    </p:spTree>
    <p:extLst>
      <p:ext uri="{BB962C8B-B14F-4D97-AF65-F5344CB8AC3E}">
        <p14:creationId xmlns:p14="http://schemas.microsoft.com/office/powerpoint/2010/main" val="336742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Product Screensho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65E3B6-1D24-6C48-B763-48273AB2225A}"/>
              </a:ext>
            </a:extLst>
          </p:cNvPr>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Snip Single Corner Rectangle 6"/>
          <p:cNvSpPr/>
          <p:nvPr/>
        </p:nvSpPr>
        <p:spPr>
          <a:xfrm flipH="1">
            <a:off x="3156895" y="0"/>
            <a:ext cx="5987107" cy="6858000"/>
          </a:xfrm>
          <a:custGeom>
            <a:avLst/>
            <a:gdLst>
              <a:gd name="connsiteX0" fmla="*/ 0 w 5987107"/>
              <a:gd name="connsiteY0" fmla="*/ 0 h 5143500"/>
              <a:gd name="connsiteX1" fmla="*/ 3415357 w 5987107"/>
              <a:gd name="connsiteY1" fmla="*/ 0 h 5143500"/>
              <a:gd name="connsiteX2" fmla="*/ 5987107 w 5987107"/>
              <a:gd name="connsiteY2" fmla="*/ 2571750 h 5143500"/>
              <a:gd name="connsiteX3" fmla="*/ 5987107 w 5987107"/>
              <a:gd name="connsiteY3" fmla="*/ 5143500 h 5143500"/>
              <a:gd name="connsiteX4" fmla="*/ 0 w 5987107"/>
              <a:gd name="connsiteY4" fmla="*/ 5143500 h 5143500"/>
              <a:gd name="connsiteX5" fmla="*/ 0 w 5987107"/>
              <a:gd name="connsiteY5" fmla="*/ 0 h 5143500"/>
              <a:gd name="connsiteX0" fmla="*/ 0 w 5987107"/>
              <a:gd name="connsiteY0" fmla="*/ 0 h 5143500"/>
              <a:gd name="connsiteX1" fmla="*/ 34153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729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850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037407 w 5987107"/>
              <a:gd name="connsiteY1" fmla="*/ 1143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127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07" h="5143500">
                <a:moveTo>
                  <a:pt x="0" y="0"/>
                </a:moveTo>
                <a:lnTo>
                  <a:pt x="2221557" y="0"/>
                </a:lnTo>
                <a:lnTo>
                  <a:pt x="5987107" y="5143500"/>
                </a:lnTo>
                <a:lnTo>
                  <a:pt x="0" y="5143500"/>
                </a:lnTo>
                <a:lnTo>
                  <a:pt x="0" y="0"/>
                </a:lnTo>
                <a:close/>
              </a:path>
            </a:pathLst>
          </a:custGeom>
          <a:gradFill flip="none" rotWithShape="1">
            <a:gsLst>
              <a:gs pos="0">
                <a:srgbClr val="0069AA"/>
              </a:gs>
              <a:gs pos="100000">
                <a:schemeClr val="accent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Footer Placeholder 1"/>
          <p:cNvSpPr>
            <a:spLocks noGrp="1"/>
          </p:cNvSpPr>
          <p:nvPr>
            <p:ph type="ftr" sz="quarter" idx="16"/>
          </p:nvPr>
        </p:nvSpPr>
        <p:spPr/>
        <p:txBody>
          <a:bodyPr/>
          <a:lstStyle>
            <a:lvl1pPr>
              <a:defRPr>
                <a:solidFill>
                  <a:schemeClr val="bg1"/>
                </a:solidFill>
              </a:defRPr>
            </a:lvl1pPr>
          </a:lstStyle>
          <a:p>
            <a:r>
              <a:rPr lang="en-US"/>
              <a:t>© Deltek, Inc. All Rights Reserved.</a:t>
            </a:r>
            <a:endParaRPr lang="en-US" dirty="0"/>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B55A158B-BCF3-9542-9167-C24EBDDACB7A}" type="slidenum">
              <a:rPr lang="uk-UA" smtClean="0"/>
              <a:pPr/>
              <a:t>‹#›</a:t>
            </a:fld>
            <a:endParaRPr lang="uk-UA" dirty="0"/>
          </a:p>
        </p:txBody>
      </p:sp>
      <p:sp>
        <p:nvSpPr>
          <p:cNvPr id="6" name="Picture Placeholder 5"/>
          <p:cNvSpPr>
            <a:spLocks noGrp="1"/>
          </p:cNvSpPr>
          <p:nvPr>
            <p:ph type="pic" sz="quarter" idx="10" hasCustomPrompt="1"/>
          </p:nvPr>
        </p:nvSpPr>
        <p:spPr>
          <a:xfrm>
            <a:off x="4025901" y="685801"/>
            <a:ext cx="5118100" cy="3958285"/>
          </a:xfrm>
          <a:effectLst>
            <a:outerShdw blurRad="50800" dist="76200" dir="2700000" algn="tl" rotWithShape="0">
              <a:prstClr val="black">
                <a:alpha val="40000"/>
              </a:prstClr>
            </a:outerShdw>
          </a:effectLst>
        </p:spPr>
        <p:txBody>
          <a:bodyPr anchor="ctr"/>
          <a:lstStyle>
            <a:lvl1pPr algn="ctr">
              <a:defRPr baseline="0"/>
            </a:lvl1pPr>
          </a:lstStyle>
          <a:p>
            <a:r>
              <a:rPr lang="en-US" dirty="0"/>
              <a:t>Insert Product Screenshot</a:t>
            </a:r>
          </a:p>
        </p:txBody>
      </p:sp>
      <p:sp>
        <p:nvSpPr>
          <p:cNvPr id="13" name="Content Placeholder 2"/>
          <p:cNvSpPr>
            <a:spLocks noGrp="1"/>
          </p:cNvSpPr>
          <p:nvPr>
            <p:ph idx="1"/>
          </p:nvPr>
        </p:nvSpPr>
        <p:spPr>
          <a:xfrm>
            <a:off x="228600" y="1600201"/>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0"/>
          <p:cNvSpPr>
            <a:spLocks noGrp="1"/>
          </p:cNvSpPr>
          <p:nvPr>
            <p:ph type="title"/>
          </p:nvPr>
        </p:nvSpPr>
        <p:spPr>
          <a:xfrm>
            <a:off x="228600" y="76203"/>
            <a:ext cx="3637344" cy="1422399"/>
          </a:xfrm>
        </p:spPr>
        <p:txBody>
          <a:bodyPr anchor="b">
            <a:normAutofit/>
          </a:bodyPr>
          <a:lstStyle>
            <a:lvl1pPr>
              <a:defRPr sz="2800"/>
            </a:lvl1pPr>
          </a:lstStyle>
          <a:p>
            <a:r>
              <a:rPr lang="en-US"/>
              <a:t>Click to edit Master title style</a:t>
            </a:r>
            <a:endParaRPr lang="en-US" dirty="0"/>
          </a:p>
        </p:txBody>
      </p:sp>
      <p:sp>
        <p:nvSpPr>
          <p:cNvPr id="16" name="Text Placeholder 12"/>
          <p:cNvSpPr>
            <a:spLocks noGrp="1"/>
          </p:cNvSpPr>
          <p:nvPr>
            <p:ph type="body" sz="quarter" idx="15" hasCustomPrompt="1"/>
          </p:nvPr>
        </p:nvSpPr>
        <p:spPr>
          <a:xfrm>
            <a:off x="4025901" y="4762982"/>
            <a:ext cx="5118100" cy="485988"/>
          </a:xfrm>
        </p:spPr>
        <p:txBody>
          <a:bodyPr tIns="0" bIns="0" anchor="ctr">
            <a:normAutofit/>
          </a:bodyPr>
          <a:lstStyle>
            <a:lvl1pPr marL="0" indent="0" algn="ctr">
              <a:buNone/>
              <a:defRPr sz="1600" i="1">
                <a:solidFill>
                  <a:schemeClr val="bg1"/>
                </a:solidFill>
              </a:defRPr>
            </a:lvl1pPr>
          </a:lstStyle>
          <a:p>
            <a:pPr lvl="0"/>
            <a:r>
              <a:rPr lang="en-US"/>
              <a:t>Caption</a:t>
            </a:r>
            <a:endParaRPr lang="en-US" dirty="0"/>
          </a:p>
        </p:txBody>
      </p:sp>
    </p:spTree>
    <p:extLst>
      <p:ext uri="{BB962C8B-B14F-4D97-AF65-F5344CB8AC3E}">
        <p14:creationId xmlns:p14="http://schemas.microsoft.com/office/powerpoint/2010/main" val="357365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15"/>
          <p:cNvSpPr>
            <a:spLocks noGrp="1"/>
          </p:cNvSpPr>
          <p:nvPr>
            <p:ph idx="1" hasCustomPrompt="1"/>
          </p:nvPr>
        </p:nvSpPr>
        <p:spPr>
          <a:xfrm>
            <a:off x="342900" y="1257301"/>
            <a:ext cx="8458200" cy="4914900"/>
          </a:xfrm>
          <a:prstGeom prst="rect">
            <a:avLst/>
          </a:prstGeom>
        </p:spPr>
        <p:txBody>
          <a:bodyPr vert="horz" lIns="0" tIns="0" rIns="0" bIns="0" rtlCol="0">
            <a:normAutofit/>
          </a:bodyPr>
          <a:lstStyle>
            <a:lvl1pPr marL="214313" indent="-214313">
              <a:spcBef>
                <a:spcPts val="0"/>
              </a:spcBef>
              <a:spcAft>
                <a:spcPts val="0"/>
              </a:spcAft>
              <a:buClrTx/>
              <a:buFont typeface="Wingdings" panose="05000000000000000000" pitchFamily="2" charset="2"/>
              <a:buChar char="§"/>
              <a:defRPr lang="en-US" dirty="0" smtClean="0"/>
            </a:lvl1pPr>
            <a:lvl2pPr marL="385763" indent="-214313">
              <a:spcBef>
                <a:spcPts val="0"/>
              </a:spcBef>
              <a:spcAft>
                <a:spcPts val="0"/>
              </a:spcAft>
              <a:buFont typeface="Wingdings" panose="05000000000000000000" pitchFamily="2" charset="2"/>
              <a:buChar char="§"/>
              <a:defRPr lang="en-US" dirty="0" smtClean="0"/>
            </a:lvl2pPr>
            <a:lvl3pPr marL="557213" indent="-214313">
              <a:spcBef>
                <a:spcPts val="0"/>
              </a:spcBef>
              <a:spcAft>
                <a:spcPts val="0"/>
              </a:spcAft>
              <a:buFont typeface="Wingdings" panose="05000000000000000000" pitchFamily="2" charset="2"/>
              <a:buChar char="§"/>
              <a:defRPr lang="en-US" dirty="0" smtClean="0"/>
            </a:lvl3pPr>
            <a:lvl4pPr marL="775097" indent="-214313">
              <a:spcBef>
                <a:spcPts val="0"/>
              </a:spcBef>
              <a:spcAft>
                <a:spcPts val="0"/>
              </a:spcAft>
              <a:buFont typeface="Wingdings" panose="05000000000000000000" pitchFamily="2" charset="2"/>
              <a:buChar char="§"/>
              <a:tabLst/>
              <a:defRPr lang="en-US" dirty="0" smtClean="0"/>
            </a:lvl4pPr>
            <a:lvl5pPr marL="984647" indent="-214313">
              <a:spcBef>
                <a:spcPts val="0"/>
              </a:spcBef>
              <a:spcAft>
                <a:spcPts val="0"/>
              </a:spcAft>
              <a:buFont typeface="Wingdings" panose="05000000000000000000" pitchFamily="2" charset="2"/>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342904" y="228600"/>
            <a:ext cx="6972299" cy="914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0227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682241"/>
          </a:xfrm>
          <a:solidFill>
            <a:schemeClr val="bg1">
              <a:lumMod val="95000"/>
            </a:schemeClr>
          </a:solidFill>
        </p:spPr>
        <p:txBody>
          <a:bodyPr anchor="ctr"/>
          <a:lstStyle>
            <a:lvl1pPr marL="285736" indent="-285736" algn="ctr">
              <a:buFont typeface="Arial" charset="0"/>
              <a:buChar char="•"/>
              <a:defRPr/>
            </a:lvl1pPr>
          </a:lstStyle>
          <a:p>
            <a:r>
              <a:rPr lang="en-US" dirty="0"/>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23"/>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CONFIDENTIAL © Deltek, Inc. All Rights Reserved.</a:t>
            </a:r>
          </a:p>
        </p:txBody>
      </p:sp>
      <p:sp>
        <p:nvSpPr>
          <p:cNvPr id="3" name="Slide Number Placeholder 2"/>
          <p:cNvSpPr>
            <a:spLocks noGrp="1"/>
          </p:cNvSpPr>
          <p:nvPr>
            <p:ph type="sldNum" sz="quarter" idx="24"/>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4" name="Text Placeholder 3"/>
          <p:cNvSpPr>
            <a:spLocks noGrp="1"/>
          </p:cNvSpPr>
          <p:nvPr>
            <p:ph type="body" sz="quarter" idx="11" hasCustomPrompt="1"/>
          </p:nvPr>
        </p:nvSpPr>
        <p:spPr>
          <a:xfrm>
            <a:off x="22860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9" name="Text Placeholder 3"/>
          <p:cNvSpPr>
            <a:spLocks noGrp="1"/>
          </p:cNvSpPr>
          <p:nvPr>
            <p:ph type="body" sz="quarter" idx="12" hasCustomPrompt="1"/>
          </p:nvPr>
        </p:nvSpPr>
        <p:spPr>
          <a:xfrm>
            <a:off x="198882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10" name="Text Placeholder 3"/>
          <p:cNvSpPr>
            <a:spLocks noGrp="1"/>
          </p:cNvSpPr>
          <p:nvPr>
            <p:ph type="body" sz="quarter" idx="13" hasCustomPrompt="1"/>
          </p:nvPr>
        </p:nvSpPr>
        <p:spPr>
          <a:xfrm>
            <a:off x="374904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12" name="Text Placeholder 3"/>
          <p:cNvSpPr>
            <a:spLocks noGrp="1"/>
          </p:cNvSpPr>
          <p:nvPr>
            <p:ph type="body" sz="quarter" idx="14" hasCustomPrompt="1"/>
          </p:nvPr>
        </p:nvSpPr>
        <p:spPr>
          <a:xfrm>
            <a:off x="550926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13" name="Text Placeholder 3"/>
          <p:cNvSpPr>
            <a:spLocks noGrp="1"/>
          </p:cNvSpPr>
          <p:nvPr>
            <p:ph type="body" sz="quarter" idx="15" hasCustomPrompt="1"/>
          </p:nvPr>
        </p:nvSpPr>
        <p:spPr>
          <a:xfrm>
            <a:off x="7269480" y="1600201"/>
            <a:ext cx="1645920" cy="1219201"/>
          </a:xfrm>
        </p:spPr>
        <p:txBody>
          <a:bodyPr anchor="b">
            <a:normAutofit/>
          </a:bodyPr>
          <a:lstStyle>
            <a:lvl1pPr marL="0" indent="0" algn="ctr">
              <a:buNone/>
              <a:defRPr sz="2000" b="1">
                <a:solidFill>
                  <a:schemeClr val="accent1"/>
                </a:solidFill>
              </a:defRPr>
            </a:lvl1pPr>
          </a:lstStyle>
          <a:p>
            <a:pPr lvl="0"/>
            <a:r>
              <a:rPr lang="en-US" dirty="0"/>
              <a:t>Click to edit text</a:t>
            </a:r>
          </a:p>
        </p:txBody>
      </p:sp>
      <p:sp>
        <p:nvSpPr>
          <p:cNvPr id="8" name="Title 7"/>
          <p:cNvSpPr>
            <a:spLocks noGrp="1"/>
          </p:cNvSpPr>
          <p:nvPr>
            <p:ph type="title"/>
          </p:nvPr>
        </p:nvSpPr>
        <p:spPr/>
        <p:txBody>
          <a:bodyPr/>
          <a:lstStyle/>
          <a:p>
            <a:r>
              <a:rPr lang="en-US"/>
              <a:t>Click to edit Master title style</a:t>
            </a:r>
          </a:p>
        </p:txBody>
      </p:sp>
      <p:sp>
        <p:nvSpPr>
          <p:cNvPr id="14" name="Text Placeholder 3"/>
          <p:cNvSpPr>
            <a:spLocks noGrp="1"/>
          </p:cNvSpPr>
          <p:nvPr>
            <p:ph type="body" sz="quarter" idx="18" hasCustomPrompt="1"/>
          </p:nvPr>
        </p:nvSpPr>
        <p:spPr>
          <a:xfrm>
            <a:off x="22860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
        <p:nvSpPr>
          <p:cNvPr id="15" name="Text Placeholder 3"/>
          <p:cNvSpPr>
            <a:spLocks noGrp="1"/>
          </p:cNvSpPr>
          <p:nvPr>
            <p:ph type="body" sz="quarter" idx="19" hasCustomPrompt="1"/>
          </p:nvPr>
        </p:nvSpPr>
        <p:spPr>
          <a:xfrm>
            <a:off x="198882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
        <p:nvSpPr>
          <p:cNvPr id="16" name="Text Placeholder 3"/>
          <p:cNvSpPr>
            <a:spLocks noGrp="1"/>
          </p:cNvSpPr>
          <p:nvPr>
            <p:ph type="body" sz="quarter" idx="20" hasCustomPrompt="1"/>
          </p:nvPr>
        </p:nvSpPr>
        <p:spPr>
          <a:xfrm>
            <a:off x="374904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
        <p:nvSpPr>
          <p:cNvPr id="17" name="Text Placeholder 3"/>
          <p:cNvSpPr>
            <a:spLocks noGrp="1"/>
          </p:cNvSpPr>
          <p:nvPr>
            <p:ph type="body" sz="quarter" idx="21" hasCustomPrompt="1"/>
          </p:nvPr>
        </p:nvSpPr>
        <p:spPr>
          <a:xfrm>
            <a:off x="550926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
        <p:nvSpPr>
          <p:cNvPr id="18" name="Text Placeholder 3"/>
          <p:cNvSpPr>
            <a:spLocks noGrp="1"/>
          </p:cNvSpPr>
          <p:nvPr>
            <p:ph type="body" sz="quarter" idx="22" hasCustomPrompt="1"/>
          </p:nvPr>
        </p:nvSpPr>
        <p:spPr>
          <a:xfrm>
            <a:off x="7269480" y="2920998"/>
            <a:ext cx="1645920" cy="1117604"/>
          </a:xfrm>
        </p:spPr>
        <p:txBody>
          <a:bodyPr>
            <a:normAutofit/>
          </a:bodyPr>
          <a:lstStyle>
            <a:lvl1pPr marL="0" indent="0" algn="ctr">
              <a:buNone/>
              <a:defRPr sz="1400">
                <a:solidFill>
                  <a:schemeClr val="tx1"/>
                </a:solidFill>
              </a:defRPr>
            </a:lvl1pPr>
          </a:lstStyle>
          <a:p>
            <a:pPr lvl="0"/>
            <a:r>
              <a:rPr lang="en-US" dirty="0"/>
              <a:t>Click to edit text</a:t>
            </a:r>
          </a:p>
        </p:txBody>
      </p:sp>
    </p:spTree>
    <p:extLst>
      <p:ext uri="{BB962C8B-B14F-4D97-AF65-F5344CB8AC3E}">
        <p14:creationId xmlns:p14="http://schemas.microsoft.com/office/powerpoint/2010/main" val="24736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6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59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6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29458-B3CE-9543-9489-222925215E63}"/>
              </a:ext>
            </a:extLst>
          </p:cNvPr>
          <p:cNvPicPr>
            <a:picLocks noChangeAspect="1"/>
          </p:cNvPicPr>
          <p:nvPr userDrawn="1"/>
        </p:nvPicPr>
        <p:blipFill>
          <a:blip r:embed="rId2"/>
          <a:srcRect/>
          <a:stretch/>
        </p:blipFill>
        <p:spPr>
          <a:xfrm>
            <a:off x="4061" y="2"/>
            <a:ext cx="9135879" cy="6857999"/>
          </a:xfrm>
          <a:prstGeom prst="rect">
            <a:avLst/>
          </a:prstGeom>
        </p:spPr>
      </p:pic>
      <p:sp>
        <p:nvSpPr>
          <p:cNvPr id="10" name="Title 14">
            <a:extLst>
              <a:ext uri="{FF2B5EF4-FFF2-40B4-BE49-F238E27FC236}">
                <a16:creationId xmlns:a16="http://schemas.microsoft.com/office/drawing/2014/main" id="{9CD5CB7E-EE8E-C240-A8D3-B3A457B3FD6B}"/>
              </a:ext>
            </a:extLst>
          </p:cNvPr>
          <p:cNvSpPr>
            <a:spLocks noGrp="1"/>
          </p:cNvSpPr>
          <p:nvPr>
            <p:ph type="title" hasCustomPrompt="1"/>
          </p:nvPr>
        </p:nvSpPr>
        <p:spPr>
          <a:xfrm>
            <a:off x="-2" y="1782938"/>
            <a:ext cx="4230915" cy="2416529"/>
          </a:xfrm>
          <a:noFill/>
          <a:ln>
            <a:noFill/>
          </a:ln>
        </p:spPr>
        <p:txBody>
          <a:bodyPr wrap="square" lIns="457200" anchor="t" anchorCtr="0">
            <a:noAutofit/>
          </a:bodyPr>
          <a:lstStyle>
            <a:lvl1pPr>
              <a:defRPr sz="3600">
                <a:solidFill>
                  <a:schemeClr val="bg1"/>
                </a:solidFill>
              </a:defRPr>
            </a:lvl1pPr>
          </a:lstStyle>
          <a:p>
            <a:r>
              <a:rPr lang="en-US" dirty="0"/>
              <a:t>Click to edit Master title</a:t>
            </a:r>
            <a:br>
              <a:rPr lang="en-US" dirty="0"/>
            </a:br>
            <a:r>
              <a:rPr lang="en-US" dirty="0"/>
              <a:t>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4356408"/>
            <a:ext cx="4230913" cy="1148131"/>
          </a:xfrm>
        </p:spPr>
        <p:txBody>
          <a:bodyPr lIns="457200">
            <a:noAutofit/>
          </a:bodyPr>
          <a:lstStyle>
            <a:lvl1pPr marL="0" indent="0">
              <a:spcBef>
                <a:spcPts val="0"/>
              </a:spcBef>
              <a:buNone/>
              <a:defRPr sz="2000">
                <a:solidFill>
                  <a:schemeClr val="bg1"/>
                </a:solidFill>
              </a:defRPr>
            </a:lvl1pPr>
          </a:lstStyle>
          <a:p>
            <a:pPr lvl="0"/>
            <a:r>
              <a:rPr lang="en-US" dirty="0"/>
              <a:t>Click to add subtitle</a:t>
            </a:r>
          </a:p>
        </p:txBody>
      </p:sp>
    </p:spTree>
    <p:extLst>
      <p:ext uri="{BB962C8B-B14F-4D97-AF65-F5344CB8AC3E}">
        <p14:creationId xmlns:p14="http://schemas.microsoft.com/office/powerpoint/2010/main" val="41217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6" y="511615"/>
            <a:ext cx="8686800" cy="939797"/>
          </a:xfrm>
        </p:spPr>
        <p:txBody>
          <a:bodyPr anchor="b"/>
          <a:lstStyle/>
          <a:p>
            <a:r>
              <a:rPr lang="en-US" dirty="0"/>
              <a:t>Click to edit Master title style</a:t>
            </a:r>
          </a:p>
        </p:txBody>
      </p:sp>
      <p:cxnSp>
        <p:nvCxnSpPr>
          <p:cNvPr id="5" name="Straight Connector 4"/>
          <p:cNvCxnSpPr>
            <a:cxnSpLocks/>
          </p:cNvCxnSpPr>
          <p:nvPr userDrawn="1"/>
        </p:nvCxnSpPr>
        <p:spPr>
          <a:xfrm flipV="1">
            <a:off x="228598" y="1451413"/>
            <a:ext cx="8686802" cy="9463"/>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dirty="0"/>
              <a:t>©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cxnSp>
        <p:nvCxnSpPr>
          <p:cNvPr id="6" name="Straight Connector 5"/>
          <p:cNvCxnSpPr>
            <a:cxnSpLocks/>
          </p:cNvCxnSpPr>
          <p:nvPr userDrawn="1"/>
        </p:nvCxnSpPr>
        <p:spPr>
          <a:xfrm>
            <a:off x="228600" y="6375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453543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7" name="Pentagon 6"/>
          <p:cNvSpPr/>
          <p:nvPr/>
        </p:nvSpPr>
        <p:spPr>
          <a:xfrm>
            <a:off x="2" y="0"/>
            <a:ext cx="6033155" cy="6858000"/>
          </a:xfrm>
          <a:prstGeom prst="homePlate">
            <a:avLst>
              <a:gd name="adj" fmla="val 35529"/>
            </a:avLst>
          </a:prstGeom>
          <a:solidFill>
            <a:srgbClr val="009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a:t>Click icon to add picture</a:t>
            </a:r>
          </a:p>
        </p:txBody>
      </p:sp>
      <p:cxnSp>
        <p:nvCxnSpPr>
          <p:cNvPr id="8" name="Straight Connector 7"/>
          <p:cNvCxnSpPr/>
          <p:nvPr/>
        </p:nvCxnSpPr>
        <p:spPr>
          <a:xfrm>
            <a:off x="-1"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7" name="Chevron 10"/>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8"/>
            <a:ext cx="4892512" cy="1604975"/>
          </a:xfrm>
          <a:noFill/>
          <a:ln>
            <a:noFill/>
          </a:ln>
        </p:spPr>
        <p:txBody>
          <a:bodyPr wrap="square" lIns="457200" anchor="t" anchorCtr="0">
            <a:noAutofit/>
          </a:bodyPr>
          <a:lstStyle>
            <a:lvl1pPr>
              <a:defRPr sz="3600">
                <a:solidFill>
                  <a:schemeClr val="tx2"/>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69"/>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sp>
        <p:nvSpPr>
          <p:cNvPr id="14" name="Chevron 10">
            <a:extLst>
              <a:ext uri="{FF2B5EF4-FFF2-40B4-BE49-F238E27FC236}">
                <a16:creationId xmlns:a16="http://schemas.microsoft.com/office/drawing/2014/main" id="{ABD476FA-081D-F441-A186-07A5DE38639A}"/>
              </a:ext>
            </a:extLst>
          </p:cNvPr>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282727"/>
              </a:solidFill>
            </a:endParaRPr>
          </a:p>
        </p:txBody>
      </p:sp>
      <p:pic>
        <p:nvPicPr>
          <p:cNvPr id="12" name="Picture 11">
            <a:extLst>
              <a:ext uri="{FF2B5EF4-FFF2-40B4-BE49-F238E27FC236}">
                <a16:creationId xmlns:a16="http://schemas.microsoft.com/office/drawing/2014/main" id="{0D0BA11E-52C8-B04F-A268-3C4D5401B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1440947945"/>
      </p:ext>
    </p:extLst>
  </p:cSld>
  <p:clrMapOvr>
    <a:masterClrMapping/>
  </p:clrMapOvr>
  <p:hf hdr="0" dt="0"/>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6" y="1"/>
            <a:ext cx="9141291" cy="6857999"/>
          </a:xfrm>
          <a:prstGeom prst="rect">
            <a:avLst/>
          </a:prstGeom>
        </p:spPr>
      </p:pic>
      <p:sp>
        <p:nvSpPr>
          <p:cNvPr id="5" name="Title 4"/>
          <p:cNvSpPr>
            <a:spLocks noGrp="1"/>
          </p:cNvSpPr>
          <p:nvPr>
            <p:ph type="title" hasCustomPrompt="1"/>
          </p:nvPr>
        </p:nvSpPr>
        <p:spPr>
          <a:xfrm>
            <a:off x="457200" y="1397001"/>
            <a:ext cx="4800600" cy="2189976"/>
          </a:xfrm>
        </p:spPr>
        <p:txBody>
          <a:bodyPr wrap="square" lIns="45720" rIns="45720" anchor="b">
            <a:normAutofit/>
          </a:bodyPr>
          <a:lstStyle>
            <a:lvl1pPr>
              <a:defRPr sz="3600" spc="0" baseline="0">
                <a:solidFill>
                  <a:schemeClr val="bg1"/>
                </a:solidFill>
              </a:defRPr>
            </a:lvl1pPr>
          </a:lstStyle>
          <a:p>
            <a:r>
              <a:rPr lang="en-US"/>
              <a:t>Click To Edit Master Title Style</a:t>
            </a:r>
          </a:p>
        </p:txBody>
      </p:sp>
      <p:cxnSp>
        <p:nvCxnSpPr>
          <p:cNvPr id="13" name="Straight Connector 12"/>
          <p:cNvCxnSpPr>
            <a:cxnSpLocks/>
          </p:cNvCxnSpPr>
          <p:nvPr/>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859B96EA-DD2A-6C43-B02B-D35E6373BC23}"/>
              </a:ext>
            </a:extLst>
          </p:cNvPr>
          <p:cNvSpPr>
            <a:spLocks noGrp="1"/>
          </p:cNvSpPr>
          <p:nvPr>
            <p:ph type="body" sz="quarter" idx="14"/>
          </p:nvPr>
        </p:nvSpPr>
        <p:spPr>
          <a:xfrm>
            <a:off x="457200" y="3733800"/>
            <a:ext cx="4800600" cy="1625600"/>
          </a:xfrm>
        </p:spPr>
        <p:txBody>
          <a:bodyPr wrap="square" lIns="45720" rIns="45720">
            <a:normAutofit/>
          </a:bodyPr>
          <a:lstStyle>
            <a:lvl1pPr marL="0" indent="0">
              <a:buNone/>
              <a:defRPr sz="2000">
                <a:solidFill>
                  <a:schemeClr val="bg1"/>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pic>
        <p:nvPicPr>
          <p:cNvPr id="7" name="Picture 6">
            <a:extLst>
              <a:ext uri="{FF2B5EF4-FFF2-40B4-BE49-F238E27FC236}">
                <a16:creationId xmlns:a16="http://schemas.microsoft.com/office/drawing/2014/main" id="{570CAAB2-66D8-0846-913B-B14A8285D0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2998740051"/>
      </p:ext>
    </p:extLst>
  </p:cSld>
  <p:clrMapOvr>
    <a:masterClrMapping/>
  </p:clrMapOvr>
  <p:hf hdr="0" dt="0"/>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6" y="0"/>
            <a:ext cx="9141291" cy="6858000"/>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r>
              <a:rPr lang="en-US"/>
              <a:t>© Deltek, Inc. All Rights Reserved.</a:t>
            </a:r>
          </a:p>
        </p:txBody>
      </p:sp>
      <p:sp>
        <p:nvSpPr>
          <p:cNvPr id="6" name="Slide Number Placeholder 5"/>
          <p:cNvSpPr>
            <a:spLocks noGrp="1"/>
          </p:cNvSpPr>
          <p:nvPr>
            <p:ph type="sldNum" sz="quarter" idx="13"/>
          </p:nvPr>
        </p:nvSpPr>
        <p:spPr/>
        <p:txBody>
          <a:bodyPr/>
          <a:lstStyle>
            <a:lvl1pPr>
              <a:defRPr>
                <a:solidFill>
                  <a:schemeClr val="bg1"/>
                </a:solidFill>
              </a:defRPr>
            </a:lvl1pPr>
          </a:lstStyle>
          <a:p>
            <a:fld id="{B55A158B-BCF3-9542-9167-C24EBDDACB7A}" type="slidenum">
              <a:rPr lang="uk-UA" smtClean="0"/>
              <a:pPr/>
              <a:t>‹#›</a:t>
            </a:fld>
            <a:endParaRPr lang="uk-UA"/>
          </a:p>
        </p:txBody>
      </p:sp>
      <p:cxnSp>
        <p:nvCxnSpPr>
          <p:cNvPr id="13" name="Straight Connector 12"/>
          <p:cNvCxnSpPr>
            <a:cxnSpLocks/>
          </p:cNvCxnSpPr>
          <p:nvPr userDrawn="1"/>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9177389-A86F-1542-92B0-5DAB2B554DB7}"/>
              </a:ext>
            </a:extLst>
          </p:cNvPr>
          <p:cNvSpPr>
            <a:spLocks noGrp="1"/>
          </p:cNvSpPr>
          <p:nvPr>
            <p:ph type="body" sz="quarter" idx="14"/>
          </p:nvPr>
        </p:nvSpPr>
        <p:spPr>
          <a:xfrm>
            <a:off x="457200" y="3733800"/>
            <a:ext cx="4800600" cy="1625600"/>
          </a:xfrm>
        </p:spPr>
        <p:txBody>
          <a:bodyPr wrap="square" lIns="91440" rIns="45720">
            <a:normAutofit/>
          </a:bodyPr>
          <a:lstStyle>
            <a:lvl1pPr marL="0" indent="0">
              <a:buNone/>
              <a:defRPr sz="2000">
                <a:solidFill>
                  <a:schemeClr val="bg1"/>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sp>
        <p:nvSpPr>
          <p:cNvPr id="3" name="Title 2">
            <a:extLst>
              <a:ext uri="{FF2B5EF4-FFF2-40B4-BE49-F238E27FC236}">
                <a16:creationId xmlns:a16="http://schemas.microsoft.com/office/drawing/2014/main" id="{D3DAA3F6-A5BA-E743-B7F0-0ABDAC5BF59E}"/>
              </a:ext>
            </a:extLst>
          </p:cNvPr>
          <p:cNvSpPr>
            <a:spLocks noGrp="1"/>
          </p:cNvSpPr>
          <p:nvPr>
            <p:ph type="title"/>
          </p:nvPr>
        </p:nvSpPr>
        <p:spPr>
          <a:xfrm>
            <a:off x="457200" y="1803399"/>
            <a:ext cx="6400800" cy="1766844"/>
          </a:xfrm>
        </p:spPr>
        <p:txBody>
          <a:bodyPr lIns="45720" rIns="45720">
            <a:normAutofit/>
          </a:bodyPr>
          <a:lstStyle>
            <a:lvl1pPr>
              <a:defRPr sz="3600" b="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BB86BFA3-32C9-4E4B-8A51-FA1DEE91C5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1674100731"/>
      </p:ext>
    </p:extLst>
  </p:cSld>
  <p:clrMapOvr>
    <a:masterClrMapping/>
  </p:clrMapOvr>
  <p:hf hdr="0" dt="0"/>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228600" y="76201"/>
            <a:ext cx="8686800" cy="914400"/>
          </a:xfrm>
        </p:spPr>
        <p:txBody>
          <a:bodyPr/>
          <a:lstStyle/>
          <a:p>
            <a:r>
              <a:rPr lang="en-US"/>
              <a:t>Click to edit Master title style</a:t>
            </a:r>
          </a:p>
        </p:txBody>
      </p:sp>
      <p:sp>
        <p:nvSpPr>
          <p:cNvPr id="9" name="Slide Number Placeholder 8"/>
          <p:cNvSpPr>
            <a:spLocks noGrp="1"/>
          </p:cNvSpPr>
          <p:nvPr>
            <p:ph type="sldNum" sz="quarter" idx="15"/>
          </p:nvPr>
        </p:nvSpPr>
        <p:spPr/>
        <p:txBody>
          <a:bodyPr/>
          <a:lstStyle>
            <a:lvl1pPr>
              <a:defRPr>
                <a:solidFill>
                  <a:schemeClr val="tx1">
                    <a:lumMod val="75000"/>
                    <a:lumOff val="25000"/>
                  </a:schemeClr>
                </a:solidFill>
              </a:defRPr>
            </a:lvl1pPr>
          </a:lstStyle>
          <a:p>
            <a:fld id="{53E7D600-3523-4C63-B38B-0FF9ED66F99E}" type="slidenum">
              <a:rPr lang="en-US" smtClean="0"/>
              <a:pPr/>
              <a:t>‹#›</a:t>
            </a:fld>
            <a:endParaRPr lang="en-US"/>
          </a:p>
        </p:txBody>
      </p:sp>
      <p:sp>
        <p:nvSpPr>
          <p:cNvPr id="25" name="Content Placeholder 24"/>
          <p:cNvSpPr>
            <a:spLocks noGrp="1"/>
          </p:cNvSpPr>
          <p:nvPr>
            <p:ph sz="quarter" idx="17"/>
          </p:nvPr>
        </p:nvSpPr>
        <p:spPr>
          <a:xfrm>
            <a:off x="342900" y="1257303"/>
            <a:ext cx="8458200" cy="4914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228598" y="990600"/>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2"/>
          <p:cNvSpPr>
            <a:spLocks noGrp="1"/>
          </p:cNvSpPr>
          <p:nvPr>
            <p:ph type="ftr" sz="quarter" idx="14"/>
          </p:nvPr>
        </p:nvSpPr>
        <p:spPr>
          <a:xfrm>
            <a:off x="5073107" y="6375400"/>
            <a:ext cx="2784451" cy="482600"/>
          </a:xfrm>
          <a:prstGeom prst="rect">
            <a:avLst/>
          </a:prstGeom>
        </p:spPr>
        <p:txBody>
          <a:bodyPr anchor="ctr"/>
          <a:lstStyle/>
          <a:p>
            <a:pPr defTabSz="457178"/>
            <a:r>
              <a:rPr lang="en-US">
                <a:solidFill>
                  <a:srgbClr val="FFFFFF">
                    <a:lumMod val="50000"/>
                  </a:srgbClr>
                </a:solidFill>
              </a:rPr>
              <a:t>© Deltek, Inc. All Rights Reserved.</a:t>
            </a:r>
          </a:p>
        </p:txBody>
      </p:sp>
    </p:spTree>
    <p:extLst>
      <p:ext uri="{BB962C8B-B14F-4D97-AF65-F5344CB8AC3E}">
        <p14:creationId xmlns:p14="http://schemas.microsoft.com/office/powerpoint/2010/main" val="25921482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6" name="Straight Connector 5"/>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228598" y="879321"/>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8600" y="76203"/>
            <a:ext cx="8686800" cy="775304"/>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3584489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4861430"/>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 Col w Photo Left">
    <p:spTree>
      <p:nvGrpSpPr>
        <p:cNvPr id="1" name=""/>
        <p:cNvGrpSpPr/>
        <p:nvPr/>
      </p:nvGrpSpPr>
      <p:grpSpPr>
        <a:xfrm>
          <a:off x="0" y="0"/>
          <a:ext cx="0" cy="0"/>
          <a:chOff x="0" y="0"/>
          <a:chExt cx="0" cy="0"/>
        </a:xfrm>
      </p:grpSpPr>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1ED94C61-791C-ED47-8D7D-630F3E89590A}"/>
              </a:ext>
            </a:extLst>
          </p:cNvPr>
          <p:cNvSpPr>
            <a:spLocks noGrp="1"/>
          </p:cNvSpPr>
          <p:nvPr>
            <p:ph type="pic" sz="quarter" idx="10" hasCustomPrompt="1"/>
          </p:nvPr>
        </p:nvSpPr>
        <p:spPr>
          <a:xfrm>
            <a:off x="0" y="3"/>
            <a:ext cx="2834640" cy="6375399"/>
          </a:xfrm>
          <a:custGeom>
            <a:avLst/>
            <a:gdLst>
              <a:gd name="connsiteX0" fmla="*/ 0 w 2834640"/>
              <a:gd name="connsiteY0" fmla="*/ 0 h 4781549"/>
              <a:gd name="connsiteX1" fmla="*/ 2834640 w 2834640"/>
              <a:gd name="connsiteY1" fmla="*/ 0 h 4781549"/>
              <a:gd name="connsiteX2" fmla="*/ 2834640 w 2834640"/>
              <a:gd name="connsiteY2" fmla="*/ 4781549 h 4781549"/>
              <a:gd name="connsiteX3" fmla="*/ 0 w 283464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834640" h="4781549">
                <a:moveTo>
                  <a:pt x="0" y="0"/>
                </a:moveTo>
                <a:lnTo>
                  <a:pt x="2834640" y="0"/>
                </a:lnTo>
                <a:lnTo>
                  <a:pt x="283464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cxnSp>
        <p:nvCxnSpPr>
          <p:cNvPr id="9" name="Straight Connector 8"/>
          <p:cNvCxnSpPr>
            <a:cxnSpLocks/>
          </p:cNvCxnSpPr>
          <p:nvPr userDrawn="1"/>
        </p:nvCxnSpPr>
        <p:spPr>
          <a:xfrm>
            <a:off x="3200376" y="1498600"/>
            <a:ext cx="594362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1"/>
          <p:cNvSpPr>
            <a:spLocks noGrp="1"/>
          </p:cNvSpPr>
          <p:nvPr>
            <p:ph sz="quarter" idx="13"/>
          </p:nvPr>
        </p:nvSpPr>
        <p:spPr>
          <a:xfrm>
            <a:off x="3200400" y="1600200"/>
            <a:ext cx="5715574"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200376" y="76203"/>
            <a:ext cx="5715025"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lang="en-US"/>
              <a:t>CONFIDENTIAL © Deltek, Inc. All Rights Reserved.</a:t>
            </a:r>
          </a:p>
        </p:txBody>
      </p:sp>
      <p:sp>
        <p:nvSpPr>
          <p:cNvPr id="8" name="Slide Number Placeholder 7"/>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75928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2 Chevron Photo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C3E6F16-A2D6-CF4B-830F-BEAC753F3C2D}"/>
              </a:ext>
            </a:extLst>
          </p:cNvPr>
          <p:cNvSpPr>
            <a:spLocks noGrp="1"/>
          </p:cNvSpPr>
          <p:nvPr>
            <p:ph type="pic" sz="quarter" idx="17" hasCustomPrompt="1"/>
          </p:nvPr>
        </p:nvSpPr>
        <p:spPr>
          <a:xfrm>
            <a:off x="-1" y="-1"/>
            <a:ext cx="5368267" cy="6858001"/>
          </a:xfrm>
          <a:custGeom>
            <a:avLst/>
            <a:gdLst>
              <a:gd name="connsiteX0" fmla="*/ 533400 w 5368267"/>
              <a:gd name="connsiteY0" fmla="*/ 0 h 5143501"/>
              <a:gd name="connsiteX1" fmla="*/ 567667 w 5368267"/>
              <a:gd name="connsiteY1" fmla="*/ 0 h 5143501"/>
              <a:gd name="connsiteX2" fmla="*/ 3504640 w 5368267"/>
              <a:gd name="connsiteY2" fmla="*/ 0 h 5143501"/>
              <a:gd name="connsiteX3" fmla="*/ 3538907 w 5368267"/>
              <a:gd name="connsiteY3" fmla="*/ 0 h 5143501"/>
              <a:gd name="connsiteX4" fmla="*/ 3538908 w 5368267"/>
              <a:gd name="connsiteY4" fmla="*/ 1 h 5143501"/>
              <a:gd name="connsiteX5" fmla="*/ 3630613 w 5368267"/>
              <a:gd name="connsiteY5" fmla="*/ 1 h 5143501"/>
              <a:gd name="connsiteX6" fmla="*/ 3664880 w 5368267"/>
              <a:gd name="connsiteY6" fmla="*/ 1 h 5143501"/>
              <a:gd name="connsiteX7" fmla="*/ 5368267 w 5368267"/>
              <a:gd name="connsiteY7" fmla="*/ 2571751 h 5143501"/>
              <a:gd name="connsiteX8" fmla="*/ 3664880 w 5368267"/>
              <a:gd name="connsiteY8" fmla="*/ 5143501 h 5143501"/>
              <a:gd name="connsiteX9" fmla="*/ 3630613 w 5368267"/>
              <a:gd name="connsiteY9" fmla="*/ 5143501 h 5143501"/>
              <a:gd name="connsiteX10" fmla="*/ 693640 w 5368267"/>
              <a:gd name="connsiteY10" fmla="*/ 5143501 h 5143501"/>
              <a:gd name="connsiteX11" fmla="*/ 659373 w 5368267"/>
              <a:gd name="connsiteY11" fmla="*/ 5143501 h 5143501"/>
              <a:gd name="connsiteX12" fmla="*/ 659374 w 5368267"/>
              <a:gd name="connsiteY12" fmla="*/ 5143500 h 5143501"/>
              <a:gd name="connsiteX13" fmla="*/ 567667 w 5368267"/>
              <a:gd name="connsiteY13" fmla="*/ 5143500 h 5143501"/>
              <a:gd name="connsiteX14" fmla="*/ 533400 w 5368267"/>
              <a:gd name="connsiteY14" fmla="*/ 5143500 h 5143501"/>
              <a:gd name="connsiteX15" fmla="*/ 533401 w 5368267"/>
              <a:gd name="connsiteY15" fmla="*/ 5143498 h 5143501"/>
              <a:gd name="connsiteX16" fmla="*/ 34267 w 5368267"/>
              <a:gd name="connsiteY16" fmla="*/ 5143498 h 5143501"/>
              <a:gd name="connsiteX17" fmla="*/ 0 w 5368267"/>
              <a:gd name="connsiteY17" fmla="*/ 5143498 h 5143501"/>
              <a:gd name="connsiteX18" fmla="*/ 0 w 5368267"/>
              <a:gd name="connsiteY18" fmla="*/ 1 h 5143501"/>
              <a:gd name="connsiteX19" fmla="*/ 34267 w 5368267"/>
              <a:gd name="connsiteY19" fmla="*/ 1 h 5143501"/>
              <a:gd name="connsiteX20" fmla="*/ 533401 w 5368267"/>
              <a:gd name="connsiteY20"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8267" h="5143501">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2" name="Picture Placeholder 11">
            <a:extLst>
              <a:ext uri="{FF2B5EF4-FFF2-40B4-BE49-F238E27FC236}">
                <a16:creationId xmlns:a16="http://schemas.microsoft.com/office/drawing/2014/main" id="{60A110CA-9D71-2E46-8417-552CBC206A76}"/>
              </a:ext>
            </a:extLst>
          </p:cNvPr>
          <p:cNvSpPr>
            <a:spLocks noGrp="1"/>
          </p:cNvSpPr>
          <p:nvPr>
            <p:ph type="pic" sz="quarter" idx="16" hasCustomPrompt="1"/>
          </p:nvPr>
        </p:nvSpPr>
        <p:spPr>
          <a:xfrm>
            <a:off x="3733799" y="0"/>
            <a:ext cx="5410200" cy="6858000"/>
          </a:xfrm>
          <a:custGeom>
            <a:avLst/>
            <a:gdLst>
              <a:gd name="connsiteX0" fmla="*/ 0 w 5410200"/>
              <a:gd name="connsiteY0" fmla="*/ 0 h 5143500"/>
              <a:gd name="connsiteX1" fmla="*/ 1371600 w 5410200"/>
              <a:gd name="connsiteY1" fmla="*/ 0 h 5143500"/>
              <a:gd name="connsiteX2" fmla="*/ 2971240 w 5410200"/>
              <a:gd name="connsiteY2" fmla="*/ 0 h 5143500"/>
              <a:gd name="connsiteX3" fmla="*/ 5410200 w 5410200"/>
              <a:gd name="connsiteY3" fmla="*/ 0 h 5143500"/>
              <a:gd name="connsiteX4" fmla="*/ 5410200 w 5410200"/>
              <a:gd name="connsiteY4" fmla="*/ 5143499 h 5143500"/>
              <a:gd name="connsiteX5" fmla="*/ 2971240 w 5410200"/>
              <a:gd name="connsiteY5" fmla="*/ 5143500 h 5143500"/>
              <a:gd name="connsiteX6" fmla="*/ 2971240 w 5410200"/>
              <a:gd name="connsiteY6" fmla="*/ 5143500 h 5143500"/>
              <a:gd name="connsiteX7" fmla="*/ 1371600 w 5410200"/>
              <a:gd name="connsiteY7" fmla="*/ 5143500 h 5143500"/>
              <a:gd name="connsiteX8" fmla="*/ 0 w 5410200"/>
              <a:gd name="connsiteY8" fmla="*/ 5143500 h 5143500"/>
              <a:gd name="connsiteX9" fmla="*/ 1703387 w 5410200"/>
              <a:gd name="connsiteY9"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143500">
                <a:moveTo>
                  <a:pt x="0" y="0"/>
                </a:moveTo>
                <a:lnTo>
                  <a:pt x="1371600" y="0"/>
                </a:lnTo>
                <a:lnTo>
                  <a:pt x="2971240" y="0"/>
                </a:lnTo>
                <a:lnTo>
                  <a:pt x="5410200" y="0"/>
                </a:lnTo>
                <a:lnTo>
                  <a:pt x="5410200" y="5143499"/>
                </a:lnTo>
                <a:lnTo>
                  <a:pt x="2971240" y="5143500"/>
                </a:lnTo>
                <a:lnTo>
                  <a:pt x="2971240" y="5143500"/>
                </a:lnTo>
                <a:lnTo>
                  <a:pt x="1371600" y="5143500"/>
                </a:lnTo>
                <a:lnTo>
                  <a:pt x="0" y="5143500"/>
                </a:lnTo>
                <a:lnTo>
                  <a:pt x="1703387" y="2571750"/>
                </a:lnTo>
                <a:close/>
              </a:path>
            </a:pathLst>
          </a:custGeom>
          <a:solidFill>
            <a:schemeClr val="accent1">
              <a:alpha val="50000"/>
            </a:schemeClr>
          </a:solidFill>
        </p:spPr>
        <p:txBody>
          <a:bodyPr wrap="square" anchor="ctr">
            <a:noAutofit/>
          </a:bodyPr>
          <a:lstStyle>
            <a:lvl1pPr marL="0" indent="0" algn="ctr">
              <a:buNone/>
              <a:defRPr sz="1200" baseline="0"/>
            </a:lvl1pPr>
          </a:lstStyle>
          <a:p>
            <a:r>
              <a:rPr lang="en-US"/>
              <a:t>Drag picture to placeholder </a:t>
            </a:r>
            <a:br>
              <a:rPr lang="en-US"/>
            </a:br>
            <a:r>
              <a:rPr lang="en-US"/>
              <a:t>or click icon to add</a:t>
            </a:r>
          </a:p>
        </p:txBody>
      </p:sp>
      <p:sp>
        <p:nvSpPr>
          <p:cNvPr id="5" name="Text Placeholder 2">
            <a:extLst>
              <a:ext uri="{FF2B5EF4-FFF2-40B4-BE49-F238E27FC236}">
                <a16:creationId xmlns:a16="http://schemas.microsoft.com/office/drawing/2014/main" id="{94223973-12FE-E141-B725-67E74BF698E5}"/>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6147462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Photo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400800" y="2"/>
            <a:ext cx="2743200" cy="6858311"/>
          </a:xfrm>
        </p:spPr>
        <p:txBody>
          <a:bodyPr anchor="ctr"/>
          <a:lstStyle>
            <a:lvl1pPr algn="ctr">
              <a:defRPr/>
            </a:lvl1pPr>
          </a:lstStyle>
          <a:p>
            <a:r>
              <a:rPr lang="en-US"/>
              <a:t>Drag picture to placeholder or click icon to add</a:t>
            </a:r>
          </a:p>
        </p:txBody>
      </p:sp>
      <p:sp>
        <p:nvSpPr>
          <p:cNvPr id="6" name="Title 5"/>
          <p:cNvSpPr>
            <a:spLocks noGrp="1"/>
          </p:cNvSpPr>
          <p:nvPr>
            <p:ph type="title"/>
          </p:nvPr>
        </p:nvSpPr>
        <p:spPr>
          <a:xfrm>
            <a:off x="228601" y="76201"/>
            <a:ext cx="5939852" cy="939488"/>
          </a:xfrm>
        </p:spPr>
        <p:txBody>
          <a:bodyPr/>
          <a:lstStyle/>
          <a:p>
            <a:r>
              <a:rPr lang="en-US"/>
              <a:t>Click to edit Master title style</a:t>
            </a:r>
          </a:p>
        </p:txBody>
      </p:sp>
      <p:sp>
        <p:nvSpPr>
          <p:cNvPr id="12" name="Content Placeholder 11"/>
          <p:cNvSpPr>
            <a:spLocks noGrp="1"/>
          </p:cNvSpPr>
          <p:nvPr>
            <p:ph sz="quarter" idx="13"/>
          </p:nvPr>
        </p:nvSpPr>
        <p:spPr>
          <a:xfrm>
            <a:off x="228602" y="1066045"/>
            <a:ext cx="5940425" cy="5106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 y="1040867"/>
            <a:ext cx="6168454"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4"/>
          </p:nvPr>
        </p:nvSpPr>
        <p:spPr/>
        <p:txBody>
          <a:bodyPr/>
          <a:lstStyle>
            <a:lvl1pPr algn="ctr">
              <a:defRPr/>
            </a:lvl1pPr>
          </a:lstStyle>
          <a:p>
            <a:r>
              <a:rPr lang="en-US"/>
              <a:t>© Deltek, Inc. All Rights Reserved.</a:t>
            </a:r>
          </a:p>
        </p:txBody>
      </p:sp>
      <p:sp>
        <p:nvSpPr>
          <p:cNvPr id="3" name="Slide Number Placeholder 2"/>
          <p:cNvSpPr>
            <a:spLocks noGrp="1"/>
          </p:cNvSpPr>
          <p:nvPr>
            <p:ph type="sldNum" sz="quarter" idx="15"/>
          </p:nvPr>
        </p:nvSpPr>
        <p:spPr/>
        <p:txBody>
          <a:bodyPr/>
          <a:lstStyle/>
          <a:p>
            <a:fld id="{B55A158B-BCF3-9542-9167-C24EBDDACB7A}" type="slidenum">
              <a:rPr lang="uk-UA" smtClean="0"/>
              <a:pPr/>
              <a:t>‹#›</a:t>
            </a:fld>
            <a:endParaRPr lang="uk-UA"/>
          </a:p>
        </p:txBody>
      </p:sp>
      <p:cxnSp>
        <p:nvCxnSpPr>
          <p:cNvPr id="10" name="Straight Connector 9"/>
          <p:cNvCxnSpPr/>
          <p:nvPr userDrawn="1"/>
        </p:nvCxnSpPr>
        <p:spPr>
          <a:xfrm>
            <a:off x="22860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48163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cSld name="Title Slide wPic">
    <p:spTree>
      <p:nvGrpSpPr>
        <p:cNvPr id="1" name=""/>
        <p:cNvGrpSpPr/>
        <p:nvPr/>
      </p:nvGrpSpPr>
      <p:grpSpPr>
        <a:xfrm>
          <a:off x="0" y="0"/>
          <a:ext cx="0" cy="0"/>
          <a:chOff x="0" y="0"/>
          <a:chExt cx="0" cy="0"/>
        </a:xfrm>
      </p:grpSpPr>
      <p:sp>
        <p:nvSpPr>
          <p:cNvPr id="7" name="Pentagon 6"/>
          <p:cNvSpPr/>
          <p:nvPr userDrawn="1"/>
        </p:nvSpPr>
        <p:spPr>
          <a:xfrm>
            <a:off x="2" y="0"/>
            <a:ext cx="6033155" cy="6858000"/>
          </a:xfrm>
          <a:prstGeom prst="homePlate">
            <a:avLst>
              <a:gd name="adj" fmla="val 35529"/>
            </a:avLst>
          </a:prstGeom>
          <a:gradFill flip="none" rotWithShape="1">
            <a:gsLst>
              <a:gs pos="0">
                <a:schemeClr val="tx2"/>
              </a:gs>
              <a:gs pos="100000">
                <a:srgbClr val="0069AA"/>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a:t>Click icon to add picture</a:t>
            </a:r>
          </a:p>
        </p:txBody>
      </p:sp>
      <p:sp>
        <p:nvSpPr>
          <p:cNvPr id="137" name="Chevron 10"/>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4" name="Chevron 10">
            <a:extLst>
              <a:ext uri="{FF2B5EF4-FFF2-40B4-BE49-F238E27FC236}">
                <a16:creationId xmlns:a16="http://schemas.microsoft.com/office/drawing/2014/main" id="{ABD476FA-081D-F441-A186-07A5DE38639A}"/>
              </a:ext>
            </a:extLst>
          </p:cNvPr>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282727"/>
              </a:solidFill>
            </a:endParaRPr>
          </a:p>
        </p:txBody>
      </p:sp>
      <p:grpSp>
        <p:nvGrpSpPr>
          <p:cNvPr id="13" name="Group 12">
            <a:extLst>
              <a:ext uri="{FF2B5EF4-FFF2-40B4-BE49-F238E27FC236}">
                <a16:creationId xmlns:a16="http://schemas.microsoft.com/office/drawing/2014/main" id="{1EF26B98-619A-3B4D-A8BC-1EA91EF07B04}"/>
              </a:ext>
            </a:extLst>
          </p:cNvPr>
          <p:cNvGrpSpPr/>
          <p:nvPr userDrawn="1"/>
        </p:nvGrpSpPr>
        <p:grpSpPr>
          <a:xfrm>
            <a:off x="1524001" y="431800"/>
            <a:ext cx="3538073" cy="6426199"/>
            <a:chOff x="4093391" y="323850"/>
            <a:chExt cx="4006242" cy="4819649"/>
          </a:xfrm>
        </p:grpSpPr>
        <p:sp>
          <p:nvSpPr>
            <p:cNvPr id="15" name="Chevron 14">
              <a:extLst>
                <a:ext uri="{FF2B5EF4-FFF2-40B4-BE49-F238E27FC236}">
                  <a16:creationId xmlns:a16="http://schemas.microsoft.com/office/drawing/2014/main" id="{1395E9DA-C741-1049-8C67-E09FEA2301C5}"/>
                </a:ext>
              </a:extLst>
            </p:cNvPr>
            <p:cNvSpPr/>
            <p:nvPr/>
          </p:nvSpPr>
          <p:spPr>
            <a:xfrm>
              <a:off x="4093391" y="323850"/>
              <a:ext cx="4006242" cy="4819649"/>
            </a:xfrm>
            <a:prstGeom prst="chevron">
              <a:avLst>
                <a:gd name="adj" fmla="val 48359"/>
              </a:avLst>
            </a:prstGeom>
            <a:gradFill flip="none" rotWithShape="1">
              <a:gsLst>
                <a:gs pos="15000">
                  <a:schemeClr val="accent1">
                    <a:lumMod val="40000"/>
                    <a:lumOff val="60000"/>
                    <a:alpha val="4000"/>
                  </a:schemeClr>
                </a:gs>
                <a:gs pos="100000">
                  <a:schemeClr val="accent5">
                    <a:lumMod val="40000"/>
                    <a:lumOff val="60000"/>
                    <a:alpha val="2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2727"/>
                </a:solidFill>
              </a:endParaRPr>
            </a:p>
          </p:txBody>
        </p:sp>
        <p:sp>
          <p:nvSpPr>
            <p:cNvPr id="19" name="Chevron 18">
              <a:extLst>
                <a:ext uri="{FF2B5EF4-FFF2-40B4-BE49-F238E27FC236}">
                  <a16:creationId xmlns:a16="http://schemas.microsoft.com/office/drawing/2014/main" id="{C9BCB99B-1378-3B4D-8463-B569A30E5BD0}"/>
                </a:ext>
              </a:extLst>
            </p:cNvPr>
            <p:cNvSpPr/>
            <p:nvPr/>
          </p:nvSpPr>
          <p:spPr>
            <a:xfrm>
              <a:off x="6373435" y="361950"/>
              <a:ext cx="1516409" cy="1824295"/>
            </a:xfrm>
            <a:prstGeom prst="chevron">
              <a:avLst>
                <a:gd name="adj" fmla="val 47832"/>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2727"/>
                </a:solidFill>
              </a:endParaRPr>
            </a:p>
          </p:txBody>
        </p:sp>
      </p:grpSp>
      <p:cxnSp>
        <p:nvCxnSpPr>
          <p:cNvPr id="8" name="Straight Connector 7"/>
          <p:cNvCxnSpPr/>
          <p:nvPr/>
        </p:nvCxnSpPr>
        <p:spPr>
          <a:xfrm>
            <a:off x="-1"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8"/>
            <a:ext cx="4892512" cy="1604975"/>
          </a:xfrm>
          <a:noFill/>
          <a:ln>
            <a:noFill/>
          </a:ln>
        </p:spPr>
        <p:txBody>
          <a:bodyPr wrap="square" lIns="457200" anchor="t" anchorCtr="0">
            <a:noAutofit/>
          </a:bodyPr>
          <a:lstStyle>
            <a:lvl1pPr>
              <a:defRPr sz="3600">
                <a:solidFill>
                  <a:schemeClr val="bg1"/>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69"/>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pic>
        <p:nvPicPr>
          <p:cNvPr id="16" name="Picture 15">
            <a:extLst>
              <a:ext uri="{FF2B5EF4-FFF2-40B4-BE49-F238E27FC236}">
                <a16:creationId xmlns:a16="http://schemas.microsoft.com/office/drawing/2014/main" id="{213D07F3-5950-EF48-906B-8B1CE6A13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65800323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cSld name="No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 ©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509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userDrawn="1">
  <p:cSld name="Full Picture w Ca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01E880-505B-4040-95D2-96BF6D65669B}"/>
              </a:ext>
            </a:extLst>
          </p:cNvPr>
          <p:cNvSpPr>
            <a:spLocks noGrp="1"/>
          </p:cNvSpPr>
          <p:nvPr>
            <p:ph type="pic" sz="quarter" idx="13" hasCustomPrompt="1"/>
          </p:nvPr>
        </p:nvSpPr>
        <p:spPr>
          <a:xfrm>
            <a:off x="-1" y="-1"/>
            <a:ext cx="9144000" cy="6858001"/>
          </a:xfrm>
          <a:custGeom>
            <a:avLst/>
            <a:gdLst>
              <a:gd name="connsiteX0" fmla="*/ 533400 w 9144000"/>
              <a:gd name="connsiteY0" fmla="*/ 0 h 5143501"/>
              <a:gd name="connsiteX1" fmla="*/ 3504640 w 9144000"/>
              <a:gd name="connsiteY1" fmla="*/ 0 h 5143501"/>
              <a:gd name="connsiteX2" fmla="*/ 3504641 w 9144000"/>
              <a:gd name="connsiteY2" fmla="*/ 1 h 5143501"/>
              <a:gd name="connsiteX3" fmla="*/ 3505201 w 9144000"/>
              <a:gd name="connsiteY3" fmla="*/ 1 h 5143501"/>
              <a:gd name="connsiteX4" fmla="*/ 3630613 w 9144000"/>
              <a:gd name="connsiteY4" fmla="*/ 1 h 5143501"/>
              <a:gd name="connsiteX5" fmla="*/ 4934756 w 9144000"/>
              <a:gd name="connsiteY5" fmla="*/ 1 h 5143501"/>
              <a:gd name="connsiteX6" fmla="*/ 6601986 w 9144000"/>
              <a:gd name="connsiteY6" fmla="*/ 1 h 5143501"/>
              <a:gd name="connsiteX7" fmla="*/ 9144000 w 9144000"/>
              <a:gd name="connsiteY7" fmla="*/ 1 h 5143501"/>
              <a:gd name="connsiteX8" fmla="*/ 9144000 w 9144000"/>
              <a:gd name="connsiteY8" fmla="*/ 5143500 h 5143501"/>
              <a:gd name="connsiteX9" fmla="*/ 6601986 w 9144000"/>
              <a:gd name="connsiteY9" fmla="*/ 5143501 h 5143501"/>
              <a:gd name="connsiteX10" fmla="*/ 4934756 w 9144000"/>
              <a:gd name="connsiteY10" fmla="*/ 5143501 h 5143501"/>
              <a:gd name="connsiteX11" fmla="*/ 3630613 w 9144000"/>
              <a:gd name="connsiteY11" fmla="*/ 5143501 h 5143501"/>
              <a:gd name="connsiteX12" fmla="*/ 3505201 w 9144000"/>
              <a:gd name="connsiteY12" fmla="*/ 5143501 h 5143501"/>
              <a:gd name="connsiteX13" fmla="*/ 659373 w 9144000"/>
              <a:gd name="connsiteY13" fmla="*/ 5143501 h 5143501"/>
              <a:gd name="connsiteX14" fmla="*/ 659374 w 9144000"/>
              <a:gd name="connsiteY14" fmla="*/ 5143500 h 5143501"/>
              <a:gd name="connsiteX15" fmla="*/ 533400 w 9144000"/>
              <a:gd name="connsiteY15" fmla="*/ 5143500 h 5143501"/>
              <a:gd name="connsiteX16" fmla="*/ 533401 w 9144000"/>
              <a:gd name="connsiteY16" fmla="*/ 5143498 h 5143501"/>
              <a:gd name="connsiteX17" fmla="*/ 0 w 9144000"/>
              <a:gd name="connsiteY17" fmla="*/ 5143498 h 5143501"/>
              <a:gd name="connsiteX18" fmla="*/ 0 w 9144000"/>
              <a:gd name="connsiteY18" fmla="*/ 1 h 5143501"/>
              <a:gd name="connsiteX19" fmla="*/ 533401 w 9144000"/>
              <a:gd name="connsiteY1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0" h="5143501">
                <a:moveTo>
                  <a:pt x="533400" y="0"/>
                </a:moveTo>
                <a:lnTo>
                  <a:pt x="3504640" y="0"/>
                </a:lnTo>
                <a:lnTo>
                  <a:pt x="3504641" y="1"/>
                </a:lnTo>
                <a:lnTo>
                  <a:pt x="3505201" y="1"/>
                </a:lnTo>
                <a:lnTo>
                  <a:pt x="3630613" y="1"/>
                </a:lnTo>
                <a:lnTo>
                  <a:pt x="4934756" y="1"/>
                </a:lnTo>
                <a:lnTo>
                  <a:pt x="6601986" y="1"/>
                </a:lnTo>
                <a:lnTo>
                  <a:pt x="9144000" y="1"/>
                </a:lnTo>
                <a:lnTo>
                  <a:pt x="9144000" y="5143500"/>
                </a:lnTo>
                <a:lnTo>
                  <a:pt x="6601986" y="5143501"/>
                </a:lnTo>
                <a:lnTo>
                  <a:pt x="4934756" y="5143501"/>
                </a:lnTo>
                <a:lnTo>
                  <a:pt x="3630613" y="5143501"/>
                </a:lnTo>
                <a:lnTo>
                  <a:pt x="3505201" y="5143501"/>
                </a:lnTo>
                <a:lnTo>
                  <a:pt x="659373" y="5143501"/>
                </a:lnTo>
                <a:lnTo>
                  <a:pt x="659374" y="5143500"/>
                </a:lnTo>
                <a:lnTo>
                  <a:pt x="533400" y="5143500"/>
                </a:lnTo>
                <a:lnTo>
                  <a:pt x="533401" y="5143498"/>
                </a:lnTo>
                <a:lnTo>
                  <a:pt x="0" y="5143498"/>
                </a:lnTo>
                <a:lnTo>
                  <a:pt x="0"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5" name="Text Placeholder 2">
            <a:extLst>
              <a:ext uri="{FF2B5EF4-FFF2-40B4-BE49-F238E27FC236}">
                <a16:creationId xmlns:a16="http://schemas.microsoft.com/office/drawing/2014/main" id="{2FB4AE92-2A1A-654E-AAB6-2987A6C87146}"/>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84942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1" y="1019628"/>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a:t> © 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a:xfrm>
            <a:off x="228600" y="76202"/>
            <a:ext cx="8686800" cy="812799"/>
          </a:xfrm>
        </p:spPr>
        <p:txBody>
          <a:bodyPr/>
          <a:lstStyle/>
          <a:p>
            <a:r>
              <a:rPr lang="en-US"/>
              <a:t>Click to edit Master title style</a:t>
            </a:r>
          </a:p>
        </p:txBody>
      </p:sp>
    </p:spTree>
    <p:extLst>
      <p:ext uri="{BB962C8B-B14F-4D97-AF65-F5344CB8AC3E}">
        <p14:creationId xmlns:p14="http://schemas.microsoft.com/office/powerpoint/2010/main" val="100669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3_Title &amp; Content">
    <p:spTree>
      <p:nvGrpSpPr>
        <p:cNvPr id="1" name=""/>
        <p:cNvGrpSpPr/>
        <p:nvPr/>
      </p:nvGrpSpPr>
      <p:grpSpPr>
        <a:xfrm>
          <a:off x="0" y="0"/>
          <a:ext cx="0" cy="0"/>
          <a:chOff x="0" y="0"/>
          <a:chExt cx="0" cy="0"/>
        </a:xfrm>
      </p:grpSpPr>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1" y="889000"/>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a:t> © 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a:xfrm>
            <a:off x="228600" y="76203"/>
            <a:ext cx="8686800" cy="711199"/>
          </a:xfrm>
        </p:spPr>
        <p:txBody>
          <a:bodyPr/>
          <a:lstStyle/>
          <a:p>
            <a:r>
              <a:rPr lang="en-US"/>
              <a:t>Click to edit Master title style</a:t>
            </a:r>
          </a:p>
        </p:txBody>
      </p:sp>
    </p:spTree>
    <p:extLst>
      <p:ext uri="{BB962C8B-B14F-4D97-AF65-F5344CB8AC3E}">
        <p14:creationId xmlns:p14="http://schemas.microsoft.com/office/powerpoint/2010/main" val="89552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AgencyDashboar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DABC59FD-98D2-E84E-9839-4BB646A73E57}"/>
              </a:ext>
            </a:extLst>
          </p:cNvPr>
          <p:cNvSpPr/>
          <p:nvPr userDrawn="1"/>
        </p:nvSpPr>
        <p:spPr>
          <a:xfrm>
            <a:off x="110316" y="3891740"/>
            <a:ext cx="2667000" cy="2483661"/>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675">
              <a:latin typeface="Lato Light" panose="020F0502020204030203" pitchFamily="34" charset="0"/>
            </a:endParaRPr>
          </a:p>
        </p:txBody>
      </p:sp>
      <p:sp>
        <p:nvSpPr>
          <p:cNvPr id="2" name="Footer Placeholder 1"/>
          <p:cNvSpPr>
            <a:spLocks noGrp="1"/>
          </p:cNvSpPr>
          <p:nvPr>
            <p:ph type="ftr" sz="quarter" idx="10"/>
          </p:nvPr>
        </p:nvSpPr>
        <p:spPr/>
        <p:txBody>
          <a:bodyPr/>
          <a:lstStyle/>
          <a:p>
            <a:r>
              <a:rPr lang="en-US"/>
              <a:t>©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sp>
        <p:nvSpPr>
          <p:cNvPr id="15" name="Title Placeholder 4"/>
          <p:cNvSpPr>
            <a:spLocks noGrp="1"/>
          </p:cNvSpPr>
          <p:nvPr>
            <p:ph type="title"/>
          </p:nvPr>
        </p:nvSpPr>
        <p:spPr>
          <a:xfrm>
            <a:off x="3633198" y="103950"/>
            <a:ext cx="5410200" cy="881633"/>
          </a:xfrm>
          <a:prstGeom prst="rect">
            <a:avLst/>
          </a:prstGeom>
        </p:spPr>
        <p:txBody>
          <a:bodyPr vert="horz" lIns="91440" tIns="45720" rIns="91440" bIns="45720" rtlCol="0" anchor="b" anchorCtr="0">
            <a:normAutofit/>
          </a:bodyPr>
          <a:lstStyle/>
          <a:p>
            <a:r>
              <a:rPr lang="en-US"/>
              <a:t>	Click To Edit Master Title Style</a:t>
            </a:r>
          </a:p>
        </p:txBody>
      </p:sp>
      <p:sp>
        <p:nvSpPr>
          <p:cNvPr id="16" name="Rectangle 15">
            <a:extLst>
              <a:ext uri="{FF2B5EF4-FFF2-40B4-BE49-F238E27FC236}">
                <a16:creationId xmlns:a16="http://schemas.microsoft.com/office/drawing/2014/main" id="{DABC59FD-98D2-E84E-9839-4BB646A73E57}"/>
              </a:ext>
            </a:extLst>
          </p:cNvPr>
          <p:cNvSpPr/>
          <p:nvPr userDrawn="1"/>
        </p:nvSpPr>
        <p:spPr>
          <a:xfrm>
            <a:off x="2826379" y="1086516"/>
            <a:ext cx="6165222" cy="33995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18" name="Rectangle 17">
            <a:extLst>
              <a:ext uri="{FF2B5EF4-FFF2-40B4-BE49-F238E27FC236}">
                <a16:creationId xmlns:a16="http://schemas.microsoft.com/office/drawing/2014/main" id="{DABC59FD-98D2-E84E-9839-4BB646A73E57}"/>
              </a:ext>
            </a:extLst>
          </p:cNvPr>
          <p:cNvSpPr/>
          <p:nvPr userDrawn="1"/>
        </p:nvSpPr>
        <p:spPr>
          <a:xfrm>
            <a:off x="114057" y="1086517"/>
            <a:ext cx="2667000" cy="2719292"/>
          </a:xfrm>
          <a:prstGeom prst="rect">
            <a:avLst/>
          </a:prstGeom>
          <a:solidFill>
            <a:srgbClr val="BD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19" name="TextBox 18">
            <a:extLst>
              <a:ext uri="{FF2B5EF4-FFF2-40B4-BE49-F238E27FC236}">
                <a16:creationId xmlns:a16="http://schemas.microsoft.com/office/drawing/2014/main" id="{E2970B68-2294-0A46-B861-4B221A19781F}"/>
              </a:ext>
            </a:extLst>
          </p:cNvPr>
          <p:cNvSpPr txBox="1"/>
          <p:nvPr userDrawn="1"/>
        </p:nvSpPr>
        <p:spPr>
          <a:xfrm>
            <a:off x="487885" y="1224847"/>
            <a:ext cx="2025426" cy="276999"/>
          </a:xfrm>
          <a:prstGeom prst="rect">
            <a:avLst/>
          </a:prstGeom>
          <a:noFill/>
        </p:spPr>
        <p:txBody>
          <a:bodyPr wrap="none" rtlCol="0" anchor="t" anchorCtr="0">
            <a:spAutoFit/>
          </a:bodyPr>
          <a:lstStyle/>
          <a:p>
            <a:pPr algn="ctr"/>
            <a:r>
              <a:rPr lang="en-US" sz="1200" b="1">
                <a:solidFill>
                  <a:schemeClr val="bg1"/>
                </a:solidFill>
                <a:latin typeface="+mj-lt"/>
                <a:ea typeface="Lato Light" panose="020F0502020204030203" pitchFamily="34" charset="0"/>
                <a:cs typeface="Poppins" pitchFamily="2" charset="77"/>
              </a:rPr>
              <a:t>TOTAL IT OBLIGATIONS*</a:t>
            </a:r>
          </a:p>
        </p:txBody>
      </p:sp>
      <p:sp>
        <p:nvSpPr>
          <p:cNvPr id="20" name="Rectangle 19">
            <a:extLst>
              <a:ext uri="{FF2B5EF4-FFF2-40B4-BE49-F238E27FC236}">
                <a16:creationId xmlns:a16="http://schemas.microsoft.com/office/drawing/2014/main" id="{2B53AE05-8C11-1E43-B65F-456AFF227188}"/>
              </a:ext>
            </a:extLst>
          </p:cNvPr>
          <p:cNvSpPr/>
          <p:nvPr userDrawn="1"/>
        </p:nvSpPr>
        <p:spPr>
          <a:xfrm>
            <a:off x="2827390" y="4545430"/>
            <a:ext cx="6164210" cy="18299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21" name="TextBox 20">
            <a:extLst>
              <a:ext uri="{FF2B5EF4-FFF2-40B4-BE49-F238E27FC236}">
                <a16:creationId xmlns:a16="http://schemas.microsoft.com/office/drawing/2014/main" id="{E2970B68-2294-0A46-B861-4B221A19781F}"/>
              </a:ext>
            </a:extLst>
          </p:cNvPr>
          <p:cNvSpPr txBox="1"/>
          <p:nvPr userDrawn="1"/>
        </p:nvSpPr>
        <p:spPr>
          <a:xfrm>
            <a:off x="533980" y="4027997"/>
            <a:ext cx="1966933" cy="276999"/>
          </a:xfrm>
          <a:prstGeom prst="rect">
            <a:avLst/>
          </a:prstGeom>
          <a:noFill/>
        </p:spPr>
        <p:txBody>
          <a:bodyPr wrap="square" rtlCol="0" anchor="t" anchorCtr="0">
            <a:spAutoFit/>
          </a:bodyPr>
          <a:lstStyle/>
          <a:p>
            <a:pPr algn="l"/>
            <a:r>
              <a:rPr lang="en-US" sz="1200" b="1">
                <a:solidFill>
                  <a:schemeClr val="bg1"/>
                </a:solidFill>
                <a:latin typeface="+mj-lt"/>
                <a:ea typeface="Lato Light" panose="020F0502020204030203" pitchFamily="34" charset="0"/>
                <a:cs typeface="Poppins" pitchFamily="2" charset="77"/>
              </a:rPr>
              <a:t>BY BUSINESS SIZE</a:t>
            </a:r>
          </a:p>
        </p:txBody>
      </p:sp>
      <p:sp>
        <p:nvSpPr>
          <p:cNvPr id="22" name="TextBox 21">
            <a:extLst>
              <a:ext uri="{FF2B5EF4-FFF2-40B4-BE49-F238E27FC236}">
                <a16:creationId xmlns:a16="http://schemas.microsoft.com/office/drawing/2014/main" id="{E2970B68-2294-0A46-B861-4B221A19781F}"/>
              </a:ext>
            </a:extLst>
          </p:cNvPr>
          <p:cNvSpPr txBox="1"/>
          <p:nvPr userDrawn="1"/>
        </p:nvSpPr>
        <p:spPr>
          <a:xfrm>
            <a:off x="3267113" y="1181043"/>
            <a:ext cx="1948252" cy="276999"/>
          </a:xfrm>
          <a:prstGeom prst="rect">
            <a:avLst/>
          </a:prstGeom>
          <a:noFill/>
        </p:spPr>
        <p:txBody>
          <a:bodyPr wrap="square" rtlCol="0" anchor="t" anchorCtr="0">
            <a:spAutoFit/>
          </a:bodyPr>
          <a:lstStyle/>
          <a:p>
            <a:pPr algn="l"/>
            <a:r>
              <a:rPr lang="en-US" sz="1200" b="1">
                <a:solidFill>
                  <a:schemeClr val="bg1"/>
                </a:solidFill>
                <a:latin typeface="+mj-lt"/>
                <a:ea typeface="Lato Light" panose="020F0502020204030203" pitchFamily="34" charset="0"/>
                <a:cs typeface="Poppins" pitchFamily="2" charset="77"/>
              </a:rPr>
              <a:t>TECHNOLOGY AREAS</a:t>
            </a:r>
          </a:p>
        </p:txBody>
      </p:sp>
      <p:sp>
        <p:nvSpPr>
          <p:cNvPr id="24" name="TextBox 23">
            <a:extLst>
              <a:ext uri="{FF2B5EF4-FFF2-40B4-BE49-F238E27FC236}">
                <a16:creationId xmlns:a16="http://schemas.microsoft.com/office/drawing/2014/main" id="{E2970B68-2294-0A46-B861-4B221A19781F}"/>
              </a:ext>
            </a:extLst>
          </p:cNvPr>
          <p:cNvSpPr txBox="1"/>
          <p:nvPr userDrawn="1"/>
        </p:nvSpPr>
        <p:spPr>
          <a:xfrm>
            <a:off x="3204249" y="4660459"/>
            <a:ext cx="1914049" cy="276999"/>
          </a:xfrm>
          <a:prstGeom prst="rect">
            <a:avLst/>
          </a:prstGeom>
          <a:noFill/>
        </p:spPr>
        <p:txBody>
          <a:bodyPr wrap="none" rtlCol="0" anchor="t" anchorCtr="0">
            <a:spAutoFit/>
          </a:bodyPr>
          <a:lstStyle/>
          <a:p>
            <a:pPr algn="ctr"/>
            <a:r>
              <a:rPr lang="en-US" sz="1200" b="1">
                <a:solidFill>
                  <a:schemeClr val="bg1"/>
                </a:solidFill>
                <a:latin typeface="+mj-lt"/>
                <a:ea typeface="Lato Light" panose="020F0502020204030203" pitchFamily="34" charset="0"/>
                <a:cs typeface="Poppins" pitchFamily="2" charset="77"/>
              </a:rPr>
              <a:t>TOP IT CONTRACTORS</a:t>
            </a:r>
          </a:p>
        </p:txBody>
      </p:sp>
      <p:cxnSp>
        <p:nvCxnSpPr>
          <p:cNvPr id="25" name="Straight Connector 24"/>
          <p:cNvCxnSpPr/>
          <p:nvPr userDrawn="1"/>
        </p:nvCxnSpPr>
        <p:spPr>
          <a:xfrm flipV="1">
            <a:off x="365760" y="1554116"/>
            <a:ext cx="2286000" cy="13037"/>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381000" y="4341904"/>
            <a:ext cx="2286000" cy="13037"/>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userDrawn="1"/>
        </p:nvGrpSpPr>
        <p:grpSpPr>
          <a:xfrm>
            <a:off x="185618" y="1162667"/>
            <a:ext cx="361188" cy="481584"/>
            <a:chOff x="20797" y="866971"/>
            <a:chExt cx="361188" cy="361188"/>
          </a:xfrm>
        </p:grpSpPr>
        <p:sp>
          <p:nvSpPr>
            <p:cNvPr id="28" name="Oval 27"/>
            <p:cNvSpPr/>
            <p:nvPr/>
          </p:nvSpPr>
          <p:spPr>
            <a:xfrm>
              <a:off x="20797" y="866971"/>
              <a:ext cx="361188" cy="361188"/>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9" name="Picture 28"/>
            <p:cNvPicPr>
              <a:picLocks noChangeAspect="1"/>
            </p:cNvPicPr>
            <p:nvPr/>
          </p:nvPicPr>
          <p:blipFill>
            <a:blip r:embed="rId2">
              <a:lum bright="70000" contrast="-70000"/>
            </a:blip>
            <a:stretch>
              <a:fillRect/>
            </a:stretch>
          </p:blipFill>
          <p:spPr>
            <a:xfrm>
              <a:off x="51848" y="899940"/>
              <a:ext cx="299086" cy="295251"/>
            </a:xfrm>
            <a:prstGeom prst="rect">
              <a:avLst/>
            </a:prstGeom>
          </p:spPr>
        </p:pic>
      </p:grpSp>
      <p:cxnSp>
        <p:nvCxnSpPr>
          <p:cNvPr id="30" name="Straight Connector 29"/>
          <p:cNvCxnSpPr/>
          <p:nvPr userDrawn="1"/>
        </p:nvCxnSpPr>
        <p:spPr>
          <a:xfrm flipV="1">
            <a:off x="3048000" y="1567153"/>
            <a:ext cx="2701222" cy="1"/>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1" name="Group 30"/>
          <p:cNvGrpSpPr/>
          <p:nvPr userDrawn="1"/>
        </p:nvGrpSpPr>
        <p:grpSpPr>
          <a:xfrm>
            <a:off x="2895134" y="1162667"/>
            <a:ext cx="361188" cy="481584"/>
            <a:chOff x="2895134" y="867461"/>
            <a:chExt cx="361188" cy="361188"/>
          </a:xfrm>
        </p:grpSpPr>
        <p:sp>
          <p:nvSpPr>
            <p:cNvPr id="32" name="Oval 31"/>
            <p:cNvSpPr/>
            <p:nvPr/>
          </p:nvSpPr>
          <p:spPr>
            <a:xfrm>
              <a:off x="2895134" y="867461"/>
              <a:ext cx="361188" cy="361188"/>
            </a:xfrm>
            <a:prstGeom prst="ellipse">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3" name="Picture 32"/>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2914133" y="893725"/>
              <a:ext cx="323191" cy="269326"/>
            </a:xfrm>
            <a:prstGeom prst="rect">
              <a:avLst/>
            </a:prstGeom>
          </p:spPr>
        </p:pic>
      </p:grpSp>
      <p:grpSp>
        <p:nvGrpSpPr>
          <p:cNvPr id="34" name="Group 33"/>
          <p:cNvGrpSpPr/>
          <p:nvPr userDrawn="1"/>
        </p:nvGrpSpPr>
        <p:grpSpPr>
          <a:xfrm>
            <a:off x="188808" y="3971868"/>
            <a:ext cx="361188" cy="481584"/>
            <a:chOff x="-27252" y="2751720"/>
            <a:chExt cx="361188" cy="361188"/>
          </a:xfrm>
          <a:solidFill>
            <a:schemeClr val="accent4"/>
          </a:solidFill>
        </p:grpSpPr>
        <p:sp>
          <p:nvSpPr>
            <p:cNvPr id="35" name="Oval 34"/>
            <p:cNvSpPr/>
            <p:nvPr/>
          </p:nvSpPr>
          <p:spPr>
            <a:xfrm>
              <a:off x="-27252" y="2751720"/>
              <a:ext cx="361188" cy="361188"/>
            </a:xfrm>
            <a:prstGeom prst="ellipse">
              <a:avLst/>
            </a:prstGeom>
            <a:grp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6" name="Picture 35"/>
            <p:cNvPicPr>
              <a:picLocks noChangeAspect="1"/>
            </p:cNvPicPr>
            <p:nvPr/>
          </p:nvPicPr>
          <p:blipFill>
            <a:blip r:embed="rId4" cstate="print">
              <a:lum bright="70000" contrast="-70000"/>
              <a:extLst>
                <a:ext uri="{28A0092B-C50C-407E-A947-70E740481C1C}">
                  <a14:useLocalDpi xmlns:a14="http://schemas.microsoft.com/office/drawing/2010/main"/>
                </a:ext>
              </a:extLst>
            </a:blip>
            <a:stretch>
              <a:fillRect/>
            </a:stretch>
          </p:blipFill>
          <p:spPr>
            <a:xfrm>
              <a:off x="37827" y="2791811"/>
              <a:ext cx="231030" cy="262251"/>
            </a:xfrm>
            <a:prstGeom prst="rect">
              <a:avLst/>
            </a:prstGeom>
            <a:grpFill/>
          </p:spPr>
        </p:pic>
      </p:grpSp>
      <p:cxnSp>
        <p:nvCxnSpPr>
          <p:cNvPr id="41" name="Straight Connector 40"/>
          <p:cNvCxnSpPr/>
          <p:nvPr userDrawn="1"/>
        </p:nvCxnSpPr>
        <p:spPr>
          <a:xfrm flipV="1">
            <a:off x="3157961" y="4977299"/>
            <a:ext cx="2743200" cy="13037"/>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2" name="Group 41"/>
          <p:cNvGrpSpPr/>
          <p:nvPr userDrawn="1"/>
        </p:nvGrpSpPr>
        <p:grpSpPr>
          <a:xfrm>
            <a:off x="2866350" y="4637104"/>
            <a:ext cx="361188" cy="481584"/>
            <a:chOff x="2866350" y="3501273"/>
            <a:chExt cx="361188" cy="361188"/>
          </a:xfrm>
        </p:grpSpPr>
        <p:sp>
          <p:nvSpPr>
            <p:cNvPr id="43" name="Oval 42"/>
            <p:cNvSpPr/>
            <p:nvPr/>
          </p:nvSpPr>
          <p:spPr>
            <a:xfrm>
              <a:off x="2866350" y="3501273"/>
              <a:ext cx="361188" cy="361188"/>
            </a:xfrm>
            <a:prstGeom prst="ellipse">
              <a:avLst/>
            </a:prstGeom>
            <a:solidFill>
              <a:schemeClr val="tx2">
                <a:lumMod val="90000"/>
                <a:lumOff val="1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4" name="Picture 43"/>
            <p:cNvPicPr>
              <a:picLocks noChangeAspect="1"/>
            </p:cNvPicPr>
            <p:nvPr/>
          </p:nvPicPr>
          <p:blipFill>
            <a:blip r:embed="rId5" cstate="print">
              <a:lum bright="70000" contrast="-70000"/>
              <a:extLst>
                <a:ext uri="{28A0092B-C50C-407E-A947-70E740481C1C}">
                  <a14:useLocalDpi xmlns:a14="http://schemas.microsoft.com/office/drawing/2010/main"/>
                </a:ext>
              </a:extLst>
            </a:blip>
            <a:stretch>
              <a:fillRect/>
            </a:stretch>
          </p:blipFill>
          <p:spPr>
            <a:xfrm>
              <a:off x="2924232" y="3531702"/>
              <a:ext cx="259416" cy="259416"/>
            </a:xfrm>
            <a:prstGeom prst="rect">
              <a:avLst/>
            </a:prstGeom>
          </p:spPr>
        </p:pic>
      </p:grpSp>
      <p:sp>
        <p:nvSpPr>
          <p:cNvPr id="45" name="TextBox 44"/>
          <p:cNvSpPr txBox="1"/>
          <p:nvPr userDrawn="1"/>
        </p:nvSpPr>
        <p:spPr>
          <a:xfrm>
            <a:off x="1173" y="29801"/>
            <a:ext cx="3504028" cy="697627"/>
          </a:xfrm>
          <a:prstGeom prst="rect">
            <a:avLst/>
          </a:prstGeom>
        </p:spPr>
        <p:txBody>
          <a:bodyPr vert="horz" lIns="91440" tIns="45720" rIns="91440" bIns="45720" rtlCol="0" anchor="ctr" anchorCtr="0">
            <a:noAutofit/>
          </a:bodyPr>
          <a:lstStyle>
            <a:lvl1pPr defTabSz="274313" fontAlgn="ctr">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r>
              <a:rPr lang="en-US" sz="2250"/>
              <a:t>IT Spending Dashboard:</a:t>
            </a:r>
          </a:p>
        </p:txBody>
      </p:sp>
      <p:sp>
        <p:nvSpPr>
          <p:cNvPr id="46" name="Rectangle 45"/>
          <p:cNvSpPr/>
          <p:nvPr userDrawn="1"/>
        </p:nvSpPr>
        <p:spPr>
          <a:xfrm>
            <a:off x="28073" y="638112"/>
            <a:ext cx="3522118" cy="338554"/>
          </a:xfrm>
          <a:prstGeom prst="rect">
            <a:avLst/>
          </a:prstGeom>
        </p:spPr>
        <p:txBody>
          <a:bodyPr wrap="none">
            <a:spAutoFit/>
          </a:bodyPr>
          <a:lstStyle/>
          <a:p>
            <a:r>
              <a:rPr lang="en-US" sz="1600">
                <a:solidFill>
                  <a:schemeClr val="bg1">
                    <a:lumMod val="50000"/>
                  </a:schemeClr>
                </a:solidFill>
                <a:latin typeface="Roboto Slab" pitchFamily="2" charset="0"/>
                <a:ea typeface="Roboto Slab" pitchFamily="2" charset="0"/>
              </a:rPr>
              <a:t>Contract Obligations, FY 2019-2021</a:t>
            </a:r>
            <a:endParaRPr lang="en-US" sz="1600">
              <a:solidFill>
                <a:schemeClr val="bg1">
                  <a:lumMod val="50000"/>
                </a:schemeClr>
              </a:solidFill>
            </a:endParaRPr>
          </a:p>
        </p:txBody>
      </p:sp>
      <p:sp>
        <p:nvSpPr>
          <p:cNvPr id="47" name="Footer Placeholder 5"/>
          <p:cNvSpPr txBox="1">
            <a:spLocks/>
          </p:cNvSpPr>
          <p:nvPr userDrawn="1"/>
        </p:nvSpPr>
        <p:spPr>
          <a:xfrm>
            <a:off x="838204" y="6482655"/>
            <a:ext cx="1052945" cy="203200"/>
          </a:xfrm>
          <a:prstGeom prst="rect">
            <a:avLst/>
          </a:prstGeom>
        </p:spPr>
        <p:txBody>
          <a:bodyPr vert="horz" wrap="square" lIns="45720" tIns="45720" rIns="45720" bIns="45720" rtlCol="0" anchor="ctr"/>
          <a:lstStyle>
            <a:defPPr>
              <a:defRPr lang="en-US"/>
            </a:defPPr>
            <a:lvl1pPr marL="0" algn="r" defTabSz="457200" rtl="0" eaLnBrk="1" latinLnBrk="0" hangingPunct="1">
              <a:defRPr lang="en-US" sz="600" kern="1200" dirty="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892">
              <a:defRPr/>
            </a:pPr>
            <a:r>
              <a:rPr lang="en-US" sz="600" i="1">
                <a:solidFill>
                  <a:schemeClr val="tx1">
                    <a:lumMod val="75000"/>
                    <a:lumOff val="25000"/>
                  </a:schemeClr>
                </a:solidFill>
                <a:latin typeface="Roboto Slab" pitchFamily="2" charset="0"/>
                <a:ea typeface="Roboto Slab" pitchFamily="2" charset="0"/>
              </a:rPr>
              <a:t>Federal Market Analysis</a:t>
            </a:r>
          </a:p>
        </p:txBody>
      </p:sp>
      <p:sp>
        <p:nvSpPr>
          <p:cNvPr id="4" name="TextBox 3"/>
          <p:cNvSpPr txBox="1"/>
          <p:nvPr userDrawn="1"/>
        </p:nvSpPr>
        <p:spPr>
          <a:xfrm>
            <a:off x="2190508" y="6454143"/>
            <a:ext cx="1986280" cy="230832"/>
          </a:xfrm>
          <a:prstGeom prst="rect">
            <a:avLst/>
          </a:prstGeom>
          <a:noFill/>
        </p:spPr>
        <p:txBody>
          <a:bodyPr wrap="square" rtlCol="0">
            <a:spAutoFit/>
          </a:bodyPr>
          <a:lstStyle/>
          <a:p>
            <a:r>
              <a:rPr lang="en-US" sz="900"/>
              <a:t>*Includes Embedded IT</a:t>
            </a:r>
          </a:p>
        </p:txBody>
      </p:sp>
    </p:spTree>
    <p:extLst>
      <p:ext uri="{BB962C8B-B14F-4D97-AF65-F5344CB8AC3E}">
        <p14:creationId xmlns:p14="http://schemas.microsoft.com/office/powerpoint/2010/main" val="1870578995"/>
      </p:ext>
    </p:extLst>
  </p:cSld>
  <p:clrMapOvr>
    <a:masterClrMapping/>
  </p:clrMapOvr>
  <p:hf hdr="0" dt="0"/>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mallAgencyForecas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DABC59FD-98D2-E84E-9839-4BB646A73E57}"/>
              </a:ext>
            </a:extLst>
          </p:cNvPr>
          <p:cNvSpPr/>
          <p:nvPr userDrawn="1"/>
        </p:nvSpPr>
        <p:spPr>
          <a:xfrm>
            <a:off x="103352" y="3378096"/>
            <a:ext cx="4316249" cy="29973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675">
              <a:latin typeface="Lato Light" panose="020F0502020204030203" pitchFamily="34" charset="0"/>
            </a:endParaRPr>
          </a:p>
        </p:txBody>
      </p:sp>
      <p:sp>
        <p:nvSpPr>
          <p:cNvPr id="2" name="Footer Placeholder 1"/>
          <p:cNvSpPr>
            <a:spLocks noGrp="1"/>
          </p:cNvSpPr>
          <p:nvPr>
            <p:ph type="ftr" sz="quarter" idx="10"/>
          </p:nvPr>
        </p:nvSpPr>
        <p:spPr/>
        <p:txBody>
          <a:bodyPr/>
          <a:lstStyle/>
          <a:p>
            <a:r>
              <a:rPr lang="en-US"/>
              <a:t>©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sp>
        <p:nvSpPr>
          <p:cNvPr id="15" name="Title Placeholder 4"/>
          <p:cNvSpPr>
            <a:spLocks noGrp="1"/>
          </p:cNvSpPr>
          <p:nvPr>
            <p:ph type="title"/>
          </p:nvPr>
        </p:nvSpPr>
        <p:spPr>
          <a:xfrm>
            <a:off x="2731212" y="77279"/>
            <a:ext cx="5410200" cy="623479"/>
          </a:xfrm>
          <a:prstGeom prst="rect">
            <a:avLst/>
          </a:prstGeom>
        </p:spPr>
        <p:txBody>
          <a:bodyPr vert="horz" lIns="91440" tIns="45720" rIns="91440" bIns="45720" rtlCol="0" anchor="b" anchorCtr="0">
            <a:normAutofit/>
          </a:bodyPr>
          <a:lstStyle/>
          <a:p>
            <a:r>
              <a:rPr lang="en-US"/>
              <a:t>	Click To Edit Master Title Style</a:t>
            </a:r>
          </a:p>
        </p:txBody>
      </p:sp>
      <p:sp>
        <p:nvSpPr>
          <p:cNvPr id="16" name="Rectangle 15">
            <a:extLst>
              <a:ext uri="{FF2B5EF4-FFF2-40B4-BE49-F238E27FC236}">
                <a16:creationId xmlns:a16="http://schemas.microsoft.com/office/drawing/2014/main" id="{DABC59FD-98D2-E84E-9839-4BB646A73E57}"/>
              </a:ext>
            </a:extLst>
          </p:cNvPr>
          <p:cNvSpPr/>
          <p:nvPr userDrawn="1"/>
        </p:nvSpPr>
        <p:spPr>
          <a:xfrm>
            <a:off x="4533657" y="931335"/>
            <a:ext cx="4556555" cy="54440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18" name="Rectangle 17">
            <a:extLst>
              <a:ext uri="{FF2B5EF4-FFF2-40B4-BE49-F238E27FC236}">
                <a16:creationId xmlns:a16="http://schemas.microsoft.com/office/drawing/2014/main" id="{DABC59FD-98D2-E84E-9839-4BB646A73E57}"/>
              </a:ext>
            </a:extLst>
          </p:cNvPr>
          <p:cNvSpPr/>
          <p:nvPr userDrawn="1"/>
        </p:nvSpPr>
        <p:spPr>
          <a:xfrm>
            <a:off x="114056" y="931335"/>
            <a:ext cx="4305544" cy="2298301"/>
          </a:xfrm>
          <a:prstGeom prst="rect">
            <a:avLst/>
          </a:prstGeom>
          <a:solidFill>
            <a:srgbClr val="BD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Lato Light" panose="020F0502020204030203" pitchFamily="34" charset="0"/>
            </a:endParaRPr>
          </a:p>
        </p:txBody>
      </p:sp>
      <p:sp>
        <p:nvSpPr>
          <p:cNvPr id="19" name="TextBox 18">
            <a:extLst>
              <a:ext uri="{FF2B5EF4-FFF2-40B4-BE49-F238E27FC236}">
                <a16:creationId xmlns:a16="http://schemas.microsoft.com/office/drawing/2014/main" id="{E2970B68-2294-0A46-B861-4B221A19781F}"/>
              </a:ext>
            </a:extLst>
          </p:cNvPr>
          <p:cNvSpPr txBox="1"/>
          <p:nvPr userDrawn="1"/>
        </p:nvSpPr>
        <p:spPr>
          <a:xfrm>
            <a:off x="436809" y="993530"/>
            <a:ext cx="906722" cy="276999"/>
          </a:xfrm>
          <a:prstGeom prst="rect">
            <a:avLst/>
          </a:prstGeom>
          <a:noFill/>
        </p:spPr>
        <p:txBody>
          <a:bodyPr wrap="none" rtlCol="0" anchor="t" anchorCtr="0">
            <a:spAutoFit/>
          </a:bodyPr>
          <a:lstStyle/>
          <a:p>
            <a:pPr algn="ctr"/>
            <a:r>
              <a:rPr lang="en-US" sz="1200" b="1">
                <a:solidFill>
                  <a:schemeClr val="bg1"/>
                </a:solidFill>
                <a:latin typeface="+mj-lt"/>
                <a:ea typeface="Lato Light" panose="020F0502020204030203" pitchFamily="34" charset="0"/>
                <a:cs typeface="Poppins" pitchFamily="2" charset="77"/>
              </a:rPr>
              <a:t>TOTAL IT </a:t>
            </a:r>
          </a:p>
        </p:txBody>
      </p:sp>
      <p:sp>
        <p:nvSpPr>
          <p:cNvPr id="22" name="TextBox 21">
            <a:extLst>
              <a:ext uri="{FF2B5EF4-FFF2-40B4-BE49-F238E27FC236}">
                <a16:creationId xmlns:a16="http://schemas.microsoft.com/office/drawing/2014/main" id="{E2970B68-2294-0A46-B861-4B221A19781F}"/>
              </a:ext>
            </a:extLst>
          </p:cNvPr>
          <p:cNvSpPr txBox="1"/>
          <p:nvPr userDrawn="1"/>
        </p:nvSpPr>
        <p:spPr>
          <a:xfrm>
            <a:off x="4916328" y="993530"/>
            <a:ext cx="2306176" cy="276999"/>
          </a:xfrm>
          <a:prstGeom prst="rect">
            <a:avLst/>
          </a:prstGeom>
          <a:noFill/>
        </p:spPr>
        <p:txBody>
          <a:bodyPr wrap="square" rtlCol="0" anchor="t" anchorCtr="0">
            <a:spAutoFit/>
          </a:bodyPr>
          <a:lstStyle/>
          <a:p>
            <a:pPr algn="l"/>
            <a:r>
              <a:rPr lang="en-US" sz="1200" b="1">
                <a:solidFill>
                  <a:schemeClr val="bg1"/>
                </a:solidFill>
                <a:latin typeface="+mj-lt"/>
                <a:ea typeface="Lato Light" panose="020F0502020204030203" pitchFamily="34" charset="0"/>
                <a:cs typeface="Poppins" pitchFamily="2" charset="77"/>
              </a:rPr>
              <a:t>TECHNOLOGY SEGMENTS</a:t>
            </a:r>
          </a:p>
        </p:txBody>
      </p:sp>
      <p:cxnSp>
        <p:nvCxnSpPr>
          <p:cNvPr id="25" name="Straight Connector 24"/>
          <p:cNvCxnSpPr/>
          <p:nvPr userDrawn="1"/>
        </p:nvCxnSpPr>
        <p:spPr>
          <a:xfrm flipV="1">
            <a:off x="365760" y="1300122"/>
            <a:ext cx="2286000" cy="13037"/>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7" name="Group 26"/>
          <p:cNvGrpSpPr>
            <a:grpSpLocks noChangeAspect="1"/>
          </p:cNvGrpSpPr>
          <p:nvPr userDrawn="1"/>
        </p:nvGrpSpPr>
        <p:grpSpPr>
          <a:xfrm>
            <a:off x="185619" y="987695"/>
            <a:ext cx="288950" cy="385267"/>
            <a:chOff x="20797" y="866971"/>
            <a:chExt cx="361188" cy="361188"/>
          </a:xfrm>
        </p:grpSpPr>
        <p:sp>
          <p:nvSpPr>
            <p:cNvPr id="28" name="Oval 27"/>
            <p:cNvSpPr/>
            <p:nvPr/>
          </p:nvSpPr>
          <p:spPr>
            <a:xfrm>
              <a:off x="20797" y="866971"/>
              <a:ext cx="361188" cy="361188"/>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9" name="Picture 28"/>
            <p:cNvPicPr>
              <a:picLocks noChangeAspect="1"/>
            </p:cNvPicPr>
            <p:nvPr/>
          </p:nvPicPr>
          <p:blipFill>
            <a:blip r:embed="rId2">
              <a:lum bright="70000" contrast="-70000"/>
            </a:blip>
            <a:stretch>
              <a:fillRect/>
            </a:stretch>
          </p:blipFill>
          <p:spPr>
            <a:xfrm>
              <a:off x="51848" y="899940"/>
              <a:ext cx="299086" cy="295251"/>
            </a:xfrm>
            <a:prstGeom prst="rect">
              <a:avLst/>
            </a:prstGeom>
          </p:spPr>
        </p:pic>
      </p:grpSp>
      <p:cxnSp>
        <p:nvCxnSpPr>
          <p:cNvPr id="30" name="Straight Connector 29"/>
          <p:cNvCxnSpPr/>
          <p:nvPr userDrawn="1"/>
        </p:nvCxnSpPr>
        <p:spPr>
          <a:xfrm flipV="1">
            <a:off x="4798814" y="1317650"/>
            <a:ext cx="2701222" cy="1"/>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1" name="Group 30"/>
          <p:cNvGrpSpPr/>
          <p:nvPr userDrawn="1"/>
        </p:nvGrpSpPr>
        <p:grpSpPr>
          <a:xfrm>
            <a:off x="4645948" y="992185"/>
            <a:ext cx="288950" cy="385267"/>
            <a:chOff x="2895134" y="867461"/>
            <a:chExt cx="361188" cy="361188"/>
          </a:xfrm>
        </p:grpSpPr>
        <p:sp>
          <p:nvSpPr>
            <p:cNvPr id="32" name="Oval 31"/>
            <p:cNvSpPr/>
            <p:nvPr/>
          </p:nvSpPr>
          <p:spPr>
            <a:xfrm>
              <a:off x="2895134" y="867461"/>
              <a:ext cx="361188" cy="361188"/>
            </a:xfrm>
            <a:prstGeom prst="ellipse">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3" name="Picture 32"/>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2914133" y="893725"/>
              <a:ext cx="323191" cy="269326"/>
            </a:xfrm>
            <a:prstGeom prst="rect">
              <a:avLst/>
            </a:prstGeom>
          </p:spPr>
        </p:pic>
      </p:grpSp>
      <p:sp>
        <p:nvSpPr>
          <p:cNvPr id="45" name="TextBox 44"/>
          <p:cNvSpPr txBox="1"/>
          <p:nvPr userDrawn="1"/>
        </p:nvSpPr>
        <p:spPr>
          <a:xfrm>
            <a:off x="1173" y="29801"/>
            <a:ext cx="3504028" cy="697627"/>
          </a:xfrm>
          <a:prstGeom prst="rect">
            <a:avLst/>
          </a:prstGeom>
        </p:spPr>
        <p:txBody>
          <a:bodyPr vert="horz" lIns="91440" tIns="45720" rIns="91440" bIns="45720" rtlCol="0" anchor="ctr" anchorCtr="0">
            <a:noAutofit/>
          </a:bodyPr>
          <a:lstStyle>
            <a:lvl1pPr defTabSz="274313" fontAlgn="ctr">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r>
              <a:rPr lang="en-US" sz="2250"/>
              <a:t>Forecast Dashboard:</a:t>
            </a:r>
          </a:p>
        </p:txBody>
      </p:sp>
      <p:sp>
        <p:nvSpPr>
          <p:cNvPr id="46" name="Rectangle 45"/>
          <p:cNvSpPr/>
          <p:nvPr userDrawn="1"/>
        </p:nvSpPr>
        <p:spPr>
          <a:xfrm>
            <a:off x="0" y="526762"/>
            <a:ext cx="4892686" cy="338554"/>
          </a:xfrm>
          <a:prstGeom prst="rect">
            <a:avLst/>
          </a:prstGeom>
        </p:spPr>
        <p:txBody>
          <a:bodyPr wrap="none">
            <a:spAutoFit/>
          </a:bodyPr>
          <a:lstStyle/>
          <a:p>
            <a:r>
              <a:rPr lang="en-US" sz="1600">
                <a:solidFill>
                  <a:schemeClr val="bg1">
                    <a:lumMod val="50000"/>
                  </a:schemeClr>
                </a:solidFill>
                <a:latin typeface="Roboto Slab" pitchFamily="2" charset="0"/>
                <a:ea typeface="Roboto Slab" pitchFamily="2" charset="0"/>
              </a:rPr>
              <a:t>Contractor Addressable IT Market, FY 2022-2024</a:t>
            </a:r>
            <a:endParaRPr lang="en-US" sz="1600">
              <a:solidFill>
                <a:schemeClr val="bg1">
                  <a:lumMod val="50000"/>
                </a:schemeClr>
              </a:solidFill>
            </a:endParaRPr>
          </a:p>
        </p:txBody>
      </p:sp>
    </p:spTree>
    <p:extLst>
      <p:ext uri="{BB962C8B-B14F-4D97-AF65-F5344CB8AC3E}">
        <p14:creationId xmlns:p14="http://schemas.microsoft.com/office/powerpoint/2010/main" val="1832030326"/>
      </p:ext>
    </p:extLst>
  </p:cSld>
  <p:clrMapOvr>
    <a:masterClrMapping/>
  </p:clrMapOvr>
  <p:hf hdr="0" dt="0"/>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Title Higher Lin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2"/>
            <a:ext cx="8001000" cy="838199"/>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a:solidFill>
                  <a:srgbClr val="282727">
                    <a:tint val="75000"/>
                  </a:srgbClr>
                </a:solidFill>
              </a:rPr>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a:pPr/>
              <a:t>‹#›</a:t>
            </a:fld>
            <a:endParaRPr lang="uk-UA"/>
          </a:p>
        </p:txBody>
      </p:sp>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433702"/>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 Col w Photo R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AB77590-7346-B14D-B8D0-9CEC8803879B}"/>
              </a:ext>
            </a:extLst>
          </p:cNvPr>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57062FD7-10E2-3A4E-B50E-173F7341F94F}"/>
              </a:ext>
            </a:extLst>
          </p:cNvPr>
          <p:cNvSpPr>
            <a:spLocks noGrp="1"/>
          </p:cNvSpPr>
          <p:nvPr>
            <p:ph type="pic" sz="quarter" idx="10" hasCustomPrompt="1"/>
          </p:nvPr>
        </p:nvSpPr>
        <p:spPr>
          <a:xfrm>
            <a:off x="6217920" y="3"/>
            <a:ext cx="2926080" cy="6375399"/>
          </a:xfrm>
          <a:custGeom>
            <a:avLst/>
            <a:gdLst>
              <a:gd name="connsiteX0" fmla="*/ 0 w 2926080"/>
              <a:gd name="connsiteY0" fmla="*/ 0 h 4781549"/>
              <a:gd name="connsiteX1" fmla="*/ 2926080 w 2926080"/>
              <a:gd name="connsiteY1" fmla="*/ 0 h 4781549"/>
              <a:gd name="connsiteX2" fmla="*/ 2926080 w 2926080"/>
              <a:gd name="connsiteY2" fmla="*/ 4781549 h 4781549"/>
              <a:gd name="connsiteX3" fmla="*/ 0 w 292608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926080" h="4781549">
                <a:moveTo>
                  <a:pt x="0" y="0"/>
                </a:moveTo>
                <a:lnTo>
                  <a:pt x="2926080" y="0"/>
                </a:lnTo>
                <a:lnTo>
                  <a:pt x="292608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6" name="Title 5"/>
          <p:cNvSpPr>
            <a:spLocks noGrp="1"/>
          </p:cNvSpPr>
          <p:nvPr>
            <p:ph type="title"/>
          </p:nvPr>
        </p:nvSpPr>
        <p:spPr>
          <a:xfrm>
            <a:off x="228602" y="76204"/>
            <a:ext cx="5714999" cy="1422397"/>
          </a:xfrm>
        </p:spPr>
        <p:txBody>
          <a:bodyPr/>
          <a:lstStyle/>
          <a:p>
            <a:r>
              <a:rPr lang="en-US"/>
              <a:t>Click to edit Master title style</a:t>
            </a:r>
          </a:p>
        </p:txBody>
      </p:sp>
      <p:sp>
        <p:nvSpPr>
          <p:cNvPr id="12" name="Content Placeholder 11"/>
          <p:cNvSpPr>
            <a:spLocks noGrp="1"/>
          </p:cNvSpPr>
          <p:nvPr>
            <p:ph sz="quarter" idx="13"/>
          </p:nvPr>
        </p:nvSpPr>
        <p:spPr>
          <a:xfrm>
            <a:off x="228602" y="1600200"/>
            <a:ext cx="5714999"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A88F431-7F1B-884A-98DD-B98788B0A8A0}"/>
              </a:ext>
            </a:extLst>
          </p:cNvPr>
          <p:cNvSpPr>
            <a:spLocks noGrp="1"/>
          </p:cNvSpPr>
          <p:nvPr>
            <p:ph type="ftr" sz="quarter" idx="14"/>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1DC02E4C-4B28-4042-A28A-42E604947A56}"/>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94157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76202"/>
            <a:ext cx="8686800" cy="838199"/>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r>
              <a:rPr>
                <a:solidFill>
                  <a:srgbClr val="282727">
                    <a:tint val="75000"/>
                  </a:srgbClr>
                </a:solidFill>
              </a:rPr>
              <a:t>CONFIDENTIAL © 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a:pPr/>
              <a:t>‹#›</a:t>
            </a:fld>
            <a:endParaRPr lang="uk-UA"/>
          </a:p>
        </p:txBody>
      </p:sp>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5"/>
          </p:nvPr>
        </p:nvSpPr>
        <p:spPr>
          <a:xfrm>
            <a:off x="228600" y="1597152"/>
            <a:ext cx="868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676769"/>
      </p:ext>
    </p:extLst>
  </p:cSld>
  <p:clrMapOvr>
    <a:masterClrMapping/>
  </p:clrMapOvr>
  <p:transition spd="slow">
    <p:push dir="u"/>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Agency Initiatives">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686302" cy="761999"/>
          </a:xfrm>
        </p:spPr>
        <p:txBody>
          <a:bodyPr>
            <a:noAutofit/>
          </a:bodyPr>
          <a:lstStyle>
            <a:lvl1pPr>
              <a:defRPr sz="2400"/>
            </a:lvl1pPr>
          </a:lstStyle>
          <a:p>
            <a:r>
              <a:rPr lang="en-US"/>
              <a:t>Click to edit Master title style</a:t>
            </a:r>
          </a:p>
        </p:txBody>
      </p:sp>
      <p:sp>
        <p:nvSpPr>
          <p:cNvPr id="3" name="Footer Placeholder 2"/>
          <p:cNvSpPr>
            <a:spLocks noGrp="1"/>
          </p:cNvSpPr>
          <p:nvPr>
            <p:ph type="ftr" sz="quarter" idx="10"/>
          </p:nvPr>
        </p:nvSpPr>
        <p:spPr/>
        <p:txBody>
          <a:bodyPr/>
          <a:lstStyle/>
          <a:p>
            <a:r>
              <a:rPr>
                <a:solidFill>
                  <a:srgbClr val="282727">
                    <a:tint val="75000"/>
                  </a:srgbClr>
                </a:solidFill>
              </a:rPr>
              <a:t>©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a:pPr/>
              <a:t>‹#›</a:t>
            </a:fld>
            <a:endParaRPr lang="uk-UA"/>
          </a:p>
        </p:txBody>
      </p:sp>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userDrawn="1"/>
        </p:nvSpPr>
        <p:spPr>
          <a:xfrm>
            <a:off x="4930849" y="61674"/>
            <a:ext cx="4098801" cy="621711"/>
          </a:xfrm>
          <a:prstGeom prst="rect">
            <a:avLst/>
          </a:prstGeom>
        </p:spPr>
        <p:txBody>
          <a:bodyPr vert="horz" lIns="68580" tIns="34290" rIns="68580" bIns="34290" rtlCol="0" anchor="b" anchorCtr="0">
            <a:normAutofit fontScale="77500" lnSpcReduction="20000"/>
          </a:bodyPr>
          <a:lstStyle>
            <a:lvl1pPr algn="l" defTabSz="365751" rtl="0" eaLnBrk="1" fontAlgn="ctr" latinLnBrk="0" hangingPunct="1">
              <a:lnSpc>
                <a:spcPct val="100000"/>
              </a:lnSpc>
              <a:spcBef>
                <a:spcPct val="0"/>
              </a:spcBef>
              <a:buNone/>
              <a:tabLst>
                <a:tab pos="0" algn="l"/>
              </a:tabLst>
              <a:defRPr sz="4267" b="0" i="0" u="none" kern="1800" spc="-67"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r>
              <a:rPr lang="en-US" sz="3200"/>
              <a:t>Major Plans and Initiatives</a:t>
            </a:r>
          </a:p>
        </p:txBody>
      </p:sp>
    </p:spTree>
    <p:extLst>
      <p:ext uri="{BB962C8B-B14F-4D97-AF65-F5344CB8AC3E}">
        <p14:creationId xmlns:p14="http://schemas.microsoft.com/office/powerpoint/2010/main" val="2178985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F8B1F3-E559-B649-A814-8F02B2F579C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Rectangle 8">
            <a:extLst>
              <a:ext uri="{FF2B5EF4-FFF2-40B4-BE49-F238E27FC236}">
                <a16:creationId xmlns:a16="http://schemas.microsoft.com/office/drawing/2014/main" id="{02F9E33A-9115-CD45-8A98-603807549F37}"/>
              </a:ext>
            </a:extLst>
          </p:cNvPr>
          <p:cNvSpPr/>
          <p:nvPr userDrawn="1"/>
        </p:nvSpPr>
        <p:spPr>
          <a:xfrm>
            <a:off x="0" y="1"/>
            <a:ext cx="9144000" cy="6858000"/>
          </a:xfrm>
          <a:prstGeom prst="rect">
            <a:avLst/>
          </a:prstGeom>
          <a:gradFill flip="none" rotWithShape="1">
            <a:gsLst>
              <a:gs pos="50000">
                <a:srgbClr val="024E83">
                  <a:alpha val="60000"/>
                </a:srgbClr>
              </a:gs>
              <a:gs pos="0">
                <a:srgbClr val="0098D6">
                  <a:alpha val="70000"/>
                </a:srgbClr>
              </a:gs>
              <a:gs pos="100000">
                <a:schemeClr val="tx2">
                  <a:alpha val="90000"/>
                </a:schemeClr>
              </a:gs>
            </a:gsLst>
            <a:lin ang="0" scaled="1"/>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nvGrpSpPr>
          <p:cNvPr id="10" name="Group 9">
            <a:extLst>
              <a:ext uri="{FF2B5EF4-FFF2-40B4-BE49-F238E27FC236}">
                <a16:creationId xmlns:a16="http://schemas.microsoft.com/office/drawing/2014/main" id="{4AF83896-4E5C-354E-85F3-77D7511FB5DE}"/>
              </a:ext>
            </a:extLst>
          </p:cNvPr>
          <p:cNvGrpSpPr/>
          <p:nvPr userDrawn="1"/>
        </p:nvGrpSpPr>
        <p:grpSpPr>
          <a:xfrm>
            <a:off x="4231445" y="431800"/>
            <a:ext cx="4726175" cy="6426199"/>
            <a:chOff x="4231444" y="323850"/>
            <a:chExt cx="4726175" cy="4819649"/>
          </a:xfrm>
        </p:grpSpPr>
        <p:sp>
          <p:nvSpPr>
            <p:cNvPr id="11" name="Chevron 10">
              <a:extLst>
                <a:ext uri="{FF2B5EF4-FFF2-40B4-BE49-F238E27FC236}">
                  <a16:creationId xmlns:a16="http://schemas.microsoft.com/office/drawing/2014/main" id="{BC14C7A5-F106-214F-AD2E-722B6191D8B9}"/>
                </a:ext>
              </a:extLst>
            </p:cNvPr>
            <p:cNvSpPr/>
            <p:nvPr/>
          </p:nvSpPr>
          <p:spPr>
            <a:xfrm>
              <a:off x="4231444" y="323850"/>
              <a:ext cx="4006242" cy="4819649"/>
            </a:xfrm>
            <a:prstGeom prst="chevron">
              <a:avLst/>
            </a:prstGeom>
            <a:gradFill flip="none" rotWithShape="1">
              <a:gsLst>
                <a:gs pos="15000">
                  <a:schemeClr val="accent1">
                    <a:lumMod val="40000"/>
                    <a:lumOff val="60000"/>
                    <a:alpha val="9000"/>
                  </a:schemeClr>
                </a:gs>
                <a:gs pos="100000">
                  <a:schemeClr val="accent5">
                    <a:lumMod val="40000"/>
                    <a:lumOff val="60000"/>
                    <a:alpha val="53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sp>
          <p:nvSpPr>
            <p:cNvPr id="12" name="Chevron 11">
              <a:extLst>
                <a:ext uri="{FF2B5EF4-FFF2-40B4-BE49-F238E27FC236}">
                  <a16:creationId xmlns:a16="http://schemas.microsoft.com/office/drawing/2014/main" id="{14A35E59-70CD-5945-B5C3-7DFDEC38FA1A}"/>
                </a:ext>
              </a:extLst>
            </p:cNvPr>
            <p:cNvSpPr/>
            <p:nvPr/>
          </p:nvSpPr>
          <p:spPr>
            <a:xfrm>
              <a:off x="7441209" y="361950"/>
              <a:ext cx="1516410" cy="1824295"/>
            </a:xfrm>
            <a:prstGeom prst="chevron">
              <a:avLst/>
            </a:prstGeom>
            <a:solidFill>
              <a:schemeClr val="accent2">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grpSp>
      <p:sp>
        <p:nvSpPr>
          <p:cNvPr id="5" name="Title 4"/>
          <p:cNvSpPr>
            <a:spLocks noGrp="1"/>
          </p:cNvSpPr>
          <p:nvPr>
            <p:ph type="title" hasCustomPrompt="1"/>
          </p:nvPr>
        </p:nvSpPr>
        <p:spPr>
          <a:xfrm>
            <a:off x="457200" y="1397001"/>
            <a:ext cx="6629400" cy="2189976"/>
          </a:xfrm>
        </p:spPr>
        <p:txBody>
          <a:bodyPr lIns="45720" rIns="45720" anchor="b">
            <a:normAutofit/>
          </a:bodyPr>
          <a:lstStyle>
            <a:lvl1pPr>
              <a:defRPr sz="3600" spc="0" baseline="0">
                <a:solidFill>
                  <a:schemeClr val="bg1"/>
                </a:solidFill>
              </a:defRPr>
            </a:lvl1pPr>
          </a:lstStyle>
          <a:p>
            <a:r>
              <a:rPr lang="en-US" dirty="0"/>
              <a:t>Click To Edit Master Title Style</a:t>
            </a:r>
          </a:p>
        </p:txBody>
      </p:sp>
      <p:cxnSp>
        <p:nvCxnSpPr>
          <p:cNvPr id="13" name="Straight Connector 12"/>
          <p:cNvCxnSpPr>
            <a:cxnSpLocks/>
          </p:cNvCxnSpPr>
          <p:nvPr/>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859B96EA-DD2A-6C43-B02B-D35E6373BC23}"/>
              </a:ext>
            </a:extLst>
          </p:cNvPr>
          <p:cNvSpPr>
            <a:spLocks noGrp="1"/>
          </p:cNvSpPr>
          <p:nvPr>
            <p:ph type="body" sz="quarter" idx="14"/>
          </p:nvPr>
        </p:nvSpPr>
        <p:spPr>
          <a:xfrm>
            <a:off x="457200" y="3733800"/>
            <a:ext cx="6629400" cy="1625600"/>
          </a:xfrm>
        </p:spPr>
        <p:txBody>
          <a:bodyPr lIns="45720" rIns="45720">
            <a:normAutofit/>
          </a:bodyPr>
          <a:lstStyle>
            <a:lvl1pPr marL="0" indent="0">
              <a:buNone/>
              <a:defRPr sz="2000">
                <a:solidFill>
                  <a:schemeClr val="bg1"/>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74B72405-8B8B-9A4C-84B8-2F6A6D2D2C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295081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_Title &amp; Content">
    <p:spTree>
      <p:nvGrpSpPr>
        <p:cNvPr id="1" name=""/>
        <p:cNvGrpSpPr/>
        <p:nvPr/>
      </p:nvGrpSpPr>
      <p:grpSpPr>
        <a:xfrm>
          <a:off x="0" y="0"/>
          <a:ext cx="0" cy="0"/>
          <a:chOff x="0" y="0"/>
          <a:chExt cx="0" cy="0"/>
        </a:xfrm>
      </p:grpSpPr>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a:t>CONFIDENTIAL © Deltek, Inc. All Rights Reserved.</a:t>
            </a:r>
            <a:endParaRPr lang="en-US" dirty="0"/>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dirty="0"/>
          </a:p>
        </p:txBody>
      </p:sp>
      <p:sp>
        <p:nvSpPr>
          <p:cNvPr id="9" name="Content Placeholder 8"/>
          <p:cNvSpPr>
            <a:spLocks noGrp="1"/>
          </p:cNvSpPr>
          <p:nvPr>
            <p:ph sz="quarter" idx="15"/>
          </p:nvPr>
        </p:nvSpPr>
        <p:spPr>
          <a:xfrm>
            <a:off x="228600" y="1597152"/>
            <a:ext cx="868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1452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p:cSld name="Title Slide wPic">
    <p:spTree>
      <p:nvGrpSpPr>
        <p:cNvPr id="1" name=""/>
        <p:cNvGrpSpPr/>
        <p:nvPr/>
      </p:nvGrpSpPr>
      <p:grpSpPr>
        <a:xfrm>
          <a:off x="0" y="0"/>
          <a:ext cx="0" cy="0"/>
          <a:chOff x="0" y="0"/>
          <a:chExt cx="0" cy="0"/>
        </a:xfrm>
      </p:grpSpPr>
      <p:sp>
        <p:nvSpPr>
          <p:cNvPr id="7" name="Pentagon 6"/>
          <p:cNvSpPr/>
          <p:nvPr userDrawn="1"/>
        </p:nvSpPr>
        <p:spPr>
          <a:xfrm>
            <a:off x="2" y="0"/>
            <a:ext cx="6033155" cy="6858000"/>
          </a:xfrm>
          <a:prstGeom prst="homePlate">
            <a:avLst>
              <a:gd name="adj" fmla="val 35529"/>
            </a:avLst>
          </a:prstGeom>
          <a:gradFill flip="none" rotWithShape="1">
            <a:gsLst>
              <a:gs pos="0">
                <a:schemeClr val="tx2"/>
              </a:gs>
              <a:gs pos="100000">
                <a:srgbClr val="0069AA"/>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a:t>Click icon to add picture</a:t>
            </a:r>
          </a:p>
        </p:txBody>
      </p:sp>
      <p:sp>
        <p:nvSpPr>
          <p:cNvPr id="137" name="Chevron 10"/>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4" name="Chevron 10">
            <a:extLst>
              <a:ext uri="{FF2B5EF4-FFF2-40B4-BE49-F238E27FC236}">
                <a16:creationId xmlns:a16="http://schemas.microsoft.com/office/drawing/2014/main" id="{ABD476FA-081D-F441-A186-07A5DE38639A}"/>
              </a:ext>
            </a:extLst>
          </p:cNvPr>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282727"/>
              </a:solidFill>
            </a:endParaRPr>
          </a:p>
        </p:txBody>
      </p:sp>
      <p:grpSp>
        <p:nvGrpSpPr>
          <p:cNvPr id="13" name="Group 12">
            <a:extLst>
              <a:ext uri="{FF2B5EF4-FFF2-40B4-BE49-F238E27FC236}">
                <a16:creationId xmlns:a16="http://schemas.microsoft.com/office/drawing/2014/main" id="{1EF26B98-619A-3B4D-A8BC-1EA91EF07B04}"/>
              </a:ext>
            </a:extLst>
          </p:cNvPr>
          <p:cNvGrpSpPr/>
          <p:nvPr userDrawn="1"/>
        </p:nvGrpSpPr>
        <p:grpSpPr>
          <a:xfrm>
            <a:off x="1524001" y="431800"/>
            <a:ext cx="3538073" cy="6426199"/>
            <a:chOff x="4093391" y="323850"/>
            <a:chExt cx="4006242" cy="4819649"/>
          </a:xfrm>
        </p:grpSpPr>
        <p:sp>
          <p:nvSpPr>
            <p:cNvPr id="15" name="Chevron 14">
              <a:extLst>
                <a:ext uri="{FF2B5EF4-FFF2-40B4-BE49-F238E27FC236}">
                  <a16:creationId xmlns:a16="http://schemas.microsoft.com/office/drawing/2014/main" id="{1395E9DA-C741-1049-8C67-E09FEA2301C5}"/>
                </a:ext>
              </a:extLst>
            </p:cNvPr>
            <p:cNvSpPr/>
            <p:nvPr/>
          </p:nvSpPr>
          <p:spPr>
            <a:xfrm>
              <a:off x="4093391" y="323850"/>
              <a:ext cx="4006242" cy="4819649"/>
            </a:xfrm>
            <a:prstGeom prst="chevron">
              <a:avLst>
                <a:gd name="adj" fmla="val 48359"/>
              </a:avLst>
            </a:prstGeom>
            <a:gradFill flip="none" rotWithShape="1">
              <a:gsLst>
                <a:gs pos="15000">
                  <a:schemeClr val="accent1">
                    <a:lumMod val="40000"/>
                    <a:lumOff val="60000"/>
                    <a:alpha val="4000"/>
                  </a:schemeClr>
                </a:gs>
                <a:gs pos="100000">
                  <a:schemeClr val="accent5">
                    <a:lumMod val="40000"/>
                    <a:lumOff val="60000"/>
                    <a:alpha val="2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2727"/>
                </a:solidFill>
              </a:endParaRPr>
            </a:p>
          </p:txBody>
        </p:sp>
        <p:sp>
          <p:nvSpPr>
            <p:cNvPr id="19" name="Chevron 18">
              <a:extLst>
                <a:ext uri="{FF2B5EF4-FFF2-40B4-BE49-F238E27FC236}">
                  <a16:creationId xmlns:a16="http://schemas.microsoft.com/office/drawing/2014/main" id="{C9BCB99B-1378-3B4D-8463-B569A30E5BD0}"/>
                </a:ext>
              </a:extLst>
            </p:cNvPr>
            <p:cNvSpPr/>
            <p:nvPr/>
          </p:nvSpPr>
          <p:spPr>
            <a:xfrm>
              <a:off x="6373435" y="361950"/>
              <a:ext cx="1516409" cy="1824295"/>
            </a:xfrm>
            <a:prstGeom prst="chevron">
              <a:avLst>
                <a:gd name="adj" fmla="val 47832"/>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2727"/>
                </a:solidFill>
              </a:endParaRPr>
            </a:p>
          </p:txBody>
        </p:sp>
      </p:grpSp>
      <p:cxnSp>
        <p:nvCxnSpPr>
          <p:cNvPr id="8" name="Straight Connector 7"/>
          <p:cNvCxnSpPr/>
          <p:nvPr/>
        </p:nvCxnSpPr>
        <p:spPr>
          <a:xfrm>
            <a:off x="-1"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8"/>
            <a:ext cx="4892512" cy="1604975"/>
          </a:xfrm>
          <a:noFill/>
          <a:ln>
            <a:noFill/>
          </a:ln>
        </p:spPr>
        <p:txBody>
          <a:bodyPr wrap="square" lIns="457200" anchor="t" anchorCtr="0">
            <a:noAutofit/>
          </a:bodyPr>
          <a:lstStyle>
            <a:lvl1pPr>
              <a:defRPr sz="3600">
                <a:solidFill>
                  <a:schemeClr val="bg1"/>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69"/>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pic>
        <p:nvPicPr>
          <p:cNvPr id="16" name="Picture 15">
            <a:extLst>
              <a:ext uri="{FF2B5EF4-FFF2-40B4-BE49-F238E27FC236}">
                <a16:creationId xmlns:a16="http://schemas.microsoft.com/office/drawing/2014/main" id="{213D07F3-5950-EF48-906B-8B1CE6A13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291159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6" y="0"/>
            <a:ext cx="9141291" cy="6858000"/>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r>
              <a:rPr lang="en-US"/>
              <a:t>CONFIDENTIAL © Deltek, Inc. All Rights Reserved.</a:t>
            </a:r>
          </a:p>
        </p:txBody>
      </p:sp>
      <p:sp>
        <p:nvSpPr>
          <p:cNvPr id="6" name="Slide Number Placeholder 5"/>
          <p:cNvSpPr>
            <a:spLocks noGrp="1"/>
          </p:cNvSpPr>
          <p:nvPr>
            <p:ph type="sldNum" sz="quarter" idx="13"/>
          </p:nvPr>
        </p:nvSpPr>
        <p:spPr/>
        <p:txBody>
          <a:bodyPr/>
          <a:lstStyle>
            <a:lvl1pPr>
              <a:defRPr>
                <a:solidFill>
                  <a:schemeClr val="bg1"/>
                </a:solidFill>
              </a:defRPr>
            </a:lvl1pPr>
          </a:lstStyle>
          <a:p>
            <a:fld id="{B55A158B-BCF3-9542-9167-C24EBDDACB7A}" type="slidenum">
              <a:rPr lang="uk-UA" smtClean="0"/>
              <a:pPr/>
              <a:t>‹#›</a:t>
            </a:fld>
            <a:endParaRPr lang="uk-UA"/>
          </a:p>
        </p:txBody>
      </p:sp>
      <p:cxnSp>
        <p:nvCxnSpPr>
          <p:cNvPr id="13" name="Straight Connector 12"/>
          <p:cNvCxnSpPr>
            <a:cxnSpLocks/>
          </p:cNvCxnSpPr>
          <p:nvPr userDrawn="1"/>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9177389-A86F-1542-92B0-5DAB2B554DB7}"/>
              </a:ext>
            </a:extLst>
          </p:cNvPr>
          <p:cNvSpPr>
            <a:spLocks noGrp="1"/>
          </p:cNvSpPr>
          <p:nvPr>
            <p:ph type="body" sz="quarter" idx="14"/>
          </p:nvPr>
        </p:nvSpPr>
        <p:spPr>
          <a:xfrm>
            <a:off x="457200" y="3733800"/>
            <a:ext cx="4800600" cy="1625600"/>
          </a:xfrm>
        </p:spPr>
        <p:txBody>
          <a:bodyPr wrap="square" lIns="91440" rIns="45720">
            <a:normAutofit/>
          </a:bodyPr>
          <a:lstStyle>
            <a:lvl1pPr marL="0" indent="0">
              <a:buNone/>
              <a:defRPr sz="2000">
                <a:solidFill>
                  <a:schemeClr val="bg1"/>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Edit Master text styles</a:t>
            </a:r>
          </a:p>
        </p:txBody>
      </p:sp>
      <p:sp>
        <p:nvSpPr>
          <p:cNvPr id="3" name="Title 2">
            <a:extLst>
              <a:ext uri="{FF2B5EF4-FFF2-40B4-BE49-F238E27FC236}">
                <a16:creationId xmlns:a16="http://schemas.microsoft.com/office/drawing/2014/main" id="{D3DAA3F6-A5BA-E743-B7F0-0ABDAC5BF59E}"/>
              </a:ext>
            </a:extLst>
          </p:cNvPr>
          <p:cNvSpPr>
            <a:spLocks noGrp="1"/>
          </p:cNvSpPr>
          <p:nvPr>
            <p:ph type="title"/>
          </p:nvPr>
        </p:nvSpPr>
        <p:spPr>
          <a:xfrm>
            <a:off x="457200" y="1803399"/>
            <a:ext cx="6400800" cy="1766844"/>
          </a:xfrm>
        </p:spPr>
        <p:txBody>
          <a:bodyPr lIns="45720" rIns="45720">
            <a:normAutofit/>
          </a:bodyPr>
          <a:lstStyle>
            <a:lvl1pPr>
              <a:defRPr sz="3600" b="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A09CCF8E-D565-CD48-AB86-3FF3567257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382633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List Slide w Chevron">
    <p:spTree>
      <p:nvGrpSpPr>
        <p:cNvPr id="1" name=""/>
        <p:cNvGrpSpPr/>
        <p:nvPr/>
      </p:nvGrpSpPr>
      <p:grpSpPr>
        <a:xfrm>
          <a:off x="0" y="0"/>
          <a:ext cx="0" cy="0"/>
          <a:chOff x="0" y="0"/>
          <a:chExt cx="0" cy="0"/>
        </a:xfrm>
      </p:grpSpPr>
      <p:cxnSp>
        <p:nvCxnSpPr>
          <p:cNvPr id="11" name="Straight Connector 1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279400"/>
            <a:ext cx="4343399" cy="1320800"/>
          </a:xfrm>
        </p:spPr>
        <p:txBody>
          <a:bodyPr>
            <a:norm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1701800"/>
            <a:ext cx="4343399" cy="4267200"/>
          </a:xfrm>
        </p:spPr>
        <p:txBody>
          <a:bodyPr>
            <a:normAutofit/>
          </a:bodyPr>
          <a:lstStyle>
            <a:lvl1pPr>
              <a:defRPr sz="1600"/>
            </a:lvl1pPr>
          </a:lstStyle>
          <a:p>
            <a:pPr lvl="0"/>
            <a:r>
              <a:rPr lang="en-US"/>
              <a:t>Edit Master text styles</a:t>
            </a:r>
          </a:p>
        </p:txBody>
      </p:sp>
      <p:sp>
        <p:nvSpPr>
          <p:cNvPr id="12" name="Picture Placeholder 11">
            <a:extLst>
              <a:ext uri="{FF2B5EF4-FFF2-40B4-BE49-F238E27FC236}">
                <a16:creationId xmlns:a16="http://schemas.microsoft.com/office/drawing/2014/main" id="{7A86F0B0-BCB1-0D4E-BD84-1409300E89F6}"/>
              </a:ext>
            </a:extLst>
          </p:cNvPr>
          <p:cNvSpPr>
            <a:spLocks noGrp="1"/>
          </p:cNvSpPr>
          <p:nvPr>
            <p:ph type="pic" sz="quarter" idx="15" hasCustomPrompt="1"/>
          </p:nvPr>
        </p:nvSpPr>
        <p:spPr>
          <a:xfrm>
            <a:off x="2" y="0"/>
            <a:ext cx="4275437" cy="6375400"/>
          </a:xfrm>
          <a:custGeom>
            <a:avLst/>
            <a:gdLst>
              <a:gd name="connsiteX0" fmla="*/ 0 w 4275437"/>
              <a:gd name="connsiteY0" fmla="*/ 0 h 4781550"/>
              <a:gd name="connsiteX1" fmla="*/ 1981199 w 4275437"/>
              <a:gd name="connsiteY1" fmla="*/ 0 h 4781550"/>
              <a:gd name="connsiteX2" fmla="*/ 2092399 w 4275437"/>
              <a:gd name="connsiteY2" fmla="*/ 0 h 4781550"/>
              <a:gd name="connsiteX3" fmla="*/ 4275437 w 4275437"/>
              <a:gd name="connsiteY3" fmla="*/ 2571751 h 4781550"/>
              <a:gd name="connsiteX4" fmla="*/ 2399642 w 4275437"/>
              <a:gd name="connsiteY4" fmla="*/ 4781550 h 4781550"/>
              <a:gd name="connsiteX5" fmla="*/ 0 w 4275437"/>
              <a:gd name="connsiteY5" fmla="*/ 4781550 h 4781550"/>
              <a:gd name="connsiteX6" fmla="*/ 0 w 4275437"/>
              <a:gd name="connsiteY6" fmla="*/ 3258368 h 4781550"/>
              <a:gd name="connsiteX7" fmla="*/ 582838 w 4275437"/>
              <a:gd name="connsiteY7" fmla="*/ 2571750 h 4781550"/>
              <a:gd name="connsiteX8" fmla="*/ 0 w 4275437"/>
              <a:gd name="connsiteY8" fmla="*/ 1885132 h 4781550"/>
              <a:gd name="connsiteX9" fmla="*/ 0 w 4275437"/>
              <a:gd name="connsiteY9" fmla="*/ 15811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4781550">
                <a:moveTo>
                  <a:pt x="0" y="0"/>
                </a:moveTo>
                <a:lnTo>
                  <a:pt x="1981199" y="0"/>
                </a:lnTo>
                <a:lnTo>
                  <a:pt x="2092399" y="0"/>
                </a:lnTo>
                <a:lnTo>
                  <a:pt x="4275437" y="2571751"/>
                </a:lnTo>
                <a:lnTo>
                  <a:pt x="2399642" y="4781550"/>
                </a:lnTo>
                <a:lnTo>
                  <a:pt x="0" y="478155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a:t>Drag picture to placeholder </a:t>
            </a:r>
            <a:br>
              <a:rPr lang="en-US"/>
            </a:br>
            <a:r>
              <a:rPr lang="en-US"/>
              <a:t>or click icon to add</a:t>
            </a:r>
          </a:p>
        </p:txBody>
      </p:sp>
      <p:sp>
        <p:nvSpPr>
          <p:cNvPr id="2" name="Footer Placeholder 1"/>
          <p:cNvSpPr>
            <a:spLocks noGrp="1"/>
          </p:cNvSpPr>
          <p:nvPr>
            <p:ph type="ftr" sz="quarter" idx="16"/>
          </p:nvPr>
        </p:nvSpPr>
        <p:spPr>
          <a:xfrm>
            <a:off x="5486402" y="6375400"/>
            <a:ext cx="2784451" cy="482600"/>
          </a:xfrm>
        </p:spPr>
        <p:txBody>
          <a:bodyPr/>
          <a:lstStyle/>
          <a:p>
            <a:r>
              <a:rPr lang="en-US"/>
              <a:t>CONFIDENTIAL © Deltek, Inc. All Rights Reserved.</a:t>
            </a:r>
          </a:p>
        </p:txBody>
      </p:sp>
      <p:sp>
        <p:nvSpPr>
          <p:cNvPr id="3" name="Slide Number Placeholder 2"/>
          <p:cNvSpPr>
            <a:spLocks noGrp="1"/>
          </p:cNvSpPr>
          <p:nvPr>
            <p:ph type="sldNum" sz="quarter" idx="17"/>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66214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Intro Slide w Lef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1701800"/>
            <a:ext cx="4343399" cy="1219200"/>
          </a:xfrm>
        </p:spPr>
        <p:txBody>
          <a:bodyPr anchor="t">
            <a:no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2921000"/>
            <a:ext cx="4342804" cy="3048000"/>
          </a:xfrm>
        </p:spPr>
        <p:txBody>
          <a:bodyPr>
            <a:normAutofit/>
          </a:bodyPr>
          <a:lstStyle>
            <a:lvl1pPr marL="0" indent="0">
              <a:buNone/>
              <a:defRPr sz="1600"/>
            </a:lvl1pPr>
          </a:lstStyle>
          <a:p>
            <a:pPr lvl="0"/>
            <a:r>
              <a:rPr lang="en-US"/>
              <a:t>Edit Master text styles</a:t>
            </a:r>
          </a:p>
        </p:txBody>
      </p:sp>
      <p:sp>
        <p:nvSpPr>
          <p:cNvPr id="11" name="Picture Placeholder 10">
            <a:extLst>
              <a:ext uri="{FF2B5EF4-FFF2-40B4-BE49-F238E27FC236}">
                <a16:creationId xmlns:a16="http://schemas.microsoft.com/office/drawing/2014/main" id="{B1A95F4F-3861-E74F-A859-37C4A5BBDFE3}"/>
              </a:ext>
            </a:extLst>
          </p:cNvPr>
          <p:cNvSpPr>
            <a:spLocks noGrp="1"/>
          </p:cNvSpPr>
          <p:nvPr>
            <p:ph type="pic" sz="quarter" idx="15" hasCustomPrompt="1"/>
          </p:nvPr>
        </p:nvSpPr>
        <p:spPr>
          <a:xfrm>
            <a:off x="2" y="0"/>
            <a:ext cx="4275437" cy="6375400"/>
          </a:xfrm>
          <a:custGeom>
            <a:avLst/>
            <a:gdLst>
              <a:gd name="connsiteX0" fmla="*/ 0 w 4275437"/>
              <a:gd name="connsiteY0" fmla="*/ 0 h 4781550"/>
              <a:gd name="connsiteX1" fmla="*/ 1981199 w 4275437"/>
              <a:gd name="connsiteY1" fmla="*/ 0 h 4781550"/>
              <a:gd name="connsiteX2" fmla="*/ 2092399 w 4275437"/>
              <a:gd name="connsiteY2" fmla="*/ 0 h 4781550"/>
              <a:gd name="connsiteX3" fmla="*/ 4275437 w 4275437"/>
              <a:gd name="connsiteY3" fmla="*/ 2571751 h 4781550"/>
              <a:gd name="connsiteX4" fmla="*/ 2399642 w 4275437"/>
              <a:gd name="connsiteY4" fmla="*/ 4781550 h 4781550"/>
              <a:gd name="connsiteX5" fmla="*/ 0 w 4275437"/>
              <a:gd name="connsiteY5" fmla="*/ 4781550 h 4781550"/>
              <a:gd name="connsiteX6" fmla="*/ 0 w 4275437"/>
              <a:gd name="connsiteY6" fmla="*/ 3258368 h 4781550"/>
              <a:gd name="connsiteX7" fmla="*/ 582838 w 4275437"/>
              <a:gd name="connsiteY7" fmla="*/ 2571750 h 4781550"/>
              <a:gd name="connsiteX8" fmla="*/ 0 w 4275437"/>
              <a:gd name="connsiteY8" fmla="*/ 1885132 h 4781550"/>
              <a:gd name="connsiteX9" fmla="*/ 0 w 4275437"/>
              <a:gd name="connsiteY9" fmla="*/ 15811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4781550">
                <a:moveTo>
                  <a:pt x="0" y="0"/>
                </a:moveTo>
                <a:lnTo>
                  <a:pt x="1981199" y="0"/>
                </a:lnTo>
                <a:lnTo>
                  <a:pt x="2092399" y="0"/>
                </a:lnTo>
                <a:lnTo>
                  <a:pt x="4275437" y="2571751"/>
                </a:lnTo>
                <a:lnTo>
                  <a:pt x="2399642" y="4781550"/>
                </a:lnTo>
                <a:lnTo>
                  <a:pt x="0" y="478155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a:t>Drag picture to placeholder </a:t>
            </a:r>
            <a:br>
              <a:rPr lang="en-US"/>
            </a:br>
            <a:r>
              <a:rPr lang="en-US"/>
              <a:t>or click icon to add</a:t>
            </a:r>
          </a:p>
        </p:txBody>
      </p:sp>
      <p:sp>
        <p:nvSpPr>
          <p:cNvPr id="2" name="Footer Placeholder 1"/>
          <p:cNvSpPr>
            <a:spLocks noGrp="1"/>
          </p:cNvSpPr>
          <p:nvPr>
            <p:ph type="ftr" sz="quarter" idx="16"/>
          </p:nvPr>
        </p:nvSpPr>
        <p:spPr/>
        <p:txBody>
          <a:bodyPr/>
          <a:lstStyle/>
          <a:p>
            <a:r>
              <a:rPr lang="en-US"/>
              <a:t>CONFIDENTIAL © Deltek, Inc. All Rights Reserved.</a:t>
            </a:r>
          </a:p>
        </p:txBody>
      </p:sp>
      <p:sp>
        <p:nvSpPr>
          <p:cNvPr id="3" name="Slide Number Placeholder 2"/>
          <p:cNvSpPr>
            <a:spLocks noGrp="1"/>
          </p:cNvSpPr>
          <p:nvPr>
            <p:ph type="sldNum" sz="quarter" idx="17"/>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1576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Intro Slide w Righ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35E5CF3C-E5B7-9F49-9168-50DF34FD653E}"/>
              </a:ext>
            </a:extLst>
          </p:cNvPr>
          <p:cNvSpPr>
            <a:spLocks noGrp="1"/>
          </p:cNvSpPr>
          <p:nvPr>
            <p:ph type="pic" sz="quarter" idx="13" hasCustomPrompt="1"/>
          </p:nvPr>
        </p:nvSpPr>
        <p:spPr>
          <a:xfrm>
            <a:off x="4665307" y="0"/>
            <a:ext cx="4478695" cy="6375400"/>
          </a:xfrm>
          <a:custGeom>
            <a:avLst/>
            <a:gdLst>
              <a:gd name="connsiteX0" fmla="*/ 0 w 4478695"/>
              <a:gd name="connsiteY0" fmla="*/ 0 h 4781550"/>
              <a:gd name="connsiteX1" fmla="*/ 1561138 w 4478695"/>
              <a:gd name="connsiteY1" fmla="*/ 0 h 4781550"/>
              <a:gd name="connsiteX2" fmla="*/ 1671062 w 4478695"/>
              <a:gd name="connsiteY2" fmla="*/ 0 h 4781550"/>
              <a:gd name="connsiteX3" fmla="*/ 2268895 w 4478695"/>
              <a:gd name="connsiteY3" fmla="*/ 0 h 4781550"/>
              <a:gd name="connsiteX4" fmla="*/ 4478695 w 4478695"/>
              <a:gd name="connsiteY4" fmla="*/ 0 h 4781550"/>
              <a:gd name="connsiteX5" fmla="*/ 4478695 w 4478695"/>
              <a:gd name="connsiteY5" fmla="*/ 4781550 h 4781550"/>
              <a:gd name="connsiteX6" fmla="*/ 309352 w 4478695"/>
              <a:gd name="connsiteY6" fmla="*/ 4781550 h 4781550"/>
              <a:gd name="connsiteX7" fmla="*/ 2198033 w 4478695"/>
              <a:gd name="connsiteY7" fmla="*/ 25717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8695" h="4781550">
                <a:moveTo>
                  <a:pt x="0" y="0"/>
                </a:moveTo>
                <a:lnTo>
                  <a:pt x="1561138" y="0"/>
                </a:lnTo>
                <a:lnTo>
                  <a:pt x="1671062" y="0"/>
                </a:lnTo>
                <a:lnTo>
                  <a:pt x="2268895" y="0"/>
                </a:lnTo>
                <a:lnTo>
                  <a:pt x="4478695" y="0"/>
                </a:lnTo>
                <a:lnTo>
                  <a:pt x="4478695" y="4781550"/>
                </a:lnTo>
                <a:lnTo>
                  <a:pt x="309352" y="4781550"/>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a:t>Drag picture to placeholder </a:t>
            </a:r>
            <a:br>
              <a:rPr lang="en-US"/>
            </a:br>
            <a:r>
              <a:rPr lang="en-US"/>
              <a:t>or click icon to add</a:t>
            </a:r>
          </a:p>
        </p:txBody>
      </p:sp>
      <p:cxnSp>
        <p:nvCxnSpPr>
          <p:cNvPr id="35" name="Straight Connector 34"/>
          <p:cNvCxnSpPr>
            <a:cxnSpLocks/>
          </p:cNvCxnSpPr>
          <p:nvPr userDrawn="1"/>
        </p:nvCxnSpPr>
        <p:spPr>
          <a:xfrm>
            <a:off x="2" y="2616200"/>
            <a:ext cx="50291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1" y="381002"/>
            <a:ext cx="4571999" cy="2133599"/>
          </a:xfrm>
        </p:spPr>
        <p:txBody>
          <a:bodyPr>
            <a:normAutofit/>
          </a:bodyPr>
          <a:lstStyle>
            <a:lvl1pPr algn="l">
              <a:defRPr sz="2800" b="0" i="0" kern="1800" spc="-50" baseline="0">
                <a:solidFill>
                  <a:schemeClr val="tx2"/>
                </a:solidFill>
                <a:latin typeface="Roboto Slab" charset="0"/>
                <a:ea typeface="Roboto Slab" charset="0"/>
                <a:cs typeface="Roboto Slab" charset="0"/>
              </a:defRPr>
            </a:lvl1pPr>
          </a:lstStyle>
          <a:p>
            <a:r>
              <a:rPr lang="en-US"/>
              <a:t>Click To Edit Master Title Style</a:t>
            </a:r>
          </a:p>
        </p:txBody>
      </p:sp>
      <p:sp>
        <p:nvSpPr>
          <p:cNvPr id="8" name="Text Placeholder 7"/>
          <p:cNvSpPr>
            <a:spLocks noGrp="1"/>
          </p:cNvSpPr>
          <p:nvPr>
            <p:ph type="body" sz="quarter" idx="14"/>
          </p:nvPr>
        </p:nvSpPr>
        <p:spPr>
          <a:xfrm>
            <a:off x="457200" y="2717802"/>
            <a:ext cx="4572000" cy="3047999"/>
          </a:xfrm>
        </p:spPr>
        <p:txBody>
          <a:bodyPr>
            <a:normAutofit/>
          </a:bodyPr>
          <a:lstStyle>
            <a:lvl1pPr marL="0" indent="0" algn="l">
              <a:buNone/>
              <a:defRPr sz="1600"/>
            </a:lvl1pPr>
            <a:lvl2pPr marL="342892" indent="0">
              <a:buNone/>
              <a:defRPr/>
            </a:lvl2pPr>
            <a:lvl3pPr marL="574661" indent="0">
              <a:buNone/>
              <a:defRPr/>
            </a:lvl3pPr>
            <a:lvl4pPr marL="925489" indent="0">
              <a:buNone/>
              <a:defRPr/>
            </a:lvl4pPr>
            <a:lvl5pPr marL="1262030" indent="0">
              <a:buNone/>
              <a:defRPr/>
            </a:lvl5pPr>
          </a:lstStyle>
          <a:p>
            <a:pPr lvl="0"/>
            <a:r>
              <a:rPr lang="en-US"/>
              <a:t>Edit Master text styles</a:t>
            </a:r>
          </a:p>
        </p:txBody>
      </p:sp>
      <p:sp>
        <p:nvSpPr>
          <p:cNvPr id="3" name="Footer Placeholder 2">
            <a:extLst>
              <a:ext uri="{FF2B5EF4-FFF2-40B4-BE49-F238E27FC236}">
                <a16:creationId xmlns:a16="http://schemas.microsoft.com/office/drawing/2014/main" id="{95F02A6D-090B-FB4A-83AB-55F644ABC207}"/>
              </a:ext>
            </a:extLst>
          </p:cNvPr>
          <p:cNvSpPr>
            <a:spLocks noGrp="1"/>
          </p:cNvSpPr>
          <p:nvPr>
            <p:ph type="ftr" sz="quarter" idx="15"/>
          </p:nvPr>
        </p:nvSpPr>
        <p:spPr/>
        <p:txBody>
          <a:bodyPr/>
          <a:lstStyle/>
          <a:p>
            <a:r>
              <a:rPr lang="en-US"/>
              <a:t>CONFIDENTIAL © Deltek, Inc. All Rights Reserved.</a:t>
            </a:r>
          </a:p>
        </p:txBody>
      </p:sp>
      <p:sp>
        <p:nvSpPr>
          <p:cNvPr id="4" name="Slide Number Placeholder 3">
            <a:extLst>
              <a:ext uri="{FF2B5EF4-FFF2-40B4-BE49-F238E27FC236}">
                <a16:creationId xmlns:a16="http://schemas.microsoft.com/office/drawing/2014/main" id="{17C27B0F-AC6E-D042-9D6A-52DD5FED14C7}"/>
              </a:ext>
            </a:extLst>
          </p:cNvPr>
          <p:cNvSpPr>
            <a:spLocks noGrp="1"/>
          </p:cNvSpPr>
          <p:nvPr>
            <p:ph type="sldNum" sz="quarter" idx="16"/>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10136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hapter Layout">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674D46E-0DA9-714B-BEEA-E12B10FD1766}"/>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4"/>
          <p:cNvSpPr>
            <a:spLocks noGrp="1"/>
          </p:cNvSpPr>
          <p:nvPr>
            <p:ph type="title"/>
          </p:nvPr>
        </p:nvSpPr>
        <p:spPr>
          <a:xfrm>
            <a:off x="304800" y="685800"/>
            <a:ext cx="2667000" cy="2133600"/>
          </a:xfrm>
        </p:spPr>
        <p:txBody>
          <a:bodyPr anchor="t">
            <a:normAutofit/>
          </a:bodyPr>
          <a:lstStyle>
            <a:lvl1pPr algn="r">
              <a:defRPr sz="2400">
                <a:solidFill>
                  <a:schemeClr val="tx2"/>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D2E8C802-FA4C-DA4B-8845-974A57C89C8E}"/>
              </a:ext>
            </a:extLst>
          </p:cNvPr>
          <p:cNvSpPr>
            <a:spLocks noGrp="1"/>
          </p:cNvSpPr>
          <p:nvPr>
            <p:ph type="pic" sz="quarter" idx="13" hasCustomPrompt="1"/>
          </p:nvPr>
        </p:nvSpPr>
        <p:spPr>
          <a:xfrm>
            <a:off x="3428999" y="0"/>
            <a:ext cx="5715000" cy="6375400"/>
          </a:xfrm>
          <a:custGeom>
            <a:avLst/>
            <a:gdLst>
              <a:gd name="connsiteX0" fmla="*/ 0 w 5715000"/>
              <a:gd name="connsiteY0" fmla="*/ 0 h 4781550"/>
              <a:gd name="connsiteX1" fmla="*/ 1561138 w 5715000"/>
              <a:gd name="connsiteY1" fmla="*/ 0 h 4781550"/>
              <a:gd name="connsiteX2" fmla="*/ 1671062 w 5715000"/>
              <a:gd name="connsiteY2" fmla="*/ 0 h 4781550"/>
              <a:gd name="connsiteX3" fmla="*/ 2268895 w 5715000"/>
              <a:gd name="connsiteY3" fmla="*/ 0 h 4781550"/>
              <a:gd name="connsiteX4" fmla="*/ 4191000 w 5715000"/>
              <a:gd name="connsiteY4" fmla="*/ 0 h 4781550"/>
              <a:gd name="connsiteX5" fmla="*/ 4478695 w 5715000"/>
              <a:gd name="connsiteY5" fmla="*/ 0 h 4781550"/>
              <a:gd name="connsiteX6" fmla="*/ 5715000 w 5715000"/>
              <a:gd name="connsiteY6" fmla="*/ 0 h 4781550"/>
              <a:gd name="connsiteX7" fmla="*/ 5715000 w 5715000"/>
              <a:gd name="connsiteY7" fmla="*/ 4781550 h 4781550"/>
              <a:gd name="connsiteX8" fmla="*/ 309352 w 5715000"/>
              <a:gd name="connsiteY8" fmla="*/ 4781550 h 4781550"/>
              <a:gd name="connsiteX9" fmla="*/ 2198033 w 5715000"/>
              <a:gd name="connsiteY9" fmla="*/ 25717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0" h="4781550">
                <a:moveTo>
                  <a:pt x="0" y="0"/>
                </a:moveTo>
                <a:lnTo>
                  <a:pt x="1561138" y="0"/>
                </a:lnTo>
                <a:lnTo>
                  <a:pt x="1671062" y="0"/>
                </a:lnTo>
                <a:lnTo>
                  <a:pt x="2268895" y="0"/>
                </a:lnTo>
                <a:lnTo>
                  <a:pt x="4191000" y="0"/>
                </a:lnTo>
                <a:lnTo>
                  <a:pt x="4478695" y="0"/>
                </a:lnTo>
                <a:lnTo>
                  <a:pt x="5715000" y="0"/>
                </a:lnTo>
                <a:lnTo>
                  <a:pt x="5715000" y="4781550"/>
                </a:lnTo>
                <a:lnTo>
                  <a:pt x="309352" y="4781550"/>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a:t>Drag picture to placeholder </a:t>
            </a:r>
            <a:br>
              <a:rPr lang="en-US"/>
            </a:br>
            <a:r>
              <a:rPr lang="en-US"/>
              <a:t>or click icon to add</a:t>
            </a:r>
          </a:p>
        </p:txBody>
      </p:sp>
      <p:sp>
        <p:nvSpPr>
          <p:cNvPr id="4" name="Footer Placeholder 3">
            <a:extLst>
              <a:ext uri="{FF2B5EF4-FFF2-40B4-BE49-F238E27FC236}">
                <a16:creationId xmlns:a16="http://schemas.microsoft.com/office/drawing/2014/main" id="{71B8DA1E-9919-714B-B818-BA09EBE44F32}"/>
              </a:ext>
            </a:extLst>
          </p:cNvPr>
          <p:cNvSpPr>
            <a:spLocks noGrp="1"/>
          </p:cNvSpPr>
          <p:nvPr>
            <p:ph type="ftr" sz="quarter" idx="14"/>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61DA6E05-E1DD-6640-8BA0-9BBC08DFBC98}"/>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01370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2 Col w Photo Lef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4800602" y="1701800"/>
            <a:ext cx="43433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02C36E09-6CB2-614C-A9F3-F3800BFA69ED}"/>
              </a:ext>
            </a:extLst>
          </p:cNvPr>
          <p:cNvSpPr>
            <a:spLocks noGrp="1"/>
          </p:cNvSpPr>
          <p:nvPr>
            <p:ph type="pic" sz="quarter" idx="10" hasCustomPrompt="1"/>
          </p:nvPr>
        </p:nvSpPr>
        <p:spPr>
          <a:xfrm>
            <a:off x="0" y="4"/>
            <a:ext cx="4343400" cy="6375397"/>
          </a:xfrm>
          <a:custGeom>
            <a:avLst/>
            <a:gdLst>
              <a:gd name="connsiteX0" fmla="*/ 0 w 4343400"/>
              <a:gd name="connsiteY0" fmla="*/ 0 h 4781549"/>
              <a:gd name="connsiteX1" fmla="*/ 4343400 w 4343400"/>
              <a:gd name="connsiteY1" fmla="*/ 0 h 4781549"/>
              <a:gd name="connsiteX2" fmla="*/ 4343400 w 4343400"/>
              <a:gd name="connsiteY2" fmla="*/ 4781549 h 4781549"/>
              <a:gd name="connsiteX3" fmla="*/ 0 w 434340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4343400" h="4781549">
                <a:moveTo>
                  <a:pt x="0" y="0"/>
                </a:moveTo>
                <a:lnTo>
                  <a:pt x="4343400" y="0"/>
                </a:lnTo>
                <a:lnTo>
                  <a:pt x="434340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6" name="Title 5"/>
          <p:cNvSpPr>
            <a:spLocks noGrp="1"/>
          </p:cNvSpPr>
          <p:nvPr>
            <p:ph type="title"/>
          </p:nvPr>
        </p:nvSpPr>
        <p:spPr>
          <a:xfrm>
            <a:off x="4800601" y="177804"/>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4800601" y="1905000"/>
            <a:ext cx="4114800" cy="4267200"/>
          </a:xfrm>
        </p:spPr>
        <p:txBody>
          <a:bodyPr/>
          <a:lstStyle>
            <a:lvl1pPr marL="346067" indent="-334955">
              <a:buFont typeface="+mj-lt"/>
              <a:buAutoNum type="arabicPeriod"/>
              <a:tabLst/>
              <a:defRPr/>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p:cNvSpPr>
            <a:spLocks noGrp="1"/>
          </p:cNvSpPr>
          <p:nvPr>
            <p:ph type="ftr" sz="quarter" idx="14"/>
          </p:nvPr>
        </p:nvSpPr>
        <p:spPr/>
        <p:txBody>
          <a:bodyPr/>
          <a:lstStyle/>
          <a:p>
            <a:r>
              <a:rPr lang="en-US"/>
              <a:t>CONFIDENTIAL © Deltek, Inc. All Rights Reserved.</a:t>
            </a:r>
          </a:p>
        </p:txBody>
      </p:sp>
      <p:sp>
        <p:nvSpPr>
          <p:cNvPr id="3" name="Slide Number Placeholder 2"/>
          <p:cNvSpPr>
            <a:spLocks noGrp="1"/>
          </p:cNvSpPr>
          <p:nvPr>
            <p:ph type="sldNum" sz="quarter" idx="15"/>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82206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a:t>CONFIDENTIAL © 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a:p>
        </p:txBody>
      </p:sp>
      <p:sp>
        <p:nvSpPr>
          <p:cNvPr id="9" name="Content Placeholder 8"/>
          <p:cNvSpPr>
            <a:spLocks noGrp="1"/>
          </p:cNvSpPr>
          <p:nvPr>
            <p:ph sz="quarter" idx="15"/>
          </p:nvPr>
        </p:nvSpPr>
        <p:spPr>
          <a:xfrm>
            <a:off x="228600" y="1597152"/>
            <a:ext cx="86868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206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cxnSp>
        <p:nvCxnSpPr>
          <p:cNvPr id="9" name="Straight Connector 8"/>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4206240" cy="4571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4709160" y="1600200"/>
            <a:ext cx="420624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a:t>CONFIDENTIAL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7" name="Title 6">
            <a:extLst>
              <a:ext uri="{FF2B5EF4-FFF2-40B4-BE49-F238E27FC236}">
                <a16:creationId xmlns:a16="http://schemas.microsoft.com/office/drawing/2014/main" id="{6CF0F74C-53E5-2A4A-B749-683C5D2F4D3E}"/>
              </a:ext>
            </a:extLst>
          </p:cNvPr>
          <p:cNvSpPr>
            <a:spLocks noGrp="1"/>
          </p:cNvSpPr>
          <p:nvPr>
            <p:ph type="title"/>
          </p:nvPr>
        </p:nvSpPr>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140536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9" name="Straight Connector 8"/>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2743200" cy="4571999"/>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3200400" y="1600200"/>
            <a:ext cx="2743200" cy="4572000"/>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a:t>CONFIDENTIAL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14" name="Content Placeholder 13">
            <a:extLst>
              <a:ext uri="{FF2B5EF4-FFF2-40B4-BE49-F238E27FC236}">
                <a16:creationId xmlns:a16="http://schemas.microsoft.com/office/drawing/2014/main" id="{6802070A-35F4-9446-A674-5FA0F434D700}"/>
              </a:ext>
            </a:extLst>
          </p:cNvPr>
          <p:cNvSpPr>
            <a:spLocks noGrp="1"/>
          </p:cNvSpPr>
          <p:nvPr>
            <p:ph sz="quarter" idx="17"/>
          </p:nvPr>
        </p:nvSpPr>
        <p:spPr>
          <a:xfrm>
            <a:off x="6172200" y="1600200"/>
            <a:ext cx="2743200" cy="4572000"/>
          </a:xfrm>
        </p:spPr>
        <p:txBody>
          <a:bodyPr>
            <a:no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E5D0A4EA-7B7B-1844-8841-46FA5C7A7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136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 Col w Photo Left">
    <p:spTree>
      <p:nvGrpSpPr>
        <p:cNvPr id="1" name=""/>
        <p:cNvGrpSpPr/>
        <p:nvPr/>
      </p:nvGrpSpPr>
      <p:grpSpPr>
        <a:xfrm>
          <a:off x="0" y="0"/>
          <a:ext cx="0" cy="0"/>
          <a:chOff x="0" y="0"/>
          <a:chExt cx="0" cy="0"/>
        </a:xfrm>
      </p:grpSpPr>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1ED94C61-791C-ED47-8D7D-630F3E89590A}"/>
              </a:ext>
            </a:extLst>
          </p:cNvPr>
          <p:cNvSpPr>
            <a:spLocks noGrp="1"/>
          </p:cNvSpPr>
          <p:nvPr>
            <p:ph type="pic" sz="quarter" idx="10" hasCustomPrompt="1"/>
          </p:nvPr>
        </p:nvSpPr>
        <p:spPr>
          <a:xfrm>
            <a:off x="0" y="2"/>
            <a:ext cx="2834640" cy="6375399"/>
          </a:xfrm>
          <a:custGeom>
            <a:avLst/>
            <a:gdLst>
              <a:gd name="connsiteX0" fmla="*/ 0 w 2834640"/>
              <a:gd name="connsiteY0" fmla="*/ 0 h 4781549"/>
              <a:gd name="connsiteX1" fmla="*/ 2834640 w 2834640"/>
              <a:gd name="connsiteY1" fmla="*/ 0 h 4781549"/>
              <a:gd name="connsiteX2" fmla="*/ 2834640 w 2834640"/>
              <a:gd name="connsiteY2" fmla="*/ 4781549 h 4781549"/>
              <a:gd name="connsiteX3" fmla="*/ 0 w 283464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834640" h="4781549">
                <a:moveTo>
                  <a:pt x="0" y="0"/>
                </a:moveTo>
                <a:lnTo>
                  <a:pt x="2834640" y="0"/>
                </a:lnTo>
                <a:lnTo>
                  <a:pt x="283464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cxnSp>
        <p:nvCxnSpPr>
          <p:cNvPr id="9" name="Straight Connector 8"/>
          <p:cNvCxnSpPr>
            <a:cxnSpLocks/>
          </p:cNvCxnSpPr>
          <p:nvPr userDrawn="1"/>
        </p:nvCxnSpPr>
        <p:spPr>
          <a:xfrm>
            <a:off x="3200375" y="1498600"/>
            <a:ext cx="594362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1"/>
          <p:cNvSpPr>
            <a:spLocks noGrp="1"/>
          </p:cNvSpPr>
          <p:nvPr>
            <p:ph sz="quarter" idx="13"/>
          </p:nvPr>
        </p:nvSpPr>
        <p:spPr>
          <a:xfrm>
            <a:off x="3200400" y="1600200"/>
            <a:ext cx="5715574"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200376" y="76202"/>
            <a:ext cx="5715025"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lang="en-US"/>
              <a:t>CONFIDENTIAL © Deltek, Inc. All Rights Reserved.</a:t>
            </a:r>
          </a:p>
        </p:txBody>
      </p:sp>
      <p:sp>
        <p:nvSpPr>
          <p:cNvPr id="8" name="Slide Number Placeholder 7"/>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1803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 Col w Photo R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AB77590-7346-B14D-B8D0-9CEC8803879B}"/>
              </a:ext>
            </a:extLst>
          </p:cNvPr>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57062FD7-10E2-3A4E-B50E-173F7341F94F}"/>
              </a:ext>
            </a:extLst>
          </p:cNvPr>
          <p:cNvSpPr>
            <a:spLocks noGrp="1"/>
          </p:cNvSpPr>
          <p:nvPr>
            <p:ph type="pic" sz="quarter" idx="10" hasCustomPrompt="1"/>
          </p:nvPr>
        </p:nvSpPr>
        <p:spPr>
          <a:xfrm>
            <a:off x="6217920" y="2"/>
            <a:ext cx="2926080" cy="6375399"/>
          </a:xfrm>
          <a:custGeom>
            <a:avLst/>
            <a:gdLst>
              <a:gd name="connsiteX0" fmla="*/ 0 w 2926080"/>
              <a:gd name="connsiteY0" fmla="*/ 0 h 4781549"/>
              <a:gd name="connsiteX1" fmla="*/ 2926080 w 2926080"/>
              <a:gd name="connsiteY1" fmla="*/ 0 h 4781549"/>
              <a:gd name="connsiteX2" fmla="*/ 2926080 w 2926080"/>
              <a:gd name="connsiteY2" fmla="*/ 4781549 h 4781549"/>
              <a:gd name="connsiteX3" fmla="*/ 0 w 292608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926080" h="4781549">
                <a:moveTo>
                  <a:pt x="0" y="0"/>
                </a:moveTo>
                <a:lnTo>
                  <a:pt x="2926080" y="0"/>
                </a:lnTo>
                <a:lnTo>
                  <a:pt x="292608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6" name="Title 5"/>
          <p:cNvSpPr>
            <a:spLocks noGrp="1"/>
          </p:cNvSpPr>
          <p:nvPr>
            <p:ph type="title"/>
          </p:nvPr>
        </p:nvSpPr>
        <p:spPr>
          <a:xfrm>
            <a:off x="228602" y="76203"/>
            <a:ext cx="5714999" cy="1422397"/>
          </a:xfrm>
        </p:spPr>
        <p:txBody>
          <a:bodyPr/>
          <a:lstStyle/>
          <a:p>
            <a:r>
              <a:rPr lang="en-US"/>
              <a:t>Click to edit Master title style</a:t>
            </a:r>
          </a:p>
        </p:txBody>
      </p:sp>
      <p:sp>
        <p:nvSpPr>
          <p:cNvPr id="12" name="Content Placeholder 11"/>
          <p:cNvSpPr>
            <a:spLocks noGrp="1"/>
          </p:cNvSpPr>
          <p:nvPr>
            <p:ph sz="quarter" idx="13"/>
          </p:nvPr>
        </p:nvSpPr>
        <p:spPr>
          <a:xfrm>
            <a:off x="228602" y="1600200"/>
            <a:ext cx="5714999"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A88F431-7F1B-884A-98DD-B98788B0A8A0}"/>
              </a:ext>
            </a:extLst>
          </p:cNvPr>
          <p:cNvSpPr>
            <a:spLocks noGrp="1"/>
          </p:cNvSpPr>
          <p:nvPr>
            <p:ph type="ftr" sz="quarter" idx="14"/>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1DC02E4C-4B28-4042-A28A-42E604947A56}"/>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35333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 Col w Photo Lef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4800602" y="1701800"/>
            <a:ext cx="43433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02C36E09-6CB2-614C-A9F3-F3800BFA69ED}"/>
              </a:ext>
            </a:extLst>
          </p:cNvPr>
          <p:cNvSpPr>
            <a:spLocks noGrp="1"/>
          </p:cNvSpPr>
          <p:nvPr>
            <p:ph type="pic" sz="quarter" idx="10" hasCustomPrompt="1"/>
          </p:nvPr>
        </p:nvSpPr>
        <p:spPr>
          <a:xfrm>
            <a:off x="0" y="3"/>
            <a:ext cx="4343400" cy="6375397"/>
          </a:xfrm>
          <a:custGeom>
            <a:avLst/>
            <a:gdLst>
              <a:gd name="connsiteX0" fmla="*/ 0 w 4343400"/>
              <a:gd name="connsiteY0" fmla="*/ 0 h 4781549"/>
              <a:gd name="connsiteX1" fmla="*/ 4343400 w 4343400"/>
              <a:gd name="connsiteY1" fmla="*/ 0 h 4781549"/>
              <a:gd name="connsiteX2" fmla="*/ 4343400 w 4343400"/>
              <a:gd name="connsiteY2" fmla="*/ 4781549 h 4781549"/>
              <a:gd name="connsiteX3" fmla="*/ 0 w 434340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4343400" h="4781549">
                <a:moveTo>
                  <a:pt x="0" y="0"/>
                </a:moveTo>
                <a:lnTo>
                  <a:pt x="4343400" y="0"/>
                </a:lnTo>
                <a:lnTo>
                  <a:pt x="434340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6" name="Title 5"/>
          <p:cNvSpPr>
            <a:spLocks noGrp="1"/>
          </p:cNvSpPr>
          <p:nvPr>
            <p:ph type="title"/>
          </p:nvPr>
        </p:nvSpPr>
        <p:spPr>
          <a:xfrm>
            <a:off x="4800601" y="177803"/>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4800601" y="1905000"/>
            <a:ext cx="4114800" cy="4267200"/>
          </a:xfrm>
        </p:spPr>
        <p:txBody>
          <a:bodyPr/>
          <a:lstStyle>
            <a:lvl1pPr marL="346075" indent="-334963">
              <a:buFont typeface="+mj-lt"/>
              <a:buAutoNum type="arabicPeriod"/>
              <a:tabLst/>
              <a:defRPr/>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p:cNvSpPr>
            <a:spLocks noGrp="1"/>
          </p:cNvSpPr>
          <p:nvPr>
            <p:ph type="ftr" sz="quarter" idx="14"/>
          </p:nvPr>
        </p:nvSpPr>
        <p:spPr/>
        <p:txBody>
          <a:bodyPr/>
          <a:lstStyle/>
          <a:p>
            <a:r>
              <a:rPr lang="en-US"/>
              <a:t>CONFIDENTIAL © Deltek, Inc. All Rights Reserved.</a:t>
            </a:r>
          </a:p>
        </p:txBody>
      </p:sp>
      <p:sp>
        <p:nvSpPr>
          <p:cNvPr id="3" name="Slide Number Placeholder 2"/>
          <p:cNvSpPr>
            <a:spLocks noGrp="1"/>
          </p:cNvSpPr>
          <p:nvPr>
            <p:ph type="sldNum" sz="quarter" idx="15"/>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85391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2 Col w Photo Righ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228600" y="17018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A7D9816A-CFB8-EC47-9A42-CF209B585054}"/>
              </a:ext>
            </a:extLst>
          </p:cNvPr>
          <p:cNvSpPr>
            <a:spLocks noGrp="1"/>
          </p:cNvSpPr>
          <p:nvPr>
            <p:ph type="pic" sz="quarter" idx="10" hasCustomPrompt="1"/>
          </p:nvPr>
        </p:nvSpPr>
        <p:spPr>
          <a:xfrm>
            <a:off x="4800600" y="3"/>
            <a:ext cx="4343400" cy="6375388"/>
          </a:xfrm>
          <a:custGeom>
            <a:avLst/>
            <a:gdLst>
              <a:gd name="connsiteX0" fmla="*/ 0 w 4343400"/>
              <a:gd name="connsiteY0" fmla="*/ 0 h 4781549"/>
              <a:gd name="connsiteX1" fmla="*/ 4343400 w 4343400"/>
              <a:gd name="connsiteY1" fmla="*/ 0 h 4781549"/>
              <a:gd name="connsiteX2" fmla="*/ 4343400 w 4343400"/>
              <a:gd name="connsiteY2" fmla="*/ 4781549 h 4781549"/>
              <a:gd name="connsiteX3" fmla="*/ 0 w 434340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4343400" h="4781549">
                <a:moveTo>
                  <a:pt x="0" y="0"/>
                </a:moveTo>
                <a:lnTo>
                  <a:pt x="4343400" y="0"/>
                </a:lnTo>
                <a:lnTo>
                  <a:pt x="434340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6" name="Title 5"/>
          <p:cNvSpPr>
            <a:spLocks noGrp="1"/>
          </p:cNvSpPr>
          <p:nvPr>
            <p:ph type="title"/>
          </p:nvPr>
        </p:nvSpPr>
        <p:spPr>
          <a:xfrm>
            <a:off x="229020" y="177803"/>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228600" y="1905000"/>
            <a:ext cx="4114800" cy="4267200"/>
          </a:xfrm>
        </p:spPr>
        <p:txBody>
          <a:bodyPr>
            <a:normAutofit/>
          </a:bodyPr>
          <a:lstStyle>
            <a:lvl1pPr marL="342900" indent="-331788">
              <a:buFont typeface="+mj-lt"/>
              <a:buAutoNum type="arabicPeriod"/>
              <a:tabLst/>
              <a:defRPr sz="1800"/>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a:extLst>
              <a:ext uri="{FF2B5EF4-FFF2-40B4-BE49-F238E27FC236}">
                <a16:creationId xmlns:a16="http://schemas.microsoft.com/office/drawing/2014/main" id="{F22F8FFB-FA31-474E-8284-536513C60F59}"/>
              </a:ext>
            </a:extLst>
          </p:cNvPr>
          <p:cNvSpPr>
            <a:spLocks noGrp="1"/>
          </p:cNvSpPr>
          <p:nvPr>
            <p:ph type="ftr" sz="quarter" idx="14"/>
          </p:nvPr>
        </p:nvSpPr>
        <p:spPr/>
        <p:txBody>
          <a:bodyPr/>
          <a:lstStyle/>
          <a:p>
            <a:r>
              <a:rPr lang="en-US"/>
              <a:t>CONFIDENTIAL © Deltek, Inc. All Rights Reserved.</a:t>
            </a:r>
          </a:p>
        </p:txBody>
      </p:sp>
      <p:sp>
        <p:nvSpPr>
          <p:cNvPr id="3" name="Slide Number Placeholder 2">
            <a:extLst>
              <a:ext uri="{FF2B5EF4-FFF2-40B4-BE49-F238E27FC236}">
                <a16:creationId xmlns:a16="http://schemas.microsoft.com/office/drawing/2014/main" id="{A8250A1F-5039-5F46-8117-21829BFDF330}"/>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53353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58"/>
            <a:ext cx="9144002" cy="2199637"/>
          </a:xfrm>
          <a:solidFill>
            <a:schemeClr val="bg1">
              <a:lumMod val="95000"/>
            </a:schemeClr>
          </a:solidFill>
        </p:spPr>
        <p:txBody>
          <a:bodyPr anchor="ctr"/>
          <a:lstStyle>
            <a:lvl1pPr marL="285743" indent="-285743" algn="ctr">
              <a:buFont typeface="Arial" charset="0"/>
              <a:buChar char="•"/>
              <a:defRPr/>
            </a:lvl1pPr>
          </a:lstStyle>
          <a:p>
            <a:r>
              <a:rPr lang="en-US"/>
              <a:t>Click to add picture</a:t>
            </a:r>
          </a:p>
        </p:txBody>
      </p:sp>
      <p:cxnSp>
        <p:nvCxnSpPr>
          <p:cNvPr id="11" name="Straight Connector 10"/>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DBBC53-AD0D-AD48-AFA6-8B2A4A247229}"/>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8D8B45B-F640-FB40-93B3-3950E8852491}"/>
              </a:ext>
            </a:extLst>
          </p:cNvPr>
          <p:cNvSpPr>
            <a:spLocks noGrp="1"/>
          </p:cNvSpPr>
          <p:nvPr>
            <p:ph type="body" sz="quarter" idx="13"/>
          </p:nvPr>
        </p:nvSpPr>
        <p:spPr>
          <a:xfrm>
            <a:off x="228600" y="1600200"/>
            <a:ext cx="8686800" cy="2438401"/>
          </a:xfrm>
        </p:spPr>
        <p:txBody>
          <a:bodyPr/>
          <a:lstStyle/>
          <a:p>
            <a:pPr lvl="0"/>
            <a:r>
              <a:rPr lang="en-US"/>
              <a:t>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FF2952DC-9EC1-1F42-8343-E6D10794AF29}"/>
              </a:ext>
            </a:extLst>
          </p:cNvPr>
          <p:cNvSpPr>
            <a:spLocks noGrp="1"/>
          </p:cNvSpPr>
          <p:nvPr>
            <p:ph type="ftr" sz="quarter" idx="14"/>
          </p:nvPr>
        </p:nvSpPr>
        <p:spPr/>
        <p:txBody>
          <a:bodyPr/>
          <a:lstStyle/>
          <a:p>
            <a:r>
              <a:rPr lang="en-US"/>
              <a:t>CONFIDENTIAL © Deltek, Inc. All Rights Reserved.</a:t>
            </a:r>
          </a:p>
        </p:txBody>
      </p:sp>
      <p:sp>
        <p:nvSpPr>
          <p:cNvPr id="6" name="Slide Number Placeholder 5">
            <a:extLst>
              <a:ext uri="{FF2B5EF4-FFF2-40B4-BE49-F238E27FC236}">
                <a16:creationId xmlns:a16="http://schemas.microsoft.com/office/drawing/2014/main" id="{23718DF4-D6E1-0341-BBE9-D84141317893}"/>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37034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199637"/>
          </a:xfrm>
          <a:solidFill>
            <a:schemeClr val="bg1">
              <a:lumMod val="95000"/>
            </a:schemeClr>
          </a:solidFill>
        </p:spPr>
        <p:txBody>
          <a:bodyPr anchor="ctr"/>
          <a:lstStyle>
            <a:lvl1pPr marL="285743" indent="-285743" algn="ctr">
              <a:buFont typeface="Arial" charset="0"/>
              <a:buChar char="•"/>
              <a:defRPr/>
            </a:lvl1pPr>
          </a:lstStyle>
          <a:p>
            <a:r>
              <a:rPr lang="en-US"/>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461772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3" name="Text Placeholder 12">
            <a:extLst>
              <a:ext uri="{FF2B5EF4-FFF2-40B4-BE49-F238E27FC236}">
                <a16:creationId xmlns:a16="http://schemas.microsoft.com/office/drawing/2014/main" id="{215C85F5-1C21-5C4A-A2D9-9057E6305D86}"/>
              </a:ext>
            </a:extLst>
          </p:cNvPr>
          <p:cNvSpPr>
            <a:spLocks noGrp="1"/>
          </p:cNvSpPr>
          <p:nvPr>
            <p:ph type="body" sz="quarter" idx="26" hasCustomPrompt="1"/>
          </p:nvPr>
        </p:nvSpPr>
        <p:spPr>
          <a:xfrm>
            <a:off x="228600" y="2514599"/>
            <a:ext cx="4297680" cy="1524003"/>
          </a:xfrm>
        </p:spPr>
        <p:txBody>
          <a:bodyPr>
            <a:noAutofit/>
          </a:bodyPr>
          <a:lstStyle>
            <a:lvl1pPr marL="0" indent="0">
              <a:buNone/>
              <a:defRPr sz="1400"/>
            </a:lvl1pPr>
            <a:lvl2pPr marL="342891" indent="0">
              <a:buNone/>
              <a:defRPr sz="1400"/>
            </a:lvl2pPr>
            <a:lvl3pPr marL="574660" indent="0">
              <a:buNone/>
              <a:defRPr sz="1400"/>
            </a:lvl3pPr>
            <a:lvl4pPr marL="925489" indent="0">
              <a:buNone/>
              <a:defRPr sz="1400"/>
            </a:lvl4pPr>
            <a:lvl5pPr marL="1262031" indent="0">
              <a:buNone/>
              <a:defRPr sz="1400"/>
            </a:lvl5pPr>
          </a:lstStyle>
          <a:p>
            <a:pPr lvl="0"/>
            <a:r>
              <a:rPr lang="en-US"/>
              <a:t>Click to edit text</a:t>
            </a:r>
          </a:p>
        </p:txBody>
      </p:sp>
      <p:sp>
        <p:nvSpPr>
          <p:cNvPr id="32" name="Text Placeholder 12">
            <a:extLst>
              <a:ext uri="{FF2B5EF4-FFF2-40B4-BE49-F238E27FC236}">
                <a16:creationId xmlns:a16="http://schemas.microsoft.com/office/drawing/2014/main" id="{F60AF355-B185-3743-9DB8-89D1FC256522}"/>
              </a:ext>
            </a:extLst>
          </p:cNvPr>
          <p:cNvSpPr>
            <a:spLocks noGrp="1"/>
          </p:cNvSpPr>
          <p:nvPr>
            <p:ph type="body" sz="quarter" idx="27" hasCustomPrompt="1"/>
          </p:nvPr>
        </p:nvSpPr>
        <p:spPr>
          <a:xfrm>
            <a:off x="4617720" y="2514599"/>
            <a:ext cx="4297680" cy="1524003"/>
          </a:xfrm>
        </p:spPr>
        <p:txBody>
          <a:bodyPr>
            <a:noAutofit/>
          </a:bodyPr>
          <a:lstStyle>
            <a:lvl1pPr marL="0" indent="0">
              <a:buNone/>
              <a:defRPr sz="1400"/>
            </a:lvl1pPr>
            <a:lvl2pPr marL="342891" indent="0">
              <a:buNone/>
              <a:defRPr sz="1400"/>
            </a:lvl2pPr>
            <a:lvl3pPr marL="574660" indent="0">
              <a:buNone/>
              <a:defRPr sz="1400"/>
            </a:lvl3pPr>
            <a:lvl4pPr marL="925489" indent="0">
              <a:buNone/>
              <a:defRPr sz="1400"/>
            </a:lvl4pPr>
            <a:lvl5pPr marL="1262031" indent="0">
              <a:buNone/>
              <a:defRPr sz="1400"/>
            </a:lvl5pPr>
          </a:lstStyle>
          <a:p>
            <a:pPr lvl="0"/>
            <a:r>
              <a:rPr lang="en-US"/>
              <a:t>Click to edit text</a:t>
            </a:r>
          </a:p>
        </p:txBody>
      </p:sp>
      <p:sp>
        <p:nvSpPr>
          <p:cNvPr id="14" name="Title 13">
            <a:extLst>
              <a:ext uri="{FF2B5EF4-FFF2-40B4-BE49-F238E27FC236}">
                <a16:creationId xmlns:a16="http://schemas.microsoft.com/office/drawing/2014/main" id="{DF88FC55-58CA-1E49-A3B1-20FF8AC437D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67A74EC5-E368-9644-B5FD-326D490E3F7E}"/>
              </a:ext>
            </a:extLst>
          </p:cNvPr>
          <p:cNvSpPr>
            <a:spLocks noGrp="1"/>
          </p:cNvSpPr>
          <p:nvPr>
            <p:ph type="ftr" sz="quarter" idx="28"/>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802B76F3-6F1A-4144-82D7-4D64277F5A7E}"/>
              </a:ext>
            </a:extLst>
          </p:cNvPr>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27095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3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199637"/>
          </a:xfrm>
          <a:solidFill>
            <a:schemeClr val="bg1">
              <a:lumMod val="95000"/>
            </a:schemeClr>
          </a:solidFill>
        </p:spPr>
        <p:txBody>
          <a:bodyPr anchor="ctr"/>
          <a:lstStyle>
            <a:lvl1pPr marL="285743" indent="-285743" algn="ctr">
              <a:buFont typeface="Arial" charset="0"/>
              <a:buChar char="•"/>
              <a:defRPr/>
            </a:lvl1pPr>
          </a:lstStyle>
          <a:p>
            <a:r>
              <a:rPr lang="en-US"/>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315468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080760" y="1600200"/>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2"/>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39"/>
            <a:ext cx="283464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3154680" y="2682239"/>
            <a:ext cx="283464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080760" y="2682239"/>
            <a:ext cx="2834640" cy="1356363"/>
          </a:xfrm>
        </p:spPr>
        <p:txBody>
          <a:bodyPr>
            <a:normAutofit/>
          </a:bodyPr>
          <a:lstStyle>
            <a:lvl1pPr marL="0" indent="0">
              <a:buNone/>
              <a:defRPr sz="1400"/>
            </a:lvl1pPr>
          </a:lstStyle>
          <a:p>
            <a:pPr lvl="0"/>
            <a:r>
              <a:rPr lang="en-US"/>
              <a:t>Click to edit text</a:t>
            </a:r>
          </a:p>
        </p:txBody>
      </p:sp>
      <p:sp>
        <p:nvSpPr>
          <p:cNvPr id="6" name="Footer Placeholder 5">
            <a:extLst>
              <a:ext uri="{FF2B5EF4-FFF2-40B4-BE49-F238E27FC236}">
                <a16:creationId xmlns:a16="http://schemas.microsoft.com/office/drawing/2014/main" id="{08655FCA-2FCF-1C40-A7E2-3BF622988106}"/>
              </a:ext>
            </a:extLst>
          </p:cNvPr>
          <p:cNvSpPr>
            <a:spLocks noGrp="1"/>
          </p:cNvSpPr>
          <p:nvPr>
            <p:ph type="ftr" sz="quarter" idx="31"/>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C2F043E9-9E2D-DD47-9C3A-6A553D4D3FEA}"/>
              </a:ext>
            </a:extLst>
          </p:cNvPr>
          <p:cNvSpPr>
            <a:spLocks noGrp="1"/>
          </p:cNvSpPr>
          <p:nvPr>
            <p:ph type="sldNum" sz="quarter" idx="32"/>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57497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 Col w Photo Righ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228600" y="17018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A7D9816A-CFB8-EC47-9A42-CF209B585054}"/>
              </a:ext>
            </a:extLst>
          </p:cNvPr>
          <p:cNvSpPr>
            <a:spLocks noGrp="1"/>
          </p:cNvSpPr>
          <p:nvPr>
            <p:ph type="pic" sz="quarter" idx="10" hasCustomPrompt="1"/>
          </p:nvPr>
        </p:nvSpPr>
        <p:spPr>
          <a:xfrm>
            <a:off x="4800600" y="3"/>
            <a:ext cx="4343400" cy="6375388"/>
          </a:xfrm>
          <a:custGeom>
            <a:avLst/>
            <a:gdLst>
              <a:gd name="connsiteX0" fmla="*/ 0 w 4343400"/>
              <a:gd name="connsiteY0" fmla="*/ 0 h 4781549"/>
              <a:gd name="connsiteX1" fmla="*/ 4343400 w 4343400"/>
              <a:gd name="connsiteY1" fmla="*/ 0 h 4781549"/>
              <a:gd name="connsiteX2" fmla="*/ 4343400 w 4343400"/>
              <a:gd name="connsiteY2" fmla="*/ 4781549 h 4781549"/>
              <a:gd name="connsiteX3" fmla="*/ 0 w 434340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4343400" h="4781549">
                <a:moveTo>
                  <a:pt x="0" y="0"/>
                </a:moveTo>
                <a:lnTo>
                  <a:pt x="4343400" y="0"/>
                </a:lnTo>
                <a:lnTo>
                  <a:pt x="434340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6" name="Title 5"/>
          <p:cNvSpPr>
            <a:spLocks noGrp="1"/>
          </p:cNvSpPr>
          <p:nvPr>
            <p:ph type="title"/>
          </p:nvPr>
        </p:nvSpPr>
        <p:spPr>
          <a:xfrm>
            <a:off x="229020" y="177804"/>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228600" y="1905000"/>
            <a:ext cx="4114800" cy="4267200"/>
          </a:xfrm>
        </p:spPr>
        <p:txBody>
          <a:bodyPr>
            <a:normAutofit/>
          </a:bodyPr>
          <a:lstStyle>
            <a:lvl1pPr marL="342892" indent="-331780">
              <a:buFont typeface="+mj-lt"/>
              <a:buAutoNum type="arabicPeriod"/>
              <a:tabLst/>
              <a:defRPr sz="1800"/>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a:extLst>
              <a:ext uri="{FF2B5EF4-FFF2-40B4-BE49-F238E27FC236}">
                <a16:creationId xmlns:a16="http://schemas.microsoft.com/office/drawing/2014/main" id="{F22F8FFB-FA31-474E-8284-536513C60F59}"/>
              </a:ext>
            </a:extLst>
          </p:cNvPr>
          <p:cNvSpPr>
            <a:spLocks noGrp="1"/>
          </p:cNvSpPr>
          <p:nvPr>
            <p:ph type="ftr" sz="quarter" idx="14"/>
          </p:nvPr>
        </p:nvSpPr>
        <p:spPr/>
        <p:txBody>
          <a:bodyPr/>
          <a:lstStyle/>
          <a:p>
            <a:r>
              <a:rPr lang="en-US"/>
              <a:t>CONFIDENTIAL © Deltek, Inc. All Rights Reserved.</a:t>
            </a:r>
          </a:p>
        </p:txBody>
      </p:sp>
      <p:sp>
        <p:nvSpPr>
          <p:cNvPr id="3" name="Slide Number Placeholder 2">
            <a:extLst>
              <a:ext uri="{FF2B5EF4-FFF2-40B4-BE49-F238E27FC236}">
                <a16:creationId xmlns:a16="http://schemas.microsoft.com/office/drawing/2014/main" id="{A8250A1F-5039-5F46-8117-21829BFDF330}"/>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81677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199637"/>
          </a:xfrm>
          <a:solidFill>
            <a:schemeClr val="bg1">
              <a:lumMod val="95000"/>
            </a:schemeClr>
          </a:solidFill>
        </p:spPr>
        <p:txBody>
          <a:bodyPr anchor="ctr"/>
          <a:lstStyle>
            <a:lvl1pPr marL="285743" indent="-285743" algn="ctr">
              <a:buFont typeface="Arial" charset="0"/>
              <a:buChar char="•"/>
              <a:defRPr/>
            </a:lvl1pPr>
          </a:lstStyle>
          <a:p>
            <a:r>
              <a:rPr lang="en-US"/>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242316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812281"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2"/>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39"/>
            <a:ext cx="210312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2423160" y="2682239"/>
            <a:ext cx="210312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812281" y="2682239"/>
            <a:ext cx="2103120" cy="1356363"/>
          </a:xfrm>
        </p:spPr>
        <p:txBody>
          <a:bodyPr>
            <a:normAutofit/>
          </a:bodyPr>
          <a:lstStyle>
            <a:lvl1pPr marL="0" indent="0">
              <a:buNone/>
              <a:defRPr sz="1400"/>
            </a:lvl1pPr>
          </a:lstStyle>
          <a:p>
            <a:pPr lvl="0"/>
            <a:r>
              <a:rPr lang="en-US"/>
              <a:t>Click to edit text</a:t>
            </a:r>
          </a:p>
        </p:txBody>
      </p:sp>
      <p:sp>
        <p:nvSpPr>
          <p:cNvPr id="18" name="Text Placeholder 3">
            <a:extLst>
              <a:ext uri="{FF2B5EF4-FFF2-40B4-BE49-F238E27FC236}">
                <a16:creationId xmlns:a16="http://schemas.microsoft.com/office/drawing/2014/main" id="{C6F7B6F0-1483-9643-8140-244732105D5D}"/>
              </a:ext>
            </a:extLst>
          </p:cNvPr>
          <p:cNvSpPr>
            <a:spLocks noGrp="1"/>
          </p:cNvSpPr>
          <p:nvPr>
            <p:ph type="body" sz="quarter" idx="31" hasCustomPrompt="1"/>
          </p:nvPr>
        </p:nvSpPr>
        <p:spPr>
          <a:xfrm>
            <a:off x="4617720" y="1600200"/>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25" name="Text Placeholder 26">
            <a:extLst>
              <a:ext uri="{FF2B5EF4-FFF2-40B4-BE49-F238E27FC236}">
                <a16:creationId xmlns:a16="http://schemas.microsoft.com/office/drawing/2014/main" id="{6E7DCA69-97E8-ED49-91F1-DFD709C3E753}"/>
              </a:ext>
            </a:extLst>
          </p:cNvPr>
          <p:cNvSpPr>
            <a:spLocks noGrp="1"/>
          </p:cNvSpPr>
          <p:nvPr>
            <p:ph type="body" sz="quarter" idx="32" hasCustomPrompt="1"/>
          </p:nvPr>
        </p:nvSpPr>
        <p:spPr>
          <a:xfrm>
            <a:off x="4617720" y="2682239"/>
            <a:ext cx="2103120" cy="1356363"/>
          </a:xfrm>
        </p:spPr>
        <p:txBody>
          <a:bodyPr>
            <a:normAutofit/>
          </a:bodyPr>
          <a:lstStyle>
            <a:lvl1pPr marL="0" indent="0">
              <a:buNone/>
              <a:defRPr sz="1400"/>
            </a:lvl1pPr>
          </a:lstStyle>
          <a:p>
            <a:pPr lvl="0"/>
            <a:r>
              <a:rPr lang="en-US"/>
              <a:t>Click to edit text</a:t>
            </a:r>
          </a:p>
        </p:txBody>
      </p:sp>
      <p:sp>
        <p:nvSpPr>
          <p:cNvPr id="6" name="Footer Placeholder 5">
            <a:extLst>
              <a:ext uri="{FF2B5EF4-FFF2-40B4-BE49-F238E27FC236}">
                <a16:creationId xmlns:a16="http://schemas.microsoft.com/office/drawing/2014/main" id="{89EFB674-174C-F14A-B6C5-8D230383FAE4}"/>
              </a:ext>
            </a:extLst>
          </p:cNvPr>
          <p:cNvSpPr>
            <a:spLocks noGrp="1"/>
          </p:cNvSpPr>
          <p:nvPr>
            <p:ph type="ftr" sz="quarter" idx="33"/>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AF9C815C-F466-6447-984F-F9ADC3C537B2}"/>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69381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5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2"/>
            <a:ext cx="9144002" cy="2199637"/>
          </a:xfrm>
          <a:solidFill>
            <a:schemeClr val="bg1">
              <a:lumMod val="95000"/>
            </a:schemeClr>
          </a:solidFill>
        </p:spPr>
        <p:txBody>
          <a:bodyPr anchor="ctr"/>
          <a:lstStyle>
            <a:lvl1pPr marL="285743" indent="-285743" algn="ctr">
              <a:buFont typeface="Arial" charset="0"/>
              <a:buChar char="•"/>
              <a:defRPr/>
            </a:lvl1pPr>
          </a:lstStyle>
          <a:p>
            <a:r>
              <a:rPr lang="en-US"/>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198882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374904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2" name="Text Placeholder 3"/>
          <p:cNvSpPr>
            <a:spLocks noGrp="1"/>
          </p:cNvSpPr>
          <p:nvPr>
            <p:ph type="body" sz="quarter" idx="14" hasCustomPrompt="1"/>
          </p:nvPr>
        </p:nvSpPr>
        <p:spPr>
          <a:xfrm>
            <a:off x="550926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3" name="Text Placeholder 3"/>
          <p:cNvSpPr>
            <a:spLocks noGrp="1"/>
          </p:cNvSpPr>
          <p:nvPr>
            <p:ph type="body" sz="quarter" idx="15" hasCustomPrompt="1"/>
          </p:nvPr>
        </p:nvSpPr>
        <p:spPr>
          <a:xfrm>
            <a:off x="7269480" y="1600200"/>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8" name="Title 7"/>
          <p:cNvSpPr>
            <a:spLocks noGrp="1"/>
          </p:cNvSpPr>
          <p:nvPr>
            <p:ph type="title"/>
          </p:nvPr>
        </p:nvSpPr>
        <p:spPr/>
        <p:txBody>
          <a:bodyPr/>
          <a:lstStyle/>
          <a:p>
            <a:r>
              <a:rPr lang="en-US"/>
              <a:t>Click to edit Master title style</a:t>
            </a:r>
          </a:p>
        </p:txBody>
      </p:sp>
      <p:sp>
        <p:nvSpPr>
          <p:cNvPr id="14" name="Text Placeholder 3"/>
          <p:cNvSpPr>
            <a:spLocks noGrp="1"/>
          </p:cNvSpPr>
          <p:nvPr>
            <p:ph type="body" sz="quarter" idx="18" hasCustomPrompt="1"/>
          </p:nvPr>
        </p:nvSpPr>
        <p:spPr>
          <a:xfrm>
            <a:off x="22860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5" name="Text Placeholder 3"/>
          <p:cNvSpPr>
            <a:spLocks noGrp="1"/>
          </p:cNvSpPr>
          <p:nvPr>
            <p:ph type="body" sz="quarter" idx="19" hasCustomPrompt="1"/>
          </p:nvPr>
        </p:nvSpPr>
        <p:spPr>
          <a:xfrm>
            <a:off x="198882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6" name="Text Placeholder 3"/>
          <p:cNvSpPr>
            <a:spLocks noGrp="1"/>
          </p:cNvSpPr>
          <p:nvPr>
            <p:ph type="body" sz="quarter" idx="20" hasCustomPrompt="1"/>
          </p:nvPr>
        </p:nvSpPr>
        <p:spPr>
          <a:xfrm>
            <a:off x="374904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7" name="Text Placeholder 3"/>
          <p:cNvSpPr>
            <a:spLocks noGrp="1"/>
          </p:cNvSpPr>
          <p:nvPr>
            <p:ph type="body" sz="quarter" idx="21" hasCustomPrompt="1"/>
          </p:nvPr>
        </p:nvSpPr>
        <p:spPr>
          <a:xfrm>
            <a:off x="550926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8" name="Text Placeholder 3"/>
          <p:cNvSpPr>
            <a:spLocks noGrp="1"/>
          </p:cNvSpPr>
          <p:nvPr>
            <p:ph type="body" sz="quarter" idx="22" hasCustomPrompt="1"/>
          </p:nvPr>
        </p:nvSpPr>
        <p:spPr>
          <a:xfrm>
            <a:off x="726948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6" name="Footer Placeholder 5">
            <a:extLst>
              <a:ext uri="{FF2B5EF4-FFF2-40B4-BE49-F238E27FC236}">
                <a16:creationId xmlns:a16="http://schemas.microsoft.com/office/drawing/2014/main" id="{923EBB70-E67C-9740-9663-F5ED9DFA388E}"/>
              </a:ext>
            </a:extLst>
          </p:cNvPr>
          <p:cNvSpPr>
            <a:spLocks noGrp="1"/>
          </p:cNvSpPr>
          <p:nvPr>
            <p:ph type="ftr" sz="quarter" idx="23"/>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A16C6EED-67D7-2B48-B310-0412E36D68D6}"/>
              </a:ext>
            </a:extLst>
          </p:cNvPr>
          <p:cNvSpPr>
            <a:spLocks noGrp="1"/>
          </p:cNvSpPr>
          <p:nvPr>
            <p:ph type="sldNum" sz="quarter" idx="2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26474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a:t>Click to add picture</a:t>
            </a:r>
          </a:p>
        </p:txBody>
      </p:sp>
      <p:sp>
        <p:nvSpPr>
          <p:cNvPr id="11" name="Text Placeholder 3"/>
          <p:cNvSpPr>
            <a:spLocks noGrp="1"/>
          </p:cNvSpPr>
          <p:nvPr>
            <p:ph type="body" sz="quarter" idx="11" hasCustomPrompt="1"/>
          </p:nvPr>
        </p:nvSpPr>
        <p:spPr>
          <a:xfrm>
            <a:off x="228600" y="4023360"/>
            <a:ext cx="429768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4617721" y="4023360"/>
            <a:ext cx="429768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4617721"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18432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a:t>Click to add picture</a:t>
            </a:r>
          </a:p>
        </p:txBody>
      </p:sp>
      <p:sp>
        <p:nvSpPr>
          <p:cNvPr id="11" name="Text Placeholder 3"/>
          <p:cNvSpPr>
            <a:spLocks noGrp="1"/>
          </p:cNvSpPr>
          <p:nvPr>
            <p:ph type="body" sz="quarter" idx="11" hasCustomPrompt="1"/>
          </p:nvPr>
        </p:nvSpPr>
        <p:spPr>
          <a:xfrm>
            <a:off x="228600" y="4023360"/>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3154681" y="4023360"/>
            <a:ext cx="283464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6080761" y="4023360"/>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315468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6080761"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95140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1"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a:t>Click to add picture</a:t>
            </a:r>
          </a:p>
        </p:txBody>
      </p:sp>
      <p:sp>
        <p:nvSpPr>
          <p:cNvPr id="11" name="Text Placeholder 3"/>
          <p:cNvSpPr>
            <a:spLocks noGrp="1"/>
          </p:cNvSpPr>
          <p:nvPr>
            <p:ph type="body" sz="quarter" idx="11" hasCustomPrompt="1"/>
          </p:nvPr>
        </p:nvSpPr>
        <p:spPr>
          <a:xfrm>
            <a:off x="228600"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2423160" y="4023360"/>
            <a:ext cx="21031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4617720"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6812281" y="4023360"/>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242316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461772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6812281"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24539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5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0"/>
            <a:ext cx="9144002" cy="3855717"/>
          </a:xfrm>
          <a:noFill/>
        </p:spPr>
        <p:txBody>
          <a:bodyPr anchor="ctr"/>
          <a:lstStyle>
            <a:lvl1pPr marL="285743" indent="-285743" algn="ctr">
              <a:buFont typeface="Arial" charset="0"/>
              <a:buChar char="•"/>
              <a:defRPr/>
            </a:lvl1pPr>
          </a:lstStyle>
          <a:p>
            <a:r>
              <a:rPr lang="en-US"/>
              <a:t>Click to add picture</a:t>
            </a:r>
          </a:p>
        </p:txBody>
      </p:sp>
      <p:sp>
        <p:nvSpPr>
          <p:cNvPr id="11" name="Text Placeholder 3"/>
          <p:cNvSpPr>
            <a:spLocks noGrp="1"/>
          </p:cNvSpPr>
          <p:nvPr>
            <p:ph type="body" sz="quarter" idx="11" hasCustomPrompt="1"/>
          </p:nvPr>
        </p:nvSpPr>
        <p:spPr>
          <a:xfrm>
            <a:off x="22860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1988820" y="4023360"/>
            <a:ext cx="16459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374904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5509260"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5" hasCustomPrompt="1"/>
          </p:nvPr>
        </p:nvSpPr>
        <p:spPr>
          <a:xfrm>
            <a:off x="7269481" y="4023360"/>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198882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374904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550926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3" name="Text Placeholder 3"/>
          <p:cNvSpPr>
            <a:spLocks noGrp="1"/>
          </p:cNvSpPr>
          <p:nvPr>
            <p:ph type="body" sz="quarter" idx="22" hasCustomPrompt="1"/>
          </p:nvPr>
        </p:nvSpPr>
        <p:spPr>
          <a:xfrm>
            <a:off x="7269481"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02690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237753" y="1905000"/>
            <a:ext cx="731520" cy="975360"/>
          </a:xfrm>
        </p:spPr>
        <p:txBody>
          <a:bodyPr anchor="ctr">
            <a:noAutofit/>
          </a:bodyPr>
          <a:lstStyle>
            <a:lvl1pPr marL="0" indent="0" algn="ctr">
              <a:buNone/>
              <a:defRPr sz="1400"/>
            </a:lvl1pPr>
          </a:lstStyle>
          <a:p>
            <a:r>
              <a:rPr lang="en-US"/>
              <a:t>icon</a:t>
            </a:r>
          </a:p>
        </p:txBody>
      </p:sp>
      <p:sp>
        <p:nvSpPr>
          <p:cNvPr id="23" name="Picture Placeholder 6"/>
          <p:cNvSpPr>
            <a:spLocks noGrp="1" noChangeAspect="1"/>
          </p:cNvSpPr>
          <p:nvPr>
            <p:ph type="pic" sz="quarter" idx="17" hasCustomPrompt="1"/>
          </p:nvPr>
        </p:nvSpPr>
        <p:spPr>
          <a:xfrm>
            <a:off x="4206240" y="1905000"/>
            <a:ext cx="731520" cy="975360"/>
          </a:xfrm>
        </p:spPr>
        <p:txBody>
          <a:bodyPr anchor="ctr">
            <a:noAutofit/>
          </a:bodyPr>
          <a:lstStyle>
            <a:lvl1pPr marL="0" indent="0" algn="ctr">
              <a:buNone/>
              <a:defRPr sz="1400"/>
            </a:lvl1pPr>
          </a:lstStyle>
          <a:p>
            <a:r>
              <a:rPr lang="en-US"/>
              <a:t>icon</a:t>
            </a:r>
          </a:p>
        </p:txBody>
      </p:sp>
      <p:sp>
        <p:nvSpPr>
          <p:cNvPr id="24" name="Picture Placeholder 6"/>
          <p:cNvSpPr>
            <a:spLocks noGrp="1" noChangeAspect="1"/>
          </p:cNvSpPr>
          <p:nvPr>
            <p:ph type="pic" sz="quarter" idx="18" hasCustomPrompt="1"/>
          </p:nvPr>
        </p:nvSpPr>
        <p:spPr>
          <a:xfrm>
            <a:off x="7174727" y="1905000"/>
            <a:ext cx="731520" cy="975360"/>
          </a:xfrm>
        </p:spPr>
        <p:txBody>
          <a:bodyPr anchor="ctr">
            <a:noAutofit/>
          </a:bodyPr>
          <a:lstStyle>
            <a:lvl1pPr marL="0" indent="0" algn="ctr">
              <a:buNone/>
              <a:defRPr sz="1400"/>
            </a:lvl1pPr>
          </a:lstStyle>
          <a:p>
            <a:r>
              <a:rPr lang="en-US"/>
              <a:t>icon</a:t>
            </a:r>
          </a:p>
        </p:txBody>
      </p:sp>
      <p:sp>
        <p:nvSpPr>
          <p:cNvPr id="5" name="Title 4"/>
          <p:cNvSpPr>
            <a:spLocks noGrp="1"/>
          </p:cNvSpPr>
          <p:nvPr>
            <p:ph type="title"/>
          </p:nvPr>
        </p:nvSpPr>
        <p:spPr>
          <a:xfrm>
            <a:off x="228600" y="76202"/>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31913"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3200400"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6168887" y="3022600"/>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31913"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3200400"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6168887"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a:t>CONFIDENTIAL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4459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914400" y="1905000"/>
            <a:ext cx="731520" cy="975360"/>
          </a:xfrm>
        </p:spPr>
        <p:txBody>
          <a:bodyPr anchor="ctr">
            <a:noAutofit/>
          </a:bodyPr>
          <a:lstStyle>
            <a:lvl1pPr marL="0" indent="0" algn="ctr">
              <a:buNone/>
              <a:defRPr sz="1400"/>
            </a:lvl1pPr>
          </a:lstStyle>
          <a:p>
            <a:r>
              <a:rPr lang="en-US"/>
              <a:t>icon</a:t>
            </a:r>
          </a:p>
        </p:txBody>
      </p:sp>
      <p:sp>
        <p:nvSpPr>
          <p:cNvPr id="23" name="Picture Placeholder 6"/>
          <p:cNvSpPr>
            <a:spLocks noGrp="1" noChangeAspect="1"/>
          </p:cNvSpPr>
          <p:nvPr>
            <p:ph type="pic" sz="quarter" idx="17" hasCustomPrompt="1"/>
          </p:nvPr>
        </p:nvSpPr>
        <p:spPr>
          <a:xfrm>
            <a:off x="3108960" y="1905000"/>
            <a:ext cx="731520" cy="975360"/>
          </a:xfrm>
        </p:spPr>
        <p:txBody>
          <a:bodyPr anchor="ctr">
            <a:noAutofit/>
          </a:bodyPr>
          <a:lstStyle>
            <a:lvl1pPr marL="0" indent="0" algn="ctr">
              <a:buNone/>
              <a:defRPr sz="1400"/>
            </a:lvl1pPr>
          </a:lstStyle>
          <a:p>
            <a:r>
              <a:rPr lang="en-US"/>
              <a:t>icon</a:t>
            </a:r>
          </a:p>
        </p:txBody>
      </p:sp>
      <p:sp>
        <p:nvSpPr>
          <p:cNvPr id="24" name="Picture Placeholder 6"/>
          <p:cNvSpPr>
            <a:spLocks noGrp="1" noChangeAspect="1"/>
          </p:cNvSpPr>
          <p:nvPr>
            <p:ph type="pic" sz="quarter" idx="18" hasCustomPrompt="1"/>
          </p:nvPr>
        </p:nvSpPr>
        <p:spPr>
          <a:xfrm>
            <a:off x="5303520" y="1905000"/>
            <a:ext cx="731520" cy="975360"/>
          </a:xfrm>
        </p:spPr>
        <p:txBody>
          <a:bodyPr anchor="ctr">
            <a:noAutofit/>
          </a:bodyPr>
          <a:lstStyle>
            <a:lvl1pPr marL="0" indent="0" algn="ctr">
              <a:buNone/>
              <a:defRPr sz="1400"/>
            </a:lvl1pPr>
          </a:lstStyle>
          <a:p>
            <a:r>
              <a:rPr lang="en-US"/>
              <a:t>icon</a:t>
            </a:r>
          </a:p>
        </p:txBody>
      </p:sp>
      <p:sp>
        <p:nvSpPr>
          <p:cNvPr id="25" name="Picture Placeholder 6"/>
          <p:cNvSpPr>
            <a:spLocks noGrp="1" noChangeAspect="1"/>
          </p:cNvSpPr>
          <p:nvPr>
            <p:ph type="pic" sz="quarter" idx="19" hasCustomPrompt="1"/>
          </p:nvPr>
        </p:nvSpPr>
        <p:spPr>
          <a:xfrm>
            <a:off x="7498080" y="1905000"/>
            <a:ext cx="731520" cy="975360"/>
          </a:xfrm>
        </p:spPr>
        <p:txBody>
          <a:bodyPr anchor="ctr">
            <a:noAutofit/>
          </a:bodyPr>
          <a:lstStyle>
            <a:lvl1pPr marL="0" indent="0" algn="ctr">
              <a:buNone/>
              <a:defRPr sz="1400"/>
            </a:lvl1pPr>
          </a:lstStyle>
          <a:p>
            <a:r>
              <a:rPr lang="en-US"/>
              <a:t>icon</a:t>
            </a:r>
          </a:p>
        </p:txBody>
      </p:sp>
      <p:sp>
        <p:nvSpPr>
          <p:cNvPr id="5" name="Title 4"/>
          <p:cNvSpPr>
            <a:spLocks noGrp="1"/>
          </p:cNvSpPr>
          <p:nvPr>
            <p:ph type="title"/>
          </p:nvPr>
        </p:nvSpPr>
        <p:spPr>
          <a:xfrm>
            <a:off x="228600" y="76202"/>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242316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461772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6812280" y="3022600"/>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242316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461772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681228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a:t>CONFIDENTIAL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25277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5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685800" y="1879723"/>
            <a:ext cx="731520" cy="975360"/>
          </a:xfrm>
        </p:spPr>
        <p:txBody>
          <a:bodyPr anchor="ctr">
            <a:noAutofit/>
          </a:bodyPr>
          <a:lstStyle>
            <a:lvl1pPr marL="0" indent="0" algn="ctr">
              <a:buNone/>
              <a:defRPr sz="1400"/>
            </a:lvl1pPr>
          </a:lstStyle>
          <a:p>
            <a:r>
              <a:rPr lang="en-US"/>
              <a:t>icon</a:t>
            </a:r>
          </a:p>
        </p:txBody>
      </p:sp>
      <p:sp>
        <p:nvSpPr>
          <p:cNvPr id="23" name="Picture Placeholder 6"/>
          <p:cNvSpPr>
            <a:spLocks noGrp="1" noChangeAspect="1"/>
          </p:cNvSpPr>
          <p:nvPr>
            <p:ph type="pic" sz="quarter" idx="17" hasCustomPrompt="1"/>
          </p:nvPr>
        </p:nvSpPr>
        <p:spPr>
          <a:xfrm>
            <a:off x="2446020" y="1879723"/>
            <a:ext cx="731520" cy="975360"/>
          </a:xfrm>
        </p:spPr>
        <p:txBody>
          <a:bodyPr anchor="ctr">
            <a:noAutofit/>
          </a:bodyPr>
          <a:lstStyle>
            <a:lvl1pPr marL="0" indent="0" algn="ctr">
              <a:buNone/>
              <a:defRPr sz="1400"/>
            </a:lvl1pPr>
          </a:lstStyle>
          <a:p>
            <a:r>
              <a:rPr lang="en-US"/>
              <a:t>icon</a:t>
            </a:r>
          </a:p>
        </p:txBody>
      </p:sp>
      <p:sp>
        <p:nvSpPr>
          <p:cNvPr id="24" name="Picture Placeholder 6"/>
          <p:cNvSpPr>
            <a:spLocks noGrp="1" noChangeAspect="1"/>
          </p:cNvSpPr>
          <p:nvPr>
            <p:ph type="pic" sz="quarter" idx="18" hasCustomPrompt="1"/>
          </p:nvPr>
        </p:nvSpPr>
        <p:spPr>
          <a:xfrm>
            <a:off x="4206240" y="1879723"/>
            <a:ext cx="731520" cy="975360"/>
          </a:xfrm>
        </p:spPr>
        <p:txBody>
          <a:bodyPr anchor="ctr">
            <a:noAutofit/>
          </a:bodyPr>
          <a:lstStyle>
            <a:lvl1pPr marL="0" indent="0" algn="ctr">
              <a:buNone/>
              <a:defRPr sz="1400"/>
            </a:lvl1pPr>
          </a:lstStyle>
          <a:p>
            <a:r>
              <a:rPr lang="en-US"/>
              <a:t>icon</a:t>
            </a:r>
          </a:p>
        </p:txBody>
      </p:sp>
      <p:sp>
        <p:nvSpPr>
          <p:cNvPr id="25" name="Picture Placeholder 6"/>
          <p:cNvSpPr>
            <a:spLocks noGrp="1" noChangeAspect="1"/>
          </p:cNvSpPr>
          <p:nvPr>
            <p:ph type="pic" sz="quarter" idx="19" hasCustomPrompt="1"/>
          </p:nvPr>
        </p:nvSpPr>
        <p:spPr>
          <a:xfrm>
            <a:off x="5966460" y="1879723"/>
            <a:ext cx="731520" cy="975360"/>
          </a:xfrm>
        </p:spPr>
        <p:txBody>
          <a:bodyPr anchor="ctr">
            <a:noAutofit/>
          </a:bodyPr>
          <a:lstStyle>
            <a:lvl1pPr marL="0" indent="0" algn="ctr">
              <a:buNone/>
              <a:defRPr sz="1400"/>
            </a:lvl1pPr>
          </a:lstStyle>
          <a:p>
            <a:r>
              <a:rPr lang="en-US"/>
              <a:t>icon</a:t>
            </a:r>
          </a:p>
        </p:txBody>
      </p:sp>
      <p:sp>
        <p:nvSpPr>
          <p:cNvPr id="26" name="Picture Placeholder 6"/>
          <p:cNvSpPr>
            <a:spLocks noGrp="1" noChangeAspect="1"/>
          </p:cNvSpPr>
          <p:nvPr>
            <p:ph type="pic" sz="quarter" idx="20" hasCustomPrompt="1"/>
          </p:nvPr>
        </p:nvSpPr>
        <p:spPr>
          <a:xfrm>
            <a:off x="7726679" y="1879723"/>
            <a:ext cx="731520" cy="975360"/>
          </a:xfrm>
        </p:spPr>
        <p:txBody>
          <a:bodyPr anchor="ctr">
            <a:noAutofit/>
          </a:bodyPr>
          <a:lstStyle>
            <a:lvl1pPr marL="0" indent="0" algn="ctr">
              <a:buNone/>
              <a:defRPr sz="1400"/>
            </a:lvl1pPr>
          </a:lstStyle>
          <a:p>
            <a:r>
              <a:rPr lang="en-US"/>
              <a:t>icon</a:t>
            </a:r>
          </a:p>
        </p:txBody>
      </p:sp>
      <p:sp>
        <p:nvSpPr>
          <p:cNvPr id="5" name="Title 4"/>
          <p:cNvSpPr>
            <a:spLocks noGrp="1"/>
          </p:cNvSpPr>
          <p:nvPr>
            <p:ph type="title"/>
          </p:nvPr>
        </p:nvSpPr>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198882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374904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5509260"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5" hasCustomPrompt="1"/>
          </p:nvPr>
        </p:nvSpPr>
        <p:spPr>
          <a:xfrm>
            <a:off x="7269479" y="3022600"/>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198882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374904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550926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p:cNvSpPr>
            <a:spLocks noGrp="1"/>
          </p:cNvSpPr>
          <p:nvPr>
            <p:ph type="body" sz="quarter" idx="27" hasCustomPrompt="1"/>
          </p:nvPr>
        </p:nvSpPr>
        <p:spPr>
          <a:xfrm>
            <a:off x="726948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a:t>CONFIDENTIAL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67526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2 Col Grid Text Only">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1"/>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Tree>
    <p:extLst>
      <p:ext uri="{BB962C8B-B14F-4D97-AF65-F5344CB8AC3E}">
        <p14:creationId xmlns:p14="http://schemas.microsoft.com/office/powerpoint/2010/main" val="418818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59"/>
            <a:ext cx="9144002" cy="2199637"/>
          </a:xfrm>
          <a:solidFill>
            <a:schemeClr val="bg1">
              <a:lumMod val="95000"/>
            </a:schemeClr>
          </a:solidFill>
        </p:spPr>
        <p:txBody>
          <a:bodyPr anchor="ctr"/>
          <a:lstStyle>
            <a:lvl1pPr marL="285736" indent="-285736" algn="ctr">
              <a:buFont typeface="Arial" charset="0"/>
              <a:buChar char="•"/>
              <a:defRPr/>
            </a:lvl1pPr>
          </a:lstStyle>
          <a:p>
            <a:r>
              <a:rPr lang="en-US"/>
              <a:t>Click to add picture</a:t>
            </a:r>
          </a:p>
        </p:txBody>
      </p:sp>
      <p:cxnSp>
        <p:nvCxnSpPr>
          <p:cNvPr id="11" name="Straight Connector 10"/>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DBBC53-AD0D-AD48-AFA6-8B2A4A247229}"/>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8D8B45B-F640-FB40-93B3-3950E8852491}"/>
              </a:ext>
            </a:extLst>
          </p:cNvPr>
          <p:cNvSpPr>
            <a:spLocks noGrp="1"/>
          </p:cNvSpPr>
          <p:nvPr>
            <p:ph type="body" sz="quarter" idx="13"/>
          </p:nvPr>
        </p:nvSpPr>
        <p:spPr>
          <a:xfrm>
            <a:off x="228600" y="1600201"/>
            <a:ext cx="8686800" cy="2438401"/>
          </a:xfrm>
        </p:spPr>
        <p:txBody>
          <a:bodyPr/>
          <a:lstStyle/>
          <a:p>
            <a:pPr lvl="0"/>
            <a:r>
              <a:rPr lang="en-US"/>
              <a:t>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FF2952DC-9EC1-1F42-8343-E6D10794AF29}"/>
              </a:ext>
            </a:extLst>
          </p:cNvPr>
          <p:cNvSpPr>
            <a:spLocks noGrp="1"/>
          </p:cNvSpPr>
          <p:nvPr>
            <p:ph type="ftr" sz="quarter" idx="14"/>
          </p:nvPr>
        </p:nvSpPr>
        <p:spPr/>
        <p:txBody>
          <a:bodyPr/>
          <a:lstStyle/>
          <a:p>
            <a:r>
              <a:rPr lang="en-US"/>
              <a:t>CONFIDENTIAL © Deltek, Inc. All Rights Reserved.</a:t>
            </a:r>
          </a:p>
        </p:txBody>
      </p:sp>
      <p:sp>
        <p:nvSpPr>
          <p:cNvPr id="6" name="Slide Number Placeholder 5">
            <a:extLst>
              <a:ext uri="{FF2B5EF4-FFF2-40B4-BE49-F238E27FC236}">
                <a16:creationId xmlns:a16="http://schemas.microsoft.com/office/drawing/2014/main" id="{23718DF4-D6E1-0341-BBE9-D84141317893}"/>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35217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2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1"/>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2034539" y="1701800"/>
            <a:ext cx="731520" cy="975360"/>
          </a:xfrm>
        </p:spPr>
        <p:txBody>
          <a:bodyPr anchor="ctr">
            <a:normAutofit/>
          </a:bodyPr>
          <a:lstStyle>
            <a:lvl1pPr marL="0" indent="0" algn="ctr">
              <a:buNone/>
              <a:defRPr sz="1400"/>
            </a:lvl1pPr>
          </a:lstStyle>
          <a:p>
            <a:r>
              <a:rPr lang="en-US"/>
              <a:t>icon</a:t>
            </a:r>
          </a:p>
        </p:txBody>
      </p:sp>
      <p:sp>
        <p:nvSpPr>
          <p:cNvPr id="26" name="Picture Placeholder 6"/>
          <p:cNvSpPr>
            <a:spLocks noGrp="1" noChangeAspect="1"/>
          </p:cNvSpPr>
          <p:nvPr>
            <p:ph type="pic" sz="quarter" idx="20" hasCustomPrompt="1"/>
          </p:nvPr>
        </p:nvSpPr>
        <p:spPr>
          <a:xfrm>
            <a:off x="6469379" y="1701800"/>
            <a:ext cx="731520" cy="975360"/>
          </a:xfrm>
        </p:spPr>
        <p:txBody>
          <a:bodyPr anchor="ctr">
            <a:normAutofit/>
          </a:bodyPr>
          <a:lstStyle>
            <a:lvl1pPr marL="0" indent="0" algn="ctr">
              <a:buNone/>
              <a:defRPr sz="1400"/>
            </a:lvl1pPr>
          </a:lstStyle>
          <a:p>
            <a:r>
              <a:rPr lang="en-US"/>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2034539" y="4038600"/>
            <a:ext cx="731520" cy="975360"/>
          </a:xfrm>
        </p:spPr>
        <p:txBody>
          <a:bodyPr anchor="ctr">
            <a:normAutofit/>
          </a:bodyPr>
          <a:lstStyle>
            <a:lvl1pPr marL="0" indent="0" algn="ctr">
              <a:buNone/>
              <a:defRPr sz="1400"/>
            </a:lvl1pPr>
          </a:lstStyle>
          <a:p>
            <a:r>
              <a:rPr lang="en-US"/>
              <a:t>icon</a:t>
            </a:r>
          </a:p>
        </p:txBody>
      </p:sp>
      <p:sp>
        <p:nvSpPr>
          <p:cNvPr id="33" name="Picture Placeholder 6"/>
          <p:cNvSpPr>
            <a:spLocks noGrp="1" noChangeAspect="1"/>
          </p:cNvSpPr>
          <p:nvPr>
            <p:ph type="pic" sz="quarter" idx="32" hasCustomPrompt="1"/>
          </p:nvPr>
        </p:nvSpPr>
        <p:spPr>
          <a:xfrm>
            <a:off x="6469379" y="4038600"/>
            <a:ext cx="731520" cy="975360"/>
          </a:xfrm>
        </p:spPr>
        <p:txBody>
          <a:bodyPr anchor="ctr">
            <a:normAutofit/>
          </a:bodyPr>
          <a:lstStyle>
            <a:lvl1pPr marL="0" indent="0" algn="ctr">
              <a:buNone/>
              <a:defRPr sz="1400"/>
            </a:lvl1pPr>
          </a:lstStyle>
          <a:p>
            <a:r>
              <a:rPr lang="en-US"/>
              <a:t>icon</a:t>
            </a:r>
          </a:p>
        </p:txBody>
      </p:sp>
      <p:sp>
        <p:nvSpPr>
          <p:cNvPr id="2" name="Footer Placeholder 1"/>
          <p:cNvSpPr>
            <a:spLocks noGrp="1"/>
          </p:cNvSpPr>
          <p:nvPr>
            <p:ph type="ftr" sz="quarter" idx="41"/>
          </p:nvPr>
        </p:nvSpPr>
        <p:spPr/>
        <p:txBody>
          <a:bodyPr/>
          <a:lstStyle/>
          <a:p>
            <a:r>
              <a:rPr lang="en-US"/>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184047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 Col Grid w Photo Lef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 name="Picture Placeholder 26">
            <a:extLst>
              <a:ext uri="{FF2B5EF4-FFF2-40B4-BE49-F238E27FC236}">
                <a16:creationId xmlns:a16="http://schemas.microsoft.com/office/drawing/2014/main" id="{C13A57AD-F397-7B4D-8E0B-9BF42719DAC7}"/>
              </a:ext>
            </a:extLst>
          </p:cNvPr>
          <p:cNvSpPr>
            <a:spLocks noGrp="1"/>
          </p:cNvSpPr>
          <p:nvPr>
            <p:ph type="pic" sz="quarter" idx="10" hasCustomPrompt="1"/>
          </p:nvPr>
        </p:nvSpPr>
        <p:spPr>
          <a:xfrm>
            <a:off x="0" y="2"/>
            <a:ext cx="2926080" cy="6375399"/>
          </a:xfrm>
          <a:custGeom>
            <a:avLst/>
            <a:gdLst>
              <a:gd name="connsiteX0" fmla="*/ 0 w 2926080"/>
              <a:gd name="connsiteY0" fmla="*/ 0 h 4781549"/>
              <a:gd name="connsiteX1" fmla="*/ 2926080 w 2926080"/>
              <a:gd name="connsiteY1" fmla="*/ 0 h 4781549"/>
              <a:gd name="connsiteX2" fmla="*/ 2926080 w 2926080"/>
              <a:gd name="connsiteY2" fmla="*/ 4781549 h 4781549"/>
              <a:gd name="connsiteX3" fmla="*/ 0 w 292608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926080" h="4781549">
                <a:moveTo>
                  <a:pt x="0" y="0"/>
                </a:moveTo>
                <a:lnTo>
                  <a:pt x="2926080" y="0"/>
                </a:lnTo>
                <a:lnTo>
                  <a:pt x="292608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4206316" y="515329"/>
            <a:ext cx="731368" cy="975360"/>
          </a:xfrm>
        </p:spPr>
        <p:txBody>
          <a:bodyPr anchor="ctr">
            <a:noAutofit/>
          </a:bodyPr>
          <a:lstStyle>
            <a:lvl1pPr marL="0" indent="0" algn="ctr">
              <a:buNone/>
              <a:defRPr sz="1400"/>
            </a:lvl1pPr>
          </a:lstStyle>
          <a:p>
            <a:r>
              <a:rPr lang="en-US"/>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4206316" y="3672840"/>
            <a:ext cx="731368" cy="975360"/>
          </a:xfrm>
        </p:spPr>
        <p:txBody>
          <a:bodyPr anchor="ctr">
            <a:noAutofit/>
          </a:bodyPr>
          <a:lstStyle>
            <a:lvl1pPr marL="0" indent="0" algn="ctr">
              <a:buNone/>
              <a:defRPr sz="1400"/>
            </a:lvl1pPr>
          </a:lstStyle>
          <a:p>
            <a:r>
              <a:rPr lang="en-US"/>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7178116" y="515329"/>
            <a:ext cx="731368" cy="975360"/>
          </a:xfrm>
        </p:spPr>
        <p:txBody>
          <a:bodyPr anchor="ctr">
            <a:noAutofit/>
          </a:bodyPr>
          <a:lstStyle>
            <a:lvl1pPr marL="0" indent="0" algn="ctr">
              <a:buNone/>
              <a:defRPr sz="1400"/>
            </a:lvl1pPr>
          </a:lstStyle>
          <a:p>
            <a:r>
              <a:rPr lang="en-US"/>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7178116" y="3672840"/>
            <a:ext cx="731368" cy="975360"/>
          </a:xfrm>
        </p:spPr>
        <p:txBody>
          <a:bodyPr anchor="ctr">
            <a:noAutofit/>
          </a:bodyPr>
          <a:lstStyle>
            <a:lvl1pPr marL="0" indent="0" algn="ctr">
              <a:buNone/>
              <a:defRPr sz="1400"/>
            </a:lvl1pPr>
          </a:lstStyle>
          <a:p>
            <a:r>
              <a:rPr lang="en-US"/>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6096000" y="515329"/>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6700990C-871D-C740-B979-FFDDE413646C}"/>
              </a:ext>
            </a:extLst>
          </p:cNvPr>
          <p:cNvSpPr>
            <a:spLocks noGrp="1"/>
          </p:cNvSpPr>
          <p:nvPr>
            <p:ph type="ftr" sz="quarter" idx="33"/>
          </p:nvPr>
        </p:nvSpPr>
        <p:spPr/>
        <p:txBody>
          <a:bodyPr/>
          <a:lstStyle/>
          <a:p>
            <a:r>
              <a:rPr lang="en-US"/>
              <a:t>CONFIDENTIAL © Deltek, Inc. All Rights Reserved.</a:t>
            </a:r>
          </a:p>
        </p:txBody>
      </p:sp>
      <p:sp>
        <p:nvSpPr>
          <p:cNvPr id="6" name="Slide Number Placeholder 5">
            <a:extLst>
              <a:ext uri="{FF2B5EF4-FFF2-40B4-BE49-F238E27FC236}">
                <a16:creationId xmlns:a16="http://schemas.microsoft.com/office/drawing/2014/main" id="{C8E1B8CD-AFB2-7E46-BB3F-2FA39B55F175}"/>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46489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3 Col Grid w Photo Righ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 name="Picture Placeholder 26">
            <a:extLst>
              <a:ext uri="{FF2B5EF4-FFF2-40B4-BE49-F238E27FC236}">
                <a16:creationId xmlns:a16="http://schemas.microsoft.com/office/drawing/2014/main" id="{BBB0E0E4-D1A0-FA4A-AB95-C91F23CA5DDC}"/>
              </a:ext>
            </a:extLst>
          </p:cNvPr>
          <p:cNvSpPr>
            <a:spLocks noGrp="1"/>
          </p:cNvSpPr>
          <p:nvPr>
            <p:ph type="pic" sz="quarter" idx="10" hasCustomPrompt="1"/>
          </p:nvPr>
        </p:nvSpPr>
        <p:spPr>
          <a:xfrm>
            <a:off x="6217920" y="2"/>
            <a:ext cx="2926080" cy="6375399"/>
          </a:xfrm>
          <a:custGeom>
            <a:avLst/>
            <a:gdLst>
              <a:gd name="connsiteX0" fmla="*/ 0 w 2926080"/>
              <a:gd name="connsiteY0" fmla="*/ 0 h 4781549"/>
              <a:gd name="connsiteX1" fmla="*/ 2926080 w 2926080"/>
              <a:gd name="connsiteY1" fmla="*/ 0 h 4781549"/>
              <a:gd name="connsiteX2" fmla="*/ 2926080 w 2926080"/>
              <a:gd name="connsiteY2" fmla="*/ 4781549 h 4781549"/>
              <a:gd name="connsiteX3" fmla="*/ 0 w 292608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926080" h="4781549">
                <a:moveTo>
                  <a:pt x="0" y="0"/>
                </a:moveTo>
                <a:lnTo>
                  <a:pt x="2926080" y="0"/>
                </a:lnTo>
                <a:lnTo>
                  <a:pt x="292608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1234516" y="515329"/>
            <a:ext cx="731368" cy="975360"/>
          </a:xfrm>
        </p:spPr>
        <p:txBody>
          <a:bodyPr anchor="ctr">
            <a:noAutofit/>
          </a:bodyPr>
          <a:lstStyle>
            <a:lvl1pPr marL="0" indent="0" algn="ctr">
              <a:buNone/>
              <a:defRPr sz="1400"/>
            </a:lvl1pPr>
          </a:lstStyle>
          <a:p>
            <a:r>
              <a:rPr lang="en-US"/>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1234516" y="3672840"/>
            <a:ext cx="731368" cy="975360"/>
          </a:xfrm>
        </p:spPr>
        <p:txBody>
          <a:bodyPr anchor="ctr">
            <a:noAutofit/>
          </a:bodyPr>
          <a:lstStyle>
            <a:lvl1pPr marL="0" indent="0" algn="ctr">
              <a:buNone/>
              <a:defRPr sz="1400"/>
            </a:lvl1pPr>
          </a:lstStyle>
          <a:p>
            <a:r>
              <a:rPr lang="en-US"/>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4206316" y="515329"/>
            <a:ext cx="731368" cy="975360"/>
          </a:xfrm>
        </p:spPr>
        <p:txBody>
          <a:bodyPr anchor="ctr">
            <a:noAutofit/>
          </a:bodyPr>
          <a:lstStyle>
            <a:lvl1pPr marL="0" indent="0" algn="ctr">
              <a:buNone/>
              <a:defRPr sz="1400"/>
            </a:lvl1pPr>
          </a:lstStyle>
          <a:p>
            <a:r>
              <a:rPr lang="en-US"/>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4206316" y="3672840"/>
            <a:ext cx="731368" cy="975360"/>
          </a:xfrm>
        </p:spPr>
        <p:txBody>
          <a:bodyPr anchor="ctr">
            <a:noAutofit/>
          </a:bodyPr>
          <a:lstStyle>
            <a:lvl1pPr marL="0" indent="0" algn="ctr">
              <a:buNone/>
              <a:defRPr sz="1400"/>
            </a:lvl1pPr>
          </a:lstStyle>
          <a:p>
            <a:r>
              <a:rPr lang="en-US"/>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3124200" y="515329"/>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EDF19670-5CDF-7348-863E-59715FF5EFF0}"/>
              </a:ext>
            </a:extLst>
          </p:cNvPr>
          <p:cNvSpPr>
            <a:spLocks noGrp="1"/>
          </p:cNvSpPr>
          <p:nvPr>
            <p:ph type="ftr" sz="quarter" idx="33"/>
          </p:nvPr>
        </p:nvSpPr>
        <p:spPr/>
        <p:txBody>
          <a:bodyPr/>
          <a:lstStyle/>
          <a:p>
            <a:r>
              <a:rPr lang="en-US"/>
              <a:t>CONFIDENTIAL © Deltek, Inc. All Rights Reserved.</a:t>
            </a:r>
          </a:p>
        </p:txBody>
      </p:sp>
      <p:sp>
        <p:nvSpPr>
          <p:cNvPr id="6" name="Slide Number Placeholder 5">
            <a:extLst>
              <a:ext uri="{FF2B5EF4-FFF2-40B4-BE49-F238E27FC236}">
                <a16:creationId xmlns:a16="http://schemas.microsoft.com/office/drawing/2014/main" id="{41AD3C60-30FD-C449-B7A2-3A805448E2E8}"/>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82781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3 Col Grid w Photo Center">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5A7578A-2DD2-6A45-8EEF-5EEB13AEF51E}"/>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userDrawn="1"/>
        </p:nvCxnSpPr>
        <p:spPr>
          <a:xfrm>
            <a:off x="0" y="6375400"/>
            <a:ext cx="8915400" cy="0"/>
          </a:xfrm>
          <a:prstGeom prst="line">
            <a:avLst/>
          </a:prstGeom>
          <a:ln w="12700" cap="flat">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3154680" y="-1"/>
            <a:ext cx="2834640" cy="6858001"/>
          </a:xfrm>
          <a:custGeom>
            <a:avLst/>
            <a:gdLst>
              <a:gd name="connsiteX0" fmla="*/ 0 w 2415510"/>
              <a:gd name="connsiteY0" fmla="*/ 0 h 5146936"/>
              <a:gd name="connsiteX1" fmla="*/ 2415509 w 2415510"/>
              <a:gd name="connsiteY1" fmla="*/ 0 h 5146936"/>
              <a:gd name="connsiteX2" fmla="*/ 2415509 w 2415510"/>
              <a:gd name="connsiteY2" fmla="*/ 1822251 h 5146936"/>
              <a:gd name="connsiteX3" fmla="*/ 2415510 w 2415510"/>
              <a:gd name="connsiteY3" fmla="*/ 1822252 h 5146936"/>
              <a:gd name="connsiteX4" fmla="*/ 2415510 w 2415510"/>
              <a:gd name="connsiteY4" fmla="*/ 5146936 h 5146936"/>
              <a:gd name="connsiteX5" fmla="*/ 1 w 2415510"/>
              <a:gd name="connsiteY5" fmla="*/ 5146936 h 5146936"/>
              <a:gd name="connsiteX6" fmla="*/ 1 w 2415510"/>
              <a:gd name="connsiteY6" fmla="*/ 2038350 h 5146936"/>
              <a:gd name="connsiteX7" fmla="*/ 0 w 2415510"/>
              <a:gd name="connsiteY7" fmla="*/ 2038350 h 51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5510" h="5146936">
                <a:moveTo>
                  <a:pt x="0" y="0"/>
                </a:moveTo>
                <a:lnTo>
                  <a:pt x="2415509" y="0"/>
                </a:lnTo>
                <a:lnTo>
                  <a:pt x="2415509" y="1822251"/>
                </a:lnTo>
                <a:lnTo>
                  <a:pt x="2415510" y="1822252"/>
                </a:lnTo>
                <a:lnTo>
                  <a:pt x="2415510" y="5146936"/>
                </a:lnTo>
                <a:lnTo>
                  <a:pt x="1" y="5146936"/>
                </a:lnTo>
                <a:lnTo>
                  <a:pt x="1" y="2038350"/>
                </a:lnTo>
                <a:lnTo>
                  <a:pt x="0" y="2038350"/>
                </a:lnTo>
                <a:close/>
              </a:path>
            </a:pathLst>
          </a:custGeom>
          <a:solidFill>
            <a:schemeClr val="bg1">
              <a:lumMod val="95000"/>
            </a:schemeClr>
          </a:solidFill>
          <a:ln w="31750" cap="rnd">
            <a:noFill/>
          </a:ln>
        </p:spPr>
        <p:txBody>
          <a:bodyPr wrap="square" anchor="ctr">
            <a:noAutofit/>
          </a:bodyPr>
          <a:lstStyle>
            <a:lvl1pPr algn="ctr">
              <a:defRPr/>
            </a:lvl1pPr>
          </a:lstStyle>
          <a:p>
            <a:r>
              <a:rPr lang="en-US"/>
              <a:t>Click icon to add picture</a:t>
            </a:r>
          </a:p>
        </p:txBody>
      </p:sp>
      <p:sp>
        <p:nvSpPr>
          <p:cNvPr id="11" name="Picture Placeholder 6"/>
          <p:cNvSpPr>
            <a:spLocks noGrp="1" noChangeAspect="1"/>
          </p:cNvSpPr>
          <p:nvPr>
            <p:ph type="pic" sz="quarter" idx="16" hasCustomPrompt="1"/>
          </p:nvPr>
        </p:nvSpPr>
        <p:spPr>
          <a:xfrm>
            <a:off x="1234516" y="515329"/>
            <a:ext cx="731368" cy="975360"/>
          </a:xfrm>
        </p:spPr>
        <p:txBody>
          <a:bodyPr anchor="ctr">
            <a:noAutofit/>
          </a:bodyPr>
          <a:lstStyle>
            <a:lvl1pPr marL="0" indent="0" algn="ctr">
              <a:buNone/>
              <a:defRPr sz="1400"/>
            </a:lvl1pPr>
          </a:lstStyle>
          <a:p>
            <a:r>
              <a:rPr lang="en-US"/>
              <a:t>icon</a:t>
            </a:r>
          </a:p>
        </p:txBody>
      </p:sp>
      <p:sp>
        <p:nvSpPr>
          <p:cNvPr id="12" name="Text Placeholder 3"/>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3" name="Text Placeholder 3"/>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Picture Placeholder 6"/>
          <p:cNvSpPr>
            <a:spLocks noGrp="1" noChangeAspect="1"/>
          </p:cNvSpPr>
          <p:nvPr>
            <p:ph type="pic" sz="quarter" idx="24" hasCustomPrompt="1"/>
          </p:nvPr>
        </p:nvSpPr>
        <p:spPr>
          <a:xfrm>
            <a:off x="1234516" y="3672840"/>
            <a:ext cx="731368" cy="975360"/>
          </a:xfrm>
        </p:spPr>
        <p:txBody>
          <a:bodyPr anchor="ctr">
            <a:noAutofit/>
          </a:bodyPr>
          <a:lstStyle>
            <a:lvl1pPr marL="0" indent="0" algn="ctr">
              <a:buNone/>
              <a:defRPr sz="1400"/>
            </a:lvl1pPr>
          </a:lstStyle>
          <a:p>
            <a:r>
              <a:rPr lang="en-US"/>
              <a:t>icon</a:t>
            </a:r>
          </a:p>
        </p:txBody>
      </p:sp>
      <p:sp>
        <p:nvSpPr>
          <p:cNvPr id="25" name="Text Placeholder 3"/>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6" name="Text Placeholder 3"/>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Picture Placeholder 6"/>
          <p:cNvSpPr>
            <a:spLocks noGrp="1" noChangeAspect="1"/>
          </p:cNvSpPr>
          <p:nvPr>
            <p:ph type="pic" sz="quarter" idx="27" hasCustomPrompt="1"/>
          </p:nvPr>
        </p:nvSpPr>
        <p:spPr>
          <a:xfrm>
            <a:off x="7178116" y="515329"/>
            <a:ext cx="731368" cy="975360"/>
          </a:xfrm>
        </p:spPr>
        <p:txBody>
          <a:bodyPr anchor="ctr">
            <a:noAutofit/>
          </a:bodyPr>
          <a:lstStyle>
            <a:lvl1pPr marL="0" indent="0" algn="ctr">
              <a:buNone/>
              <a:defRPr sz="1400"/>
            </a:lvl1pPr>
          </a:lstStyle>
          <a:p>
            <a:r>
              <a:rPr lang="en-US"/>
              <a:t>icon</a:t>
            </a:r>
          </a:p>
        </p:txBody>
      </p:sp>
      <p:sp>
        <p:nvSpPr>
          <p:cNvPr id="28" name="Text Placeholder 3"/>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Picture Placeholder 6"/>
          <p:cNvSpPr>
            <a:spLocks noGrp="1" noChangeAspect="1"/>
          </p:cNvSpPr>
          <p:nvPr>
            <p:ph type="pic" sz="quarter" idx="30" hasCustomPrompt="1"/>
          </p:nvPr>
        </p:nvSpPr>
        <p:spPr>
          <a:xfrm>
            <a:off x="7178116" y="3672840"/>
            <a:ext cx="731368" cy="975360"/>
          </a:xfrm>
        </p:spPr>
        <p:txBody>
          <a:bodyPr anchor="ctr">
            <a:noAutofit/>
          </a:bodyPr>
          <a:lstStyle>
            <a:lvl1pPr marL="0" indent="0" algn="ctr">
              <a:buNone/>
              <a:defRPr sz="1400"/>
            </a:lvl1pPr>
          </a:lstStyle>
          <a:p>
            <a:r>
              <a:rPr lang="en-US"/>
              <a:t>icon</a:t>
            </a:r>
          </a:p>
        </p:txBody>
      </p:sp>
      <p:sp>
        <p:nvSpPr>
          <p:cNvPr id="31" name="Text Placeholder 3"/>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2" name="Text Placeholder 3"/>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40193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 Col Gri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265117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156715" y="1600200"/>
            <a:ext cx="731520" cy="975360"/>
          </a:xfrm>
        </p:spPr>
        <p:txBody>
          <a:bodyPr anchor="ctr">
            <a:noAutofit/>
          </a:bodyPr>
          <a:lstStyle>
            <a:lvl1pPr marL="0" indent="0" algn="ctr">
              <a:buNone/>
              <a:defRPr sz="1400"/>
            </a:lvl1pPr>
          </a:lstStyle>
          <a:p>
            <a:r>
              <a:rPr lang="en-US"/>
              <a:t>icon</a:t>
            </a:r>
          </a:p>
        </p:txBody>
      </p:sp>
      <p:sp>
        <p:nvSpPr>
          <p:cNvPr id="24" name="Picture Placeholder 6"/>
          <p:cNvSpPr>
            <a:spLocks noGrp="1" noChangeAspect="1"/>
          </p:cNvSpPr>
          <p:nvPr>
            <p:ph type="pic" sz="quarter" idx="18" hasCustomPrompt="1"/>
          </p:nvPr>
        </p:nvSpPr>
        <p:spPr>
          <a:xfrm>
            <a:off x="4207763" y="1600200"/>
            <a:ext cx="731520" cy="975360"/>
          </a:xfrm>
        </p:spPr>
        <p:txBody>
          <a:bodyPr anchor="ctr">
            <a:noAutofit/>
          </a:bodyPr>
          <a:lstStyle>
            <a:lvl1pPr marL="0" indent="0" algn="ctr">
              <a:buNone/>
              <a:defRPr sz="1400"/>
            </a:lvl1pPr>
          </a:lstStyle>
          <a:p>
            <a:r>
              <a:rPr lang="en-US"/>
              <a:t>icon</a:t>
            </a:r>
          </a:p>
        </p:txBody>
      </p:sp>
      <p:sp>
        <p:nvSpPr>
          <p:cNvPr id="26" name="Picture Placeholder 6"/>
          <p:cNvSpPr>
            <a:spLocks noGrp="1" noChangeAspect="1"/>
          </p:cNvSpPr>
          <p:nvPr>
            <p:ph type="pic" sz="quarter" idx="20" hasCustomPrompt="1"/>
          </p:nvPr>
        </p:nvSpPr>
        <p:spPr>
          <a:xfrm>
            <a:off x="7255763" y="1600200"/>
            <a:ext cx="731520" cy="975360"/>
          </a:xfrm>
        </p:spPr>
        <p:txBody>
          <a:bodyPr anchor="ctr">
            <a:noAutofit/>
          </a:bodyPr>
          <a:lstStyle>
            <a:lvl1pPr marL="0" indent="0" algn="ctr">
              <a:buNone/>
              <a:defRPr sz="1400"/>
            </a:lvl1pPr>
          </a:lstStyle>
          <a:p>
            <a:r>
              <a:rPr lang="en-US"/>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1156715" y="4025028"/>
            <a:ext cx="731520" cy="975360"/>
          </a:xfrm>
        </p:spPr>
        <p:txBody>
          <a:bodyPr anchor="ctr">
            <a:noAutofit/>
          </a:bodyPr>
          <a:lstStyle>
            <a:lvl1pPr marL="0" indent="0" algn="ctr">
              <a:buNone/>
              <a:defRPr sz="1400"/>
            </a:lvl1pPr>
          </a:lstStyle>
          <a:p>
            <a:r>
              <a:rPr lang="en-US"/>
              <a:t>icon</a:t>
            </a:r>
          </a:p>
        </p:txBody>
      </p:sp>
      <p:sp>
        <p:nvSpPr>
          <p:cNvPr id="32" name="Picture Placeholder 6"/>
          <p:cNvSpPr>
            <a:spLocks noGrp="1" noChangeAspect="1"/>
          </p:cNvSpPr>
          <p:nvPr>
            <p:ph type="pic" sz="quarter" idx="31" hasCustomPrompt="1"/>
          </p:nvPr>
        </p:nvSpPr>
        <p:spPr>
          <a:xfrm>
            <a:off x="4207763" y="4025028"/>
            <a:ext cx="731520" cy="975360"/>
          </a:xfrm>
        </p:spPr>
        <p:txBody>
          <a:bodyPr anchor="ctr">
            <a:noAutofit/>
          </a:bodyPr>
          <a:lstStyle>
            <a:lvl1pPr marL="0" indent="0" algn="ctr">
              <a:buNone/>
              <a:defRPr sz="1400"/>
            </a:lvl1pPr>
          </a:lstStyle>
          <a:p>
            <a:r>
              <a:rPr lang="en-US"/>
              <a:t>icon</a:t>
            </a:r>
          </a:p>
        </p:txBody>
      </p:sp>
      <p:sp>
        <p:nvSpPr>
          <p:cNvPr id="33" name="Picture Placeholder 6"/>
          <p:cNvSpPr>
            <a:spLocks noGrp="1" noChangeAspect="1"/>
          </p:cNvSpPr>
          <p:nvPr>
            <p:ph type="pic" sz="quarter" idx="32" hasCustomPrompt="1"/>
          </p:nvPr>
        </p:nvSpPr>
        <p:spPr>
          <a:xfrm>
            <a:off x="7255763" y="4025028"/>
            <a:ext cx="731520" cy="975360"/>
          </a:xfrm>
        </p:spPr>
        <p:txBody>
          <a:bodyPr anchor="ctr">
            <a:noAutofit/>
          </a:bodyPr>
          <a:lstStyle>
            <a:lvl1pPr marL="0" indent="0" algn="ctr">
              <a:buNone/>
              <a:defRPr sz="1400"/>
            </a:lvl1pPr>
          </a:lstStyle>
          <a:p>
            <a:r>
              <a:rPr lang="en-US"/>
              <a:t>icon</a:t>
            </a:r>
          </a:p>
        </p:txBody>
      </p:sp>
      <p:sp>
        <p:nvSpPr>
          <p:cNvPr id="2" name="Footer Placeholder 1"/>
          <p:cNvSpPr>
            <a:spLocks noGrp="1"/>
          </p:cNvSpPr>
          <p:nvPr>
            <p:ph type="ftr" sz="quarter" idx="41"/>
          </p:nvPr>
        </p:nvSpPr>
        <p:spPr/>
        <p:txBody>
          <a:bodyPr/>
          <a:lstStyle/>
          <a:p>
            <a:r>
              <a:rPr lang="en-US"/>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Tree>
    <p:extLst>
      <p:ext uri="{BB962C8B-B14F-4D97-AF65-F5344CB8AC3E}">
        <p14:creationId xmlns:p14="http://schemas.microsoft.com/office/powerpoint/2010/main" val="24677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6" name="Straight Connector 5"/>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02986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Full Pic">
    <p:spTree>
      <p:nvGrpSpPr>
        <p:cNvPr id="1" name=""/>
        <p:cNvGrpSpPr/>
        <p:nvPr/>
      </p:nvGrpSpPr>
      <p:grpSpPr>
        <a:xfrm>
          <a:off x="0" y="0"/>
          <a:ext cx="0" cy="0"/>
          <a:chOff x="0" y="0"/>
          <a:chExt cx="0" cy="0"/>
        </a:xfrm>
      </p:grpSpPr>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0" y="0"/>
            <a:ext cx="9144000" cy="6858000"/>
          </a:xfrm>
        </p:spPr>
        <p:txBody>
          <a:bodyPr anchor="ctr"/>
          <a:lstStyle>
            <a:lvl1pPr algn="ctr">
              <a:defRPr/>
            </a:lvl1pPr>
          </a:lstStyle>
          <a:p>
            <a:r>
              <a:rPr lang="en-US"/>
              <a:t>Click icon to add picture</a:t>
            </a:r>
          </a:p>
        </p:txBody>
      </p:sp>
      <p:sp>
        <p:nvSpPr>
          <p:cNvPr id="2" name="Title 1"/>
          <p:cNvSpPr>
            <a:spLocks noGrp="1"/>
          </p:cNvSpPr>
          <p:nvPr>
            <p:ph type="title"/>
          </p:nvPr>
        </p:nvSpPr>
        <p:spPr>
          <a:xfrm>
            <a:off x="228600" y="76201"/>
            <a:ext cx="8686800" cy="121920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7449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76200" y="685800"/>
            <a:ext cx="2971802" cy="2133600"/>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a:t>CONFIDENTIAL © Deltek, Inc. All Rights Reserved.</a:t>
            </a:r>
          </a:p>
        </p:txBody>
      </p:sp>
      <p:sp>
        <p:nvSpPr>
          <p:cNvPr id="6" name="Slide Number Placeholder 5"/>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05619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1"/>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a:t>CONFIDENTIAL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60" name="Picture Placeholder 10">
            <a:extLst>
              <a:ext uri="{FF2B5EF4-FFF2-40B4-BE49-F238E27FC236}">
                <a16:creationId xmlns:a16="http://schemas.microsoft.com/office/drawing/2014/main" id="{D4DA4A04-FDEB-5B46-8729-F0EC83F05061}"/>
              </a:ext>
            </a:extLst>
          </p:cNvPr>
          <p:cNvSpPr>
            <a:spLocks noGrp="1" noChangeAspect="1"/>
          </p:cNvSpPr>
          <p:nvPr>
            <p:ph type="pic" sz="quarter" idx="21" hasCustomPrompt="1"/>
          </p:nvPr>
        </p:nvSpPr>
        <p:spPr>
          <a:xfrm>
            <a:off x="49060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1" name="Picture Placeholder 10">
            <a:extLst>
              <a:ext uri="{FF2B5EF4-FFF2-40B4-BE49-F238E27FC236}">
                <a16:creationId xmlns:a16="http://schemas.microsoft.com/office/drawing/2014/main" id="{83E5F62E-E27B-6542-B66B-03B6D9FB4A09}"/>
              </a:ext>
            </a:extLst>
          </p:cNvPr>
          <p:cNvSpPr>
            <a:spLocks noGrp="1" noChangeAspect="1"/>
          </p:cNvSpPr>
          <p:nvPr>
            <p:ph type="pic" sz="quarter" idx="22" hasCustomPrompt="1"/>
          </p:nvPr>
        </p:nvSpPr>
        <p:spPr>
          <a:xfrm>
            <a:off x="31216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2" name="Picture Placeholder 10">
            <a:extLst>
              <a:ext uri="{FF2B5EF4-FFF2-40B4-BE49-F238E27FC236}">
                <a16:creationId xmlns:a16="http://schemas.microsoft.com/office/drawing/2014/main" id="{DB41D690-F15D-1A40-B353-12B096B59FBE}"/>
              </a:ext>
            </a:extLst>
          </p:cNvPr>
          <p:cNvSpPr>
            <a:spLocks noGrp="1" noChangeAspect="1"/>
          </p:cNvSpPr>
          <p:nvPr>
            <p:ph type="pic" sz="quarter" idx="23" hasCustomPrompt="1"/>
          </p:nvPr>
        </p:nvSpPr>
        <p:spPr>
          <a:xfrm>
            <a:off x="66903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3" name="Picture Placeholder 10">
            <a:extLst>
              <a:ext uri="{FF2B5EF4-FFF2-40B4-BE49-F238E27FC236}">
                <a16:creationId xmlns:a16="http://schemas.microsoft.com/office/drawing/2014/main" id="{C9257579-542F-2F49-B345-74750CDFB235}"/>
              </a:ext>
            </a:extLst>
          </p:cNvPr>
          <p:cNvSpPr>
            <a:spLocks noGrp="1" noChangeAspect="1"/>
          </p:cNvSpPr>
          <p:nvPr>
            <p:ph type="pic" sz="quarter" idx="28" hasCustomPrompt="1"/>
          </p:nvPr>
        </p:nvSpPr>
        <p:spPr>
          <a:xfrm>
            <a:off x="13373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4" name="Text Placeholder 2">
            <a:extLst>
              <a:ext uri="{FF2B5EF4-FFF2-40B4-BE49-F238E27FC236}">
                <a16:creationId xmlns:a16="http://schemas.microsoft.com/office/drawing/2014/main" id="{46993DF9-7065-3349-AF17-D1C0E3BDC1BB}"/>
              </a:ext>
            </a:extLst>
          </p:cNvPr>
          <p:cNvSpPr>
            <a:spLocks noGrp="1"/>
          </p:cNvSpPr>
          <p:nvPr>
            <p:ph type="body" sz="quarter" idx="31" hasCustomPrompt="1"/>
          </p:nvPr>
        </p:nvSpPr>
        <p:spPr>
          <a:xfrm>
            <a:off x="1200150" y="4032647"/>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
        <p:nvSpPr>
          <p:cNvPr id="65" name="Text Placeholder 2">
            <a:extLst>
              <a:ext uri="{FF2B5EF4-FFF2-40B4-BE49-F238E27FC236}">
                <a16:creationId xmlns:a16="http://schemas.microsoft.com/office/drawing/2014/main" id="{178E8751-8F6A-7A44-8E47-7604245FE096}"/>
              </a:ext>
            </a:extLst>
          </p:cNvPr>
          <p:cNvSpPr>
            <a:spLocks noGrp="1"/>
          </p:cNvSpPr>
          <p:nvPr>
            <p:ph type="body" sz="quarter" idx="32" hasCustomPrompt="1"/>
          </p:nvPr>
        </p:nvSpPr>
        <p:spPr>
          <a:xfrm>
            <a:off x="2984500" y="4038601"/>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
        <p:nvSpPr>
          <p:cNvPr id="66" name="Text Placeholder 2">
            <a:extLst>
              <a:ext uri="{FF2B5EF4-FFF2-40B4-BE49-F238E27FC236}">
                <a16:creationId xmlns:a16="http://schemas.microsoft.com/office/drawing/2014/main" id="{2601D369-867F-5944-99C0-2555D45435E3}"/>
              </a:ext>
            </a:extLst>
          </p:cNvPr>
          <p:cNvSpPr>
            <a:spLocks noGrp="1"/>
          </p:cNvSpPr>
          <p:nvPr>
            <p:ph type="body" sz="quarter" idx="33" hasCustomPrompt="1"/>
          </p:nvPr>
        </p:nvSpPr>
        <p:spPr>
          <a:xfrm>
            <a:off x="4768850" y="4038601"/>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
        <p:nvSpPr>
          <p:cNvPr id="67" name="Text Placeholder 2">
            <a:extLst>
              <a:ext uri="{FF2B5EF4-FFF2-40B4-BE49-F238E27FC236}">
                <a16:creationId xmlns:a16="http://schemas.microsoft.com/office/drawing/2014/main" id="{04C828A1-C918-AC46-A2C8-A6DCD9B3434C}"/>
              </a:ext>
            </a:extLst>
          </p:cNvPr>
          <p:cNvSpPr>
            <a:spLocks noGrp="1"/>
          </p:cNvSpPr>
          <p:nvPr>
            <p:ph type="body" sz="quarter" idx="34" hasCustomPrompt="1"/>
          </p:nvPr>
        </p:nvSpPr>
        <p:spPr>
          <a:xfrm>
            <a:off x="6553200" y="4038601"/>
            <a:ext cx="1371600" cy="276999"/>
          </a:xfrm>
        </p:spPr>
        <p:txBody>
          <a:bodyPr wrap="square">
            <a:spAutoFit/>
          </a:bodyPr>
          <a:lstStyle>
            <a:lvl1pPr marL="0" indent="0" algn="ctr">
              <a:spcBef>
                <a:spcPts val="0"/>
              </a:spcBef>
              <a:buNone/>
              <a:defRPr sz="1200"/>
            </a:lvl1pPr>
            <a:lvl5pPr marL="1262031" indent="0">
              <a:buNone/>
              <a:defRPr/>
            </a:lvl5pPr>
          </a:lstStyle>
          <a:p>
            <a:pPr lvl="0"/>
            <a:r>
              <a:rPr lang="en-US"/>
              <a:t>Add Title &amp; Name</a:t>
            </a:r>
          </a:p>
        </p:txBody>
      </p:sp>
    </p:spTree>
    <p:extLst>
      <p:ext uri="{BB962C8B-B14F-4D97-AF65-F5344CB8AC3E}">
        <p14:creationId xmlns:p14="http://schemas.microsoft.com/office/powerpoint/2010/main" val="1199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3"/>
            <a:ext cx="9144002" cy="2199637"/>
          </a:xfrm>
          <a:solidFill>
            <a:schemeClr val="bg1">
              <a:lumMod val="95000"/>
            </a:schemeClr>
          </a:solidFill>
        </p:spPr>
        <p:txBody>
          <a:bodyPr anchor="ctr"/>
          <a:lstStyle>
            <a:lvl1pPr marL="285736" indent="-285736" algn="ctr">
              <a:buFont typeface="Arial" charset="0"/>
              <a:buChar char="•"/>
              <a:defRPr/>
            </a:lvl1pPr>
          </a:lstStyle>
          <a:p>
            <a:r>
              <a:rPr lang="en-US"/>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4617720" y="1600199"/>
            <a:ext cx="4297680" cy="81280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3" name="Text Placeholder 12">
            <a:extLst>
              <a:ext uri="{FF2B5EF4-FFF2-40B4-BE49-F238E27FC236}">
                <a16:creationId xmlns:a16="http://schemas.microsoft.com/office/drawing/2014/main" id="{215C85F5-1C21-5C4A-A2D9-9057E6305D86}"/>
              </a:ext>
            </a:extLst>
          </p:cNvPr>
          <p:cNvSpPr>
            <a:spLocks noGrp="1"/>
          </p:cNvSpPr>
          <p:nvPr>
            <p:ph type="body" sz="quarter" idx="26" hasCustomPrompt="1"/>
          </p:nvPr>
        </p:nvSpPr>
        <p:spPr>
          <a:xfrm>
            <a:off x="228600" y="2514600"/>
            <a:ext cx="4297680" cy="1524003"/>
          </a:xfrm>
        </p:spPr>
        <p:txBody>
          <a:bodyPr>
            <a:noAutofit/>
          </a:bodyPr>
          <a:lstStyle>
            <a:lvl1pPr marL="0" indent="0">
              <a:buNone/>
              <a:defRPr sz="1400"/>
            </a:lvl1pPr>
            <a:lvl2pPr marL="342883" indent="0">
              <a:buNone/>
              <a:defRPr sz="1400"/>
            </a:lvl2pPr>
            <a:lvl3pPr marL="574646" indent="0">
              <a:buNone/>
              <a:defRPr sz="1400"/>
            </a:lvl3pPr>
            <a:lvl4pPr marL="925466" indent="0">
              <a:buNone/>
              <a:defRPr sz="1400"/>
            </a:lvl4pPr>
            <a:lvl5pPr marL="1262000" indent="0">
              <a:buNone/>
              <a:defRPr sz="1400"/>
            </a:lvl5pPr>
          </a:lstStyle>
          <a:p>
            <a:pPr lvl="0"/>
            <a:r>
              <a:rPr lang="en-US"/>
              <a:t>Click to edit text</a:t>
            </a:r>
          </a:p>
        </p:txBody>
      </p:sp>
      <p:sp>
        <p:nvSpPr>
          <p:cNvPr id="32" name="Text Placeholder 12">
            <a:extLst>
              <a:ext uri="{FF2B5EF4-FFF2-40B4-BE49-F238E27FC236}">
                <a16:creationId xmlns:a16="http://schemas.microsoft.com/office/drawing/2014/main" id="{F60AF355-B185-3743-9DB8-89D1FC256522}"/>
              </a:ext>
            </a:extLst>
          </p:cNvPr>
          <p:cNvSpPr>
            <a:spLocks noGrp="1"/>
          </p:cNvSpPr>
          <p:nvPr>
            <p:ph type="body" sz="quarter" idx="27" hasCustomPrompt="1"/>
          </p:nvPr>
        </p:nvSpPr>
        <p:spPr>
          <a:xfrm>
            <a:off x="4617720" y="2514600"/>
            <a:ext cx="4297680" cy="1524003"/>
          </a:xfrm>
        </p:spPr>
        <p:txBody>
          <a:bodyPr>
            <a:noAutofit/>
          </a:bodyPr>
          <a:lstStyle>
            <a:lvl1pPr marL="0" indent="0">
              <a:buNone/>
              <a:defRPr sz="1400"/>
            </a:lvl1pPr>
            <a:lvl2pPr marL="342883" indent="0">
              <a:buNone/>
              <a:defRPr sz="1400"/>
            </a:lvl2pPr>
            <a:lvl3pPr marL="574646" indent="0">
              <a:buNone/>
              <a:defRPr sz="1400"/>
            </a:lvl3pPr>
            <a:lvl4pPr marL="925466" indent="0">
              <a:buNone/>
              <a:defRPr sz="1400"/>
            </a:lvl4pPr>
            <a:lvl5pPr marL="1262000" indent="0">
              <a:buNone/>
              <a:defRPr sz="1400"/>
            </a:lvl5pPr>
          </a:lstStyle>
          <a:p>
            <a:pPr lvl="0"/>
            <a:r>
              <a:rPr lang="en-US"/>
              <a:t>Click to edit text</a:t>
            </a:r>
          </a:p>
        </p:txBody>
      </p:sp>
      <p:sp>
        <p:nvSpPr>
          <p:cNvPr id="14" name="Title 13">
            <a:extLst>
              <a:ext uri="{FF2B5EF4-FFF2-40B4-BE49-F238E27FC236}">
                <a16:creationId xmlns:a16="http://schemas.microsoft.com/office/drawing/2014/main" id="{DF88FC55-58CA-1E49-A3B1-20FF8AC437D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67A74EC5-E368-9644-B5FD-326D490E3F7E}"/>
              </a:ext>
            </a:extLst>
          </p:cNvPr>
          <p:cNvSpPr>
            <a:spLocks noGrp="1"/>
          </p:cNvSpPr>
          <p:nvPr>
            <p:ph type="ftr" sz="quarter" idx="28"/>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802B76F3-6F1A-4144-82D7-4D64277F5A7E}"/>
              </a:ext>
            </a:extLst>
          </p:cNvPr>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1937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1"/>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a:t>CONFIDENTIAL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8" name="Picture Placeholder 10"/>
          <p:cNvSpPr>
            <a:spLocks noGrp="1"/>
          </p:cNvSpPr>
          <p:nvPr>
            <p:ph type="pic" sz="quarter" idx="18" hasCustomPrompt="1"/>
          </p:nvPr>
        </p:nvSpPr>
        <p:spPr>
          <a:xfrm>
            <a:off x="47815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10" name="Picture Placeholder 10"/>
          <p:cNvSpPr>
            <a:spLocks noGrp="1"/>
          </p:cNvSpPr>
          <p:nvPr>
            <p:ph type="pic" sz="quarter" idx="19" hasCustomPrompt="1"/>
          </p:nvPr>
        </p:nvSpPr>
        <p:spPr>
          <a:xfrm>
            <a:off x="58293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11" name="Picture Placeholder 10"/>
          <p:cNvSpPr>
            <a:spLocks noGrp="1"/>
          </p:cNvSpPr>
          <p:nvPr>
            <p:ph type="pic" sz="quarter" idx="20" hasCustomPrompt="1"/>
          </p:nvPr>
        </p:nvSpPr>
        <p:spPr>
          <a:xfrm>
            <a:off x="68770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12" name="Picture Placeholder 10"/>
          <p:cNvSpPr>
            <a:spLocks noGrp="1"/>
          </p:cNvSpPr>
          <p:nvPr>
            <p:ph type="pic" sz="quarter" idx="21" hasCustomPrompt="1"/>
          </p:nvPr>
        </p:nvSpPr>
        <p:spPr>
          <a:xfrm>
            <a:off x="6346024"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3" name="Picture Placeholder 10"/>
          <p:cNvSpPr>
            <a:spLocks noGrp="1"/>
          </p:cNvSpPr>
          <p:nvPr>
            <p:ph type="pic" sz="quarter" idx="22" hasCustomPrompt="1"/>
          </p:nvPr>
        </p:nvSpPr>
        <p:spPr>
          <a:xfrm>
            <a:off x="5326577"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4" name="Picture Placeholder 10"/>
          <p:cNvSpPr>
            <a:spLocks noGrp="1"/>
          </p:cNvSpPr>
          <p:nvPr>
            <p:ph type="pic" sz="quarter" idx="23" hasCustomPrompt="1"/>
          </p:nvPr>
        </p:nvSpPr>
        <p:spPr>
          <a:xfrm>
            <a:off x="740092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5" name="Picture Placeholder 10"/>
          <p:cNvSpPr>
            <a:spLocks noGrp="1"/>
          </p:cNvSpPr>
          <p:nvPr>
            <p:ph type="pic" sz="quarter" idx="24" hasCustomPrompt="1"/>
          </p:nvPr>
        </p:nvSpPr>
        <p:spPr>
          <a:xfrm>
            <a:off x="7924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23" name="Picture Placeholder 10"/>
          <p:cNvSpPr>
            <a:spLocks noGrp="1"/>
          </p:cNvSpPr>
          <p:nvPr>
            <p:ph type="pic" sz="quarter" idx="28" hasCustomPrompt="1"/>
          </p:nvPr>
        </p:nvSpPr>
        <p:spPr>
          <a:xfrm>
            <a:off x="425767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9" name="Picture Placeholder 10">
            <a:extLst>
              <a:ext uri="{FF2B5EF4-FFF2-40B4-BE49-F238E27FC236}">
                <a16:creationId xmlns:a16="http://schemas.microsoft.com/office/drawing/2014/main" id="{8273D46B-7A24-CE43-B0EC-01855CDBFF1D}"/>
              </a:ext>
            </a:extLst>
          </p:cNvPr>
          <p:cNvSpPr>
            <a:spLocks noGrp="1"/>
          </p:cNvSpPr>
          <p:nvPr>
            <p:ph type="pic" sz="quarter" idx="30" hasCustomPrompt="1"/>
          </p:nvPr>
        </p:nvSpPr>
        <p:spPr>
          <a:xfrm>
            <a:off x="3733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 name="Text Placeholder 2">
            <a:extLst>
              <a:ext uri="{FF2B5EF4-FFF2-40B4-BE49-F238E27FC236}">
                <a16:creationId xmlns:a16="http://schemas.microsoft.com/office/drawing/2014/main" id="{40431E9F-69C3-3D45-9C0C-2EA65B760137}"/>
              </a:ext>
            </a:extLst>
          </p:cNvPr>
          <p:cNvSpPr>
            <a:spLocks noGrp="1"/>
          </p:cNvSpPr>
          <p:nvPr>
            <p:ph type="body" sz="quarter" idx="31" hasCustomPrompt="1"/>
          </p:nvPr>
        </p:nvSpPr>
        <p:spPr>
          <a:xfrm>
            <a:off x="4257675"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8" name="Text Placeholder 2">
            <a:extLst>
              <a:ext uri="{FF2B5EF4-FFF2-40B4-BE49-F238E27FC236}">
                <a16:creationId xmlns:a16="http://schemas.microsoft.com/office/drawing/2014/main" id="{7F69D94E-8F89-6046-8842-28B4D7EF1432}"/>
              </a:ext>
            </a:extLst>
          </p:cNvPr>
          <p:cNvSpPr>
            <a:spLocks noGrp="1"/>
          </p:cNvSpPr>
          <p:nvPr>
            <p:ph type="body" sz="quarter" idx="32" hasCustomPrompt="1"/>
          </p:nvPr>
        </p:nvSpPr>
        <p:spPr>
          <a:xfrm>
            <a:off x="5326577"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29" name="Text Placeholder 2">
            <a:extLst>
              <a:ext uri="{FF2B5EF4-FFF2-40B4-BE49-F238E27FC236}">
                <a16:creationId xmlns:a16="http://schemas.microsoft.com/office/drawing/2014/main" id="{82AF161F-BC61-3C48-BF69-F7AC86F16CD7}"/>
              </a:ext>
            </a:extLst>
          </p:cNvPr>
          <p:cNvSpPr>
            <a:spLocks noGrp="1"/>
          </p:cNvSpPr>
          <p:nvPr>
            <p:ph type="body" sz="quarter" idx="33" hasCustomPrompt="1"/>
          </p:nvPr>
        </p:nvSpPr>
        <p:spPr>
          <a:xfrm>
            <a:off x="6346024"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0" name="Text Placeholder 2">
            <a:extLst>
              <a:ext uri="{FF2B5EF4-FFF2-40B4-BE49-F238E27FC236}">
                <a16:creationId xmlns:a16="http://schemas.microsoft.com/office/drawing/2014/main" id="{05CC0261-4B06-4447-99C3-3AB27BA635F3}"/>
              </a:ext>
            </a:extLst>
          </p:cNvPr>
          <p:cNvSpPr>
            <a:spLocks noGrp="1"/>
          </p:cNvSpPr>
          <p:nvPr>
            <p:ph type="body" sz="quarter" idx="34" hasCustomPrompt="1"/>
          </p:nvPr>
        </p:nvSpPr>
        <p:spPr>
          <a:xfrm>
            <a:off x="7400925" y="17574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1" name="Text Placeholder 2">
            <a:extLst>
              <a:ext uri="{FF2B5EF4-FFF2-40B4-BE49-F238E27FC236}">
                <a16:creationId xmlns:a16="http://schemas.microsoft.com/office/drawing/2014/main" id="{F6909EF8-D0BE-5E4C-840D-7B55FB12D620}"/>
              </a:ext>
            </a:extLst>
          </p:cNvPr>
          <p:cNvSpPr>
            <a:spLocks noGrp="1"/>
          </p:cNvSpPr>
          <p:nvPr>
            <p:ph type="body" sz="quarter" idx="35" hasCustomPrompt="1"/>
          </p:nvPr>
        </p:nvSpPr>
        <p:spPr>
          <a:xfrm>
            <a:off x="37338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2" name="Text Placeholder 2">
            <a:extLst>
              <a:ext uri="{FF2B5EF4-FFF2-40B4-BE49-F238E27FC236}">
                <a16:creationId xmlns:a16="http://schemas.microsoft.com/office/drawing/2014/main" id="{6ABCA6A0-C09A-4B41-A985-5D1F2198B9CA}"/>
              </a:ext>
            </a:extLst>
          </p:cNvPr>
          <p:cNvSpPr>
            <a:spLocks noGrp="1"/>
          </p:cNvSpPr>
          <p:nvPr>
            <p:ph type="body" sz="quarter" idx="36" hasCustomPrompt="1"/>
          </p:nvPr>
        </p:nvSpPr>
        <p:spPr>
          <a:xfrm>
            <a:off x="478155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3" name="Text Placeholder 2">
            <a:extLst>
              <a:ext uri="{FF2B5EF4-FFF2-40B4-BE49-F238E27FC236}">
                <a16:creationId xmlns:a16="http://schemas.microsoft.com/office/drawing/2014/main" id="{E5042069-54C5-414C-BD7B-50850A83CE6C}"/>
              </a:ext>
            </a:extLst>
          </p:cNvPr>
          <p:cNvSpPr>
            <a:spLocks noGrp="1"/>
          </p:cNvSpPr>
          <p:nvPr>
            <p:ph type="body" sz="quarter" idx="37" hasCustomPrompt="1"/>
          </p:nvPr>
        </p:nvSpPr>
        <p:spPr>
          <a:xfrm>
            <a:off x="58293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4" name="Text Placeholder 2">
            <a:extLst>
              <a:ext uri="{FF2B5EF4-FFF2-40B4-BE49-F238E27FC236}">
                <a16:creationId xmlns:a16="http://schemas.microsoft.com/office/drawing/2014/main" id="{117619AE-178A-9344-8369-6033ACE948FF}"/>
              </a:ext>
            </a:extLst>
          </p:cNvPr>
          <p:cNvSpPr>
            <a:spLocks noGrp="1"/>
          </p:cNvSpPr>
          <p:nvPr>
            <p:ph type="body" sz="quarter" idx="38" hasCustomPrompt="1"/>
          </p:nvPr>
        </p:nvSpPr>
        <p:spPr>
          <a:xfrm>
            <a:off x="687705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5" name="Text Placeholder 2">
            <a:extLst>
              <a:ext uri="{FF2B5EF4-FFF2-40B4-BE49-F238E27FC236}">
                <a16:creationId xmlns:a16="http://schemas.microsoft.com/office/drawing/2014/main" id="{C76DE4E4-C643-4445-9115-4D0C58380237}"/>
              </a:ext>
            </a:extLst>
          </p:cNvPr>
          <p:cNvSpPr>
            <a:spLocks noGrp="1"/>
          </p:cNvSpPr>
          <p:nvPr>
            <p:ph type="body" sz="quarter" idx="39" hasCustomPrompt="1"/>
          </p:nvPr>
        </p:nvSpPr>
        <p:spPr>
          <a:xfrm>
            <a:off x="7924800" y="3687803"/>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36" name="Picture Placeholder 10">
            <a:extLst>
              <a:ext uri="{FF2B5EF4-FFF2-40B4-BE49-F238E27FC236}">
                <a16:creationId xmlns:a16="http://schemas.microsoft.com/office/drawing/2014/main" id="{7AAD0207-E02D-EE47-950E-64AD1A3D9606}"/>
              </a:ext>
            </a:extLst>
          </p:cNvPr>
          <p:cNvSpPr>
            <a:spLocks noGrp="1"/>
          </p:cNvSpPr>
          <p:nvPr>
            <p:ph type="pic" sz="quarter" idx="40" hasCustomPrompt="1"/>
          </p:nvPr>
        </p:nvSpPr>
        <p:spPr>
          <a:xfrm>
            <a:off x="6346024"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7" name="Picture Placeholder 10">
            <a:extLst>
              <a:ext uri="{FF2B5EF4-FFF2-40B4-BE49-F238E27FC236}">
                <a16:creationId xmlns:a16="http://schemas.microsoft.com/office/drawing/2014/main" id="{D19155F0-B3E2-2C4E-BA28-3F0726C92765}"/>
              </a:ext>
            </a:extLst>
          </p:cNvPr>
          <p:cNvSpPr>
            <a:spLocks noGrp="1"/>
          </p:cNvSpPr>
          <p:nvPr>
            <p:ph type="pic" sz="quarter" idx="41" hasCustomPrompt="1"/>
          </p:nvPr>
        </p:nvSpPr>
        <p:spPr>
          <a:xfrm>
            <a:off x="5326577"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8" name="Picture Placeholder 10">
            <a:extLst>
              <a:ext uri="{FF2B5EF4-FFF2-40B4-BE49-F238E27FC236}">
                <a16:creationId xmlns:a16="http://schemas.microsoft.com/office/drawing/2014/main" id="{F31D64F1-A269-1743-B347-5B0702318428}"/>
              </a:ext>
            </a:extLst>
          </p:cNvPr>
          <p:cNvSpPr>
            <a:spLocks noGrp="1"/>
          </p:cNvSpPr>
          <p:nvPr>
            <p:ph type="pic" sz="quarter" idx="42" hasCustomPrompt="1"/>
          </p:nvPr>
        </p:nvSpPr>
        <p:spPr>
          <a:xfrm>
            <a:off x="740092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9" name="Picture Placeholder 10">
            <a:extLst>
              <a:ext uri="{FF2B5EF4-FFF2-40B4-BE49-F238E27FC236}">
                <a16:creationId xmlns:a16="http://schemas.microsoft.com/office/drawing/2014/main" id="{26F662ED-42BB-AB4E-B4B7-ADB60A8BAC77}"/>
              </a:ext>
            </a:extLst>
          </p:cNvPr>
          <p:cNvSpPr>
            <a:spLocks noGrp="1"/>
          </p:cNvSpPr>
          <p:nvPr>
            <p:ph type="pic" sz="quarter" idx="43" hasCustomPrompt="1"/>
          </p:nvPr>
        </p:nvSpPr>
        <p:spPr>
          <a:xfrm>
            <a:off x="425767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40" name="Text Placeholder 2">
            <a:extLst>
              <a:ext uri="{FF2B5EF4-FFF2-40B4-BE49-F238E27FC236}">
                <a16:creationId xmlns:a16="http://schemas.microsoft.com/office/drawing/2014/main" id="{8D53FB67-7EA8-2F4F-8999-65A5CDFA741E}"/>
              </a:ext>
            </a:extLst>
          </p:cNvPr>
          <p:cNvSpPr>
            <a:spLocks noGrp="1"/>
          </p:cNvSpPr>
          <p:nvPr>
            <p:ph type="body" sz="quarter" idx="44" hasCustomPrompt="1"/>
          </p:nvPr>
        </p:nvSpPr>
        <p:spPr>
          <a:xfrm>
            <a:off x="4257675"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1" name="Text Placeholder 2">
            <a:extLst>
              <a:ext uri="{FF2B5EF4-FFF2-40B4-BE49-F238E27FC236}">
                <a16:creationId xmlns:a16="http://schemas.microsoft.com/office/drawing/2014/main" id="{6F98A799-4F2E-ED44-B691-EF4AACD2C1A6}"/>
              </a:ext>
            </a:extLst>
          </p:cNvPr>
          <p:cNvSpPr>
            <a:spLocks noGrp="1"/>
          </p:cNvSpPr>
          <p:nvPr>
            <p:ph type="body" sz="quarter" idx="45" hasCustomPrompt="1"/>
          </p:nvPr>
        </p:nvSpPr>
        <p:spPr>
          <a:xfrm>
            <a:off x="5326577"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2" name="Text Placeholder 2">
            <a:extLst>
              <a:ext uri="{FF2B5EF4-FFF2-40B4-BE49-F238E27FC236}">
                <a16:creationId xmlns:a16="http://schemas.microsoft.com/office/drawing/2014/main" id="{5A92E733-C1AE-F242-A5E7-FCF04A7665F2}"/>
              </a:ext>
            </a:extLst>
          </p:cNvPr>
          <p:cNvSpPr>
            <a:spLocks noGrp="1"/>
          </p:cNvSpPr>
          <p:nvPr>
            <p:ph type="body" sz="quarter" idx="46" hasCustomPrompt="1"/>
          </p:nvPr>
        </p:nvSpPr>
        <p:spPr>
          <a:xfrm>
            <a:off x="6346024"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
        <p:nvSpPr>
          <p:cNvPr id="43" name="Text Placeholder 2">
            <a:extLst>
              <a:ext uri="{FF2B5EF4-FFF2-40B4-BE49-F238E27FC236}">
                <a16:creationId xmlns:a16="http://schemas.microsoft.com/office/drawing/2014/main" id="{72FA5D97-FFD8-D54E-8D8F-FFA1B8781BBA}"/>
              </a:ext>
            </a:extLst>
          </p:cNvPr>
          <p:cNvSpPr>
            <a:spLocks noGrp="1"/>
          </p:cNvSpPr>
          <p:nvPr>
            <p:ph type="body" sz="quarter" idx="47" hasCustomPrompt="1"/>
          </p:nvPr>
        </p:nvSpPr>
        <p:spPr>
          <a:xfrm>
            <a:off x="7400925" y="5637582"/>
            <a:ext cx="914400" cy="415498"/>
          </a:xfrm>
        </p:spPr>
        <p:txBody>
          <a:bodyPr wrap="square">
            <a:spAutoFit/>
          </a:bodyPr>
          <a:lstStyle>
            <a:lvl1pPr marL="0" indent="0" algn="ctr">
              <a:spcBef>
                <a:spcPts val="0"/>
              </a:spcBef>
              <a:buNone/>
              <a:defRPr sz="1050"/>
            </a:lvl1pPr>
            <a:lvl5pPr marL="1262031" indent="0">
              <a:buNone/>
              <a:defRPr/>
            </a:lvl5pPr>
          </a:lstStyle>
          <a:p>
            <a:pPr lvl="0"/>
            <a:r>
              <a:rPr lang="en-US"/>
              <a:t>Add Title &amp; Name</a:t>
            </a:r>
          </a:p>
        </p:txBody>
      </p:sp>
    </p:spTree>
    <p:extLst>
      <p:ext uri="{BB962C8B-B14F-4D97-AF65-F5344CB8AC3E}">
        <p14:creationId xmlns:p14="http://schemas.microsoft.com/office/powerpoint/2010/main" val="250776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CONFIDENTIAL ©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28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Roles">
    <p:spTree>
      <p:nvGrpSpPr>
        <p:cNvPr id="1" name=""/>
        <p:cNvGrpSpPr/>
        <p:nvPr/>
      </p:nvGrpSpPr>
      <p:grpSpPr>
        <a:xfrm>
          <a:off x="0" y="0"/>
          <a:ext cx="0" cy="0"/>
          <a:chOff x="0" y="0"/>
          <a:chExt cx="0" cy="0"/>
        </a:xfrm>
      </p:grpSpPr>
      <p:cxnSp>
        <p:nvCxnSpPr>
          <p:cNvPr id="12" name="Straight Connector 11"/>
          <p:cNvCxnSpPr/>
          <p:nvPr userDrawn="1"/>
        </p:nvCxnSpPr>
        <p:spPr>
          <a:xfrm>
            <a:off x="-2" y="1498600"/>
            <a:ext cx="50292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12"/>
          <p:cNvSpPr>
            <a:spLocks noGrp="1"/>
          </p:cNvSpPr>
          <p:nvPr>
            <p:ph type="body" sz="quarter" idx="10" hasCustomPrompt="1"/>
          </p:nvPr>
        </p:nvSpPr>
        <p:spPr>
          <a:xfrm>
            <a:off x="228600" y="199813"/>
            <a:ext cx="4800600" cy="491067"/>
          </a:xfrm>
        </p:spPr>
        <p:txBody>
          <a:bodyPr tIns="0" bIns="0" anchor="b"/>
          <a:lstStyle>
            <a:lvl1pPr marL="0" indent="0">
              <a:buNone/>
              <a:defRPr i="1"/>
            </a:lvl1pPr>
          </a:lstStyle>
          <a:p>
            <a:pPr lvl="0"/>
            <a:r>
              <a:rPr lang="en-US"/>
              <a:t>Running Head</a:t>
            </a:r>
          </a:p>
        </p:txBody>
      </p:sp>
      <p:sp>
        <p:nvSpPr>
          <p:cNvPr id="9" name="Content Placeholder 2"/>
          <p:cNvSpPr>
            <a:spLocks noGrp="1"/>
          </p:cNvSpPr>
          <p:nvPr>
            <p:ph idx="1"/>
          </p:nvPr>
        </p:nvSpPr>
        <p:spPr>
          <a:xfrm>
            <a:off x="228600" y="1600202"/>
            <a:ext cx="4800600" cy="4572001"/>
          </a:xfrm>
        </p:spPr>
        <p:txBody>
          <a:bodyPr>
            <a:normAutofit/>
          </a:bodyPr>
          <a:lstStyle>
            <a:lvl1pPr>
              <a:spcBef>
                <a:spcPts val="600"/>
              </a:spcBef>
              <a:defRPr sz="1800">
                <a:solidFill>
                  <a:schemeClr val="tx1"/>
                </a:solidFill>
              </a:defRPr>
            </a:lvl1pPr>
            <a:lvl2pPr>
              <a:spcBef>
                <a:spcPts val="600"/>
              </a:spcBef>
              <a:defRPr sz="1800">
                <a:solidFill>
                  <a:schemeClr val="tx1"/>
                </a:solidFill>
              </a:defRPr>
            </a:lvl2pPr>
            <a:lvl3pPr>
              <a:spcBef>
                <a:spcPts val="600"/>
              </a:spcBef>
              <a:defRPr sz="1800">
                <a:solidFill>
                  <a:schemeClr val="tx1"/>
                </a:solidFill>
              </a:defRPr>
            </a:lvl3pPr>
            <a:lvl4pPr>
              <a:spcBef>
                <a:spcPts val="600"/>
              </a:spcBef>
              <a:defRPr sz="1800">
                <a:solidFill>
                  <a:schemeClr val="tx1"/>
                </a:solidFill>
              </a:defRPr>
            </a:lvl4pPr>
            <a:lvl5pPr>
              <a:spcBef>
                <a:spcPts val="600"/>
              </a:spcBef>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hasCustomPrompt="1"/>
          </p:nvPr>
        </p:nvSpPr>
        <p:spPr>
          <a:xfrm>
            <a:off x="228600" y="690881"/>
            <a:ext cx="4800600" cy="807721"/>
          </a:xfrm>
        </p:spPr>
        <p:txBody>
          <a:bodyPr/>
          <a:lstStyle/>
          <a:p>
            <a:r>
              <a:rPr lang="en-US"/>
              <a:t>Role Based Slide </a:t>
            </a:r>
          </a:p>
        </p:txBody>
      </p:sp>
      <p:sp>
        <p:nvSpPr>
          <p:cNvPr id="15" name="Text Placeholder 12"/>
          <p:cNvSpPr>
            <a:spLocks noGrp="1"/>
          </p:cNvSpPr>
          <p:nvPr>
            <p:ph type="body" sz="quarter" idx="14" hasCustomPrompt="1"/>
          </p:nvPr>
        </p:nvSpPr>
        <p:spPr>
          <a:xfrm>
            <a:off x="7463118" y="350276"/>
            <a:ext cx="1687188" cy="524257"/>
          </a:xfrm>
          <a:solidFill>
            <a:schemeClr val="accent1">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dirty="0">
                <a:solidFill>
                  <a:schemeClr val="lt1"/>
                </a:solidFill>
              </a:defRPr>
            </a:lvl1pPr>
          </a:lstStyle>
          <a:p>
            <a:pPr marL="0" lvl="0"/>
            <a:r>
              <a:rPr lang="en-US"/>
              <a:t>Callout</a:t>
            </a:r>
          </a:p>
        </p:txBody>
      </p:sp>
      <p:sp>
        <p:nvSpPr>
          <p:cNvPr id="3" name="Footer Placeholder 2"/>
          <p:cNvSpPr>
            <a:spLocks noGrp="1"/>
          </p:cNvSpPr>
          <p:nvPr>
            <p:ph type="ftr" sz="quarter" idx="17"/>
          </p:nvPr>
        </p:nvSpPr>
        <p:spPr/>
        <p:txBody>
          <a:bodyPr/>
          <a:lstStyle/>
          <a:p>
            <a:r>
              <a:rPr lang="en-US"/>
              <a:t>CONFIDENTIAL © Deltek, Inc. All Rights Reserved.</a:t>
            </a:r>
          </a:p>
        </p:txBody>
      </p:sp>
      <p:sp>
        <p:nvSpPr>
          <p:cNvPr id="4" name="Slide Number Placeholder 3"/>
          <p:cNvSpPr>
            <a:spLocks noGrp="1"/>
          </p:cNvSpPr>
          <p:nvPr>
            <p:ph type="sldNum" sz="quarter" idx="18"/>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89081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Multi-Col w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CONFIDENTIAL ©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EFE837B-5CE5-B044-B5D4-ABB6F81A5986}"/>
              </a:ext>
            </a:extLst>
          </p:cNvPr>
          <p:cNvCxnSpPr/>
          <p:nvPr userDrawn="1"/>
        </p:nvCxnSpPr>
        <p:spPr>
          <a:xfrm>
            <a:off x="3886200" y="609600"/>
            <a:ext cx="0" cy="5486400"/>
          </a:xfrm>
          <a:prstGeom prst="line">
            <a:avLst/>
          </a:prstGeom>
          <a:ln w="952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AAF6D15C-0026-8542-BE9A-F90ADB98DE5E}"/>
              </a:ext>
            </a:extLst>
          </p:cNvPr>
          <p:cNvSpPr>
            <a:spLocks noGrp="1"/>
          </p:cNvSpPr>
          <p:nvPr>
            <p:ph type="title"/>
          </p:nvPr>
        </p:nvSpPr>
        <p:spPr>
          <a:xfrm>
            <a:off x="304801" y="903775"/>
            <a:ext cx="3428997" cy="754415"/>
          </a:xfrm>
        </p:spPr>
        <p:txBody>
          <a:bodyPr lIns="0" rIns="0" anchor="ctr">
            <a:normAutofit/>
          </a:bodyPr>
          <a:lstStyle/>
          <a:p>
            <a:r>
              <a:rPr lang="en-US"/>
              <a:t>Click to edit</a:t>
            </a:r>
          </a:p>
        </p:txBody>
      </p:sp>
      <p:sp>
        <p:nvSpPr>
          <p:cNvPr id="16" name="Content Placeholder 15">
            <a:extLst>
              <a:ext uri="{FF2B5EF4-FFF2-40B4-BE49-F238E27FC236}">
                <a16:creationId xmlns:a16="http://schemas.microsoft.com/office/drawing/2014/main" id="{6C466CB4-9DA4-2046-9717-90FD918F2069}"/>
              </a:ext>
            </a:extLst>
          </p:cNvPr>
          <p:cNvSpPr>
            <a:spLocks noGrp="1"/>
          </p:cNvSpPr>
          <p:nvPr>
            <p:ph sz="quarter" idx="12" hasCustomPrompt="1"/>
          </p:nvPr>
        </p:nvSpPr>
        <p:spPr>
          <a:xfrm>
            <a:off x="4114802" y="609600"/>
            <a:ext cx="4800599" cy="5486400"/>
          </a:xfrm>
        </p:spPr>
        <p:txBody>
          <a:bodyPr/>
          <a:lstStyle>
            <a:lvl1pPr marL="0" indent="0">
              <a:buNone/>
              <a:defRPr/>
            </a:lvl1pPr>
          </a:lstStyle>
          <a:p>
            <a:pPr marL="0" indent="0">
              <a:buNone/>
            </a:pPr>
            <a:r>
              <a:rPr lang="en-US" sz="1600"/>
              <a:t>Digital transformation is driving businesses of all sizes to rethink their technology strategy, and that includes moving beyond their legacy ERP and back-office systems.</a:t>
            </a:r>
          </a:p>
          <a:p>
            <a:pPr marL="0" indent="0">
              <a:buNone/>
            </a:pPr>
            <a:r>
              <a:rPr lang="en-US" sz="1600"/>
              <a:t>Businesses have turned their focus to cloud-enabled software because they need a flexible, agile ERP system that is:</a:t>
            </a:r>
          </a:p>
          <a:p>
            <a:pPr marL="176213" lvl="1" indent="-169863"/>
            <a:r>
              <a:rPr lang="en-US" sz="1700"/>
              <a:t>Configurable</a:t>
            </a:r>
          </a:p>
          <a:p>
            <a:pPr marL="176213" lvl="1" indent="-169863"/>
            <a:r>
              <a:rPr lang="en-US" sz="1700"/>
              <a:t>Continuously updated </a:t>
            </a:r>
          </a:p>
          <a:p>
            <a:pPr marL="176213" lvl="1" indent="-169863"/>
            <a:r>
              <a:rPr lang="en-US" sz="1700"/>
              <a:t>Quick to implement</a:t>
            </a:r>
          </a:p>
        </p:txBody>
      </p:sp>
      <p:sp>
        <p:nvSpPr>
          <p:cNvPr id="18" name="Text Placeholder 17">
            <a:extLst>
              <a:ext uri="{FF2B5EF4-FFF2-40B4-BE49-F238E27FC236}">
                <a16:creationId xmlns:a16="http://schemas.microsoft.com/office/drawing/2014/main" id="{7039B256-18A1-664A-9BBB-3ED8E96E64C6}"/>
              </a:ext>
            </a:extLst>
          </p:cNvPr>
          <p:cNvSpPr>
            <a:spLocks noGrp="1"/>
          </p:cNvSpPr>
          <p:nvPr>
            <p:ph type="body" sz="quarter" idx="13" hasCustomPrompt="1"/>
          </p:nvPr>
        </p:nvSpPr>
        <p:spPr>
          <a:xfrm>
            <a:off x="304800" y="674044"/>
            <a:ext cx="3428983" cy="304800"/>
          </a:xfrm>
        </p:spPr>
        <p:txBody>
          <a:bodyPr lIns="0" tIns="0" rIns="0" bIns="0">
            <a:noAutofit/>
          </a:bodyPr>
          <a:lstStyle>
            <a:lvl1pPr>
              <a:defRPr lang="en-US" sz="900" b="1" spc="100" baseline="0" dirty="0" smtClean="0"/>
            </a:lvl1pPr>
            <a:lvl2pPr>
              <a:defRPr lang="en-US" sz="1200" dirty="0" smtClean="0"/>
            </a:lvl2pPr>
            <a:lvl3pPr>
              <a:defRPr lang="en-US" sz="1200" dirty="0" smtClean="0"/>
            </a:lvl3pPr>
            <a:lvl4pPr>
              <a:defRPr lang="en-US" sz="1200" dirty="0" smtClean="0"/>
            </a:lvl4pPr>
            <a:lvl5pPr>
              <a:defRPr lang="en-US" sz="1200" dirty="0"/>
            </a:lvl5pPr>
          </a:lstStyle>
          <a:p>
            <a:pPr marL="0" lvl="0" indent="0" defTabSz="457200">
              <a:lnSpc>
                <a:spcPct val="150000"/>
              </a:lnSpc>
              <a:buNone/>
            </a:pPr>
            <a:r>
              <a:rPr lang="en-US"/>
              <a:t>CLICK TO EDIT MASTER TEXT STYLES</a:t>
            </a:r>
          </a:p>
        </p:txBody>
      </p:sp>
      <p:sp>
        <p:nvSpPr>
          <p:cNvPr id="9" name="Picture Placeholder 8">
            <a:extLst>
              <a:ext uri="{FF2B5EF4-FFF2-40B4-BE49-F238E27FC236}">
                <a16:creationId xmlns:a16="http://schemas.microsoft.com/office/drawing/2014/main" id="{5D054185-BBE6-C143-A210-B03672AB6BCF}"/>
              </a:ext>
            </a:extLst>
          </p:cNvPr>
          <p:cNvSpPr>
            <a:spLocks noGrp="1"/>
          </p:cNvSpPr>
          <p:nvPr>
            <p:ph type="pic" sz="quarter" idx="14"/>
          </p:nvPr>
        </p:nvSpPr>
        <p:spPr>
          <a:xfrm>
            <a:off x="228600" y="2311403"/>
            <a:ext cx="3429000" cy="3784597"/>
          </a:xfrm>
        </p:spPr>
        <p:txBody>
          <a:bodyPr anchor="ctr"/>
          <a:lstStyle>
            <a:lvl1pPr algn="ctr">
              <a:defRPr/>
            </a:lvl1pPr>
          </a:lstStyle>
          <a:p>
            <a:endParaRPr lang="en-US"/>
          </a:p>
        </p:txBody>
      </p:sp>
    </p:spTree>
    <p:extLst>
      <p:ext uri="{BB962C8B-B14F-4D97-AF65-F5344CB8AC3E}">
        <p14:creationId xmlns:p14="http://schemas.microsoft.com/office/powerpoint/2010/main" val="2136705675"/>
      </p:ext>
    </p:extLst>
  </p:cSld>
  <p:clrMapOvr>
    <a:masterClrMapping/>
  </p:clrMapOvr>
  <p:transition spd="slow">
    <p:push dir="u"/>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Full Picture w Ca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01E880-505B-4040-95D2-96BF6D65669B}"/>
              </a:ext>
            </a:extLst>
          </p:cNvPr>
          <p:cNvSpPr>
            <a:spLocks noGrp="1"/>
          </p:cNvSpPr>
          <p:nvPr>
            <p:ph type="pic" sz="quarter" idx="13" hasCustomPrompt="1"/>
          </p:nvPr>
        </p:nvSpPr>
        <p:spPr>
          <a:xfrm>
            <a:off x="-1" y="-1"/>
            <a:ext cx="9144000" cy="6858001"/>
          </a:xfrm>
          <a:custGeom>
            <a:avLst/>
            <a:gdLst>
              <a:gd name="connsiteX0" fmla="*/ 533400 w 9144000"/>
              <a:gd name="connsiteY0" fmla="*/ 0 h 5143501"/>
              <a:gd name="connsiteX1" fmla="*/ 3504640 w 9144000"/>
              <a:gd name="connsiteY1" fmla="*/ 0 h 5143501"/>
              <a:gd name="connsiteX2" fmla="*/ 3504641 w 9144000"/>
              <a:gd name="connsiteY2" fmla="*/ 1 h 5143501"/>
              <a:gd name="connsiteX3" fmla="*/ 3505201 w 9144000"/>
              <a:gd name="connsiteY3" fmla="*/ 1 h 5143501"/>
              <a:gd name="connsiteX4" fmla="*/ 3630613 w 9144000"/>
              <a:gd name="connsiteY4" fmla="*/ 1 h 5143501"/>
              <a:gd name="connsiteX5" fmla="*/ 4934756 w 9144000"/>
              <a:gd name="connsiteY5" fmla="*/ 1 h 5143501"/>
              <a:gd name="connsiteX6" fmla="*/ 6601986 w 9144000"/>
              <a:gd name="connsiteY6" fmla="*/ 1 h 5143501"/>
              <a:gd name="connsiteX7" fmla="*/ 9144000 w 9144000"/>
              <a:gd name="connsiteY7" fmla="*/ 1 h 5143501"/>
              <a:gd name="connsiteX8" fmla="*/ 9144000 w 9144000"/>
              <a:gd name="connsiteY8" fmla="*/ 5143500 h 5143501"/>
              <a:gd name="connsiteX9" fmla="*/ 6601986 w 9144000"/>
              <a:gd name="connsiteY9" fmla="*/ 5143501 h 5143501"/>
              <a:gd name="connsiteX10" fmla="*/ 4934756 w 9144000"/>
              <a:gd name="connsiteY10" fmla="*/ 5143501 h 5143501"/>
              <a:gd name="connsiteX11" fmla="*/ 3630613 w 9144000"/>
              <a:gd name="connsiteY11" fmla="*/ 5143501 h 5143501"/>
              <a:gd name="connsiteX12" fmla="*/ 3505201 w 9144000"/>
              <a:gd name="connsiteY12" fmla="*/ 5143501 h 5143501"/>
              <a:gd name="connsiteX13" fmla="*/ 659373 w 9144000"/>
              <a:gd name="connsiteY13" fmla="*/ 5143501 h 5143501"/>
              <a:gd name="connsiteX14" fmla="*/ 659374 w 9144000"/>
              <a:gd name="connsiteY14" fmla="*/ 5143500 h 5143501"/>
              <a:gd name="connsiteX15" fmla="*/ 533400 w 9144000"/>
              <a:gd name="connsiteY15" fmla="*/ 5143500 h 5143501"/>
              <a:gd name="connsiteX16" fmla="*/ 533401 w 9144000"/>
              <a:gd name="connsiteY16" fmla="*/ 5143498 h 5143501"/>
              <a:gd name="connsiteX17" fmla="*/ 0 w 9144000"/>
              <a:gd name="connsiteY17" fmla="*/ 5143498 h 5143501"/>
              <a:gd name="connsiteX18" fmla="*/ 0 w 9144000"/>
              <a:gd name="connsiteY18" fmla="*/ 1 h 5143501"/>
              <a:gd name="connsiteX19" fmla="*/ 533401 w 9144000"/>
              <a:gd name="connsiteY1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0" h="5143501">
                <a:moveTo>
                  <a:pt x="533400" y="0"/>
                </a:moveTo>
                <a:lnTo>
                  <a:pt x="3504640" y="0"/>
                </a:lnTo>
                <a:lnTo>
                  <a:pt x="3504641" y="1"/>
                </a:lnTo>
                <a:lnTo>
                  <a:pt x="3505201" y="1"/>
                </a:lnTo>
                <a:lnTo>
                  <a:pt x="3630613" y="1"/>
                </a:lnTo>
                <a:lnTo>
                  <a:pt x="4934756" y="1"/>
                </a:lnTo>
                <a:lnTo>
                  <a:pt x="6601986" y="1"/>
                </a:lnTo>
                <a:lnTo>
                  <a:pt x="9144000" y="1"/>
                </a:lnTo>
                <a:lnTo>
                  <a:pt x="9144000" y="5143500"/>
                </a:lnTo>
                <a:lnTo>
                  <a:pt x="6601986" y="5143501"/>
                </a:lnTo>
                <a:lnTo>
                  <a:pt x="4934756" y="5143501"/>
                </a:lnTo>
                <a:lnTo>
                  <a:pt x="3630613" y="5143501"/>
                </a:lnTo>
                <a:lnTo>
                  <a:pt x="3505201" y="5143501"/>
                </a:lnTo>
                <a:lnTo>
                  <a:pt x="659373" y="5143501"/>
                </a:lnTo>
                <a:lnTo>
                  <a:pt x="659374" y="5143500"/>
                </a:lnTo>
                <a:lnTo>
                  <a:pt x="533400" y="5143500"/>
                </a:lnTo>
                <a:lnTo>
                  <a:pt x="533401" y="5143498"/>
                </a:lnTo>
                <a:lnTo>
                  <a:pt x="0" y="5143498"/>
                </a:lnTo>
                <a:lnTo>
                  <a:pt x="0"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5" name="Text Placeholder 2">
            <a:extLst>
              <a:ext uri="{FF2B5EF4-FFF2-40B4-BE49-F238E27FC236}">
                <a16:creationId xmlns:a16="http://schemas.microsoft.com/office/drawing/2014/main" id="{2FB4AE92-2A1A-654E-AAB6-2987A6C87146}"/>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218902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Photo Across Two Chevron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E5F84B-4A25-7649-B100-232ACB84611A}"/>
              </a:ext>
            </a:extLst>
          </p:cNvPr>
          <p:cNvSpPr>
            <a:spLocks noGrp="1"/>
          </p:cNvSpPr>
          <p:nvPr>
            <p:ph type="pic" sz="quarter" idx="17" hasCustomPrompt="1"/>
          </p:nvPr>
        </p:nvSpPr>
        <p:spPr>
          <a:xfrm>
            <a:off x="-2" y="-1"/>
            <a:ext cx="9144000" cy="6858001"/>
          </a:xfrm>
          <a:custGeom>
            <a:avLst/>
            <a:gdLst>
              <a:gd name="connsiteX0" fmla="*/ 3733800 w 9144000"/>
              <a:gd name="connsiteY0" fmla="*/ 1 h 5143501"/>
              <a:gd name="connsiteX1" fmla="*/ 5105400 w 9144000"/>
              <a:gd name="connsiteY1" fmla="*/ 1 h 5143501"/>
              <a:gd name="connsiteX2" fmla="*/ 6705040 w 9144000"/>
              <a:gd name="connsiteY2" fmla="*/ 1 h 5143501"/>
              <a:gd name="connsiteX3" fmla="*/ 9144000 w 9144000"/>
              <a:gd name="connsiteY3" fmla="*/ 1 h 5143501"/>
              <a:gd name="connsiteX4" fmla="*/ 9144000 w 9144000"/>
              <a:gd name="connsiteY4" fmla="*/ 5143500 h 5143501"/>
              <a:gd name="connsiteX5" fmla="*/ 6705040 w 9144000"/>
              <a:gd name="connsiteY5" fmla="*/ 5143501 h 5143501"/>
              <a:gd name="connsiteX6" fmla="*/ 5105400 w 9144000"/>
              <a:gd name="connsiteY6" fmla="*/ 5143501 h 5143501"/>
              <a:gd name="connsiteX7" fmla="*/ 3733800 w 9144000"/>
              <a:gd name="connsiteY7" fmla="*/ 5143501 h 5143501"/>
              <a:gd name="connsiteX8" fmla="*/ 5437187 w 9144000"/>
              <a:gd name="connsiteY8" fmla="*/ 2571751 h 5143501"/>
              <a:gd name="connsiteX9" fmla="*/ 533400 w 9144000"/>
              <a:gd name="connsiteY9" fmla="*/ 0 h 5143501"/>
              <a:gd name="connsiteX10" fmla="*/ 567667 w 9144000"/>
              <a:gd name="connsiteY10" fmla="*/ 0 h 5143501"/>
              <a:gd name="connsiteX11" fmla="*/ 3504640 w 9144000"/>
              <a:gd name="connsiteY11" fmla="*/ 0 h 5143501"/>
              <a:gd name="connsiteX12" fmla="*/ 3538907 w 9144000"/>
              <a:gd name="connsiteY12" fmla="*/ 0 h 5143501"/>
              <a:gd name="connsiteX13" fmla="*/ 3538908 w 9144000"/>
              <a:gd name="connsiteY13" fmla="*/ 1 h 5143501"/>
              <a:gd name="connsiteX14" fmla="*/ 3630613 w 9144000"/>
              <a:gd name="connsiteY14" fmla="*/ 1 h 5143501"/>
              <a:gd name="connsiteX15" fmla="*/ 3664880 w 9144000"/>
              <a:gd name="connsiteY15" fmla="*/ 1 h 5143501"/>
              <a:gd name="connsiteX16" fmla="*/ 5368267 w 9144000"/>
              <a:gd name="connsiteY16" fmla="*/ 2571751 h 5143501"/>
              <a:gd name="connsiteX17" fmla="*/ 3664880 w 9144000"/>
              <a:gd name="connsiteY17" fmla="*/ 5143501 h 5143501"/>
              <a:gd name="connsiteX18" fmla="*/ 3630613 w 9144000"/>
              <a:gd name="connsiteY18" fmla="*/ 5143501 h 5143501"/>
              <a:gd name="connsiteX19" fmla="*/ 693640 w 9144000"/>
              <a:gd name="connsiteY19" fmla="*/ 5143501 h 5143501"/>
              <a:gd name="connsiteX20" fmla="*/ 659373 w 9144000"/>
              <a:gd name="connsiteY20" fmla="*/ 5143501 h 5143501"/>
              <a:gd name="connsiteX21" fmla="*/ 659374 w 9144000"/>
              <a:gd name="connsiteY21" fmla="*/ 5143500 h 5143501"/>
              <a:gd name="connsiteX22" fmla="*/ 567667 w 9144000"/>
              <a:gd name="connsiteY22" fmla="*/ 5143500 h 5143501"/>
              <a:gd name="connsiteX23" fmla="*/ 533400 w 9144000"/>
              <a:gd name="connsiteY23" fmla="*/ 5143500 h 5143501"/>
              <a:gd name="connsiteX24" fmla="*/ 533401 w 9144000"/>
              <a:gd name="connsiteY24" fmla="*/ 5143498 h 5143501"/>
              <a:gd name="connsiteX25" fmla="*/ 34267 w 9144000"/>
              <a:gd name="connsiteY25" fmla="*/ 5143498 h 5143501"/>
              <a:gd name="connsiteX26" fmla="*/ 0 w 9144000"/>
              <a:gd name="connsiteY26" fmla="*/ 5143498 h 5143501"/>
              <a:gd name="connsiteX27" fmla="*/ 0 w 9144000"/>
              <a:gd name="connsiteY27" fmla="*/ 1 h 5143501"/>
              <a:gd name="connsiteX28" fmla="*/ 34267 w 9144000"/>
              <a:gd name="connsiteY28" fmla="*/ 1 h 5143501"/>
              <a:gd name="connsiteX29" fmla="*/ 533401 w 9144000"/>
              <a:gd name="connsiteY2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0" h="5143501">
                <a:moveTo>
                  <a:pt x="3733800" y="1"/>
                </a:moveTo>
                <a:lnTo>
                  <a:pt x="5105400" y="1"/>
                </a:lnTo>
                <a:lnTo>
                  <a:pt x="6705040" y="1"/>
                </a:lnTo>
                <a:lnTo>
                  <a:pt x="9144000" y="1"/>
                </a:lnTo>
                <a:lnTo>
                  <a:pt x="9144000" y="5143500"/>
                </a:lnTo>
                <a:lnTo>
                  <a:pt x="6705040" y="5143501"/>
                </a:lnTo>
                <a:lnTo>
                  <a:pt x="5105400" y="5143501"/>
                </a:lnTo>
                <a:lnTo>
                  <a:pt x="3733800" y="5143501"/>
                </a:lnTo>
                <a:lnTo>
                  <a:pt x="5437187" y="2571751"/>
                </a:lnTo>
                <a:close/>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5" name="Text Placeholder 2">
            <a:extLst>
              <a:ext uri="{FF2B5EF4-FFF2-40B4-BE49-F238E27FC236}">
                <a16:creationId xmlns:a16="http://schemas.microsoft.com/office/drawing/2014/main" id="{5AB50156-FC1E-5341-8942-389791EB4B72}"/>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319992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2 Chevron Photo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C3E6F16-A2D6-CF4B-830F-BEAC753F3C2D}"/>
              </a:ext>
            </a:extLst>
          </p:cNvPr>
          <p:cNvSpPr>
            <a:spLocks noGrp="1"/>
          </p:cNvSpPr>
          <p:nvPr>
            <p:ph type="pic" sz="quarter" idx="17" hasCustomPrompt="1"/>
          </p:nvPr>
        </p:nvSpPr>
        <p:spPr>
          <a:xfrm>
            <a:off x="-1" y="-1"/>
            <a:ext cx="5368267" cy="6858001"/>
          </a:xfrm>
          <a:custGeom>
            <a:avLst/>
            <a:gdLst>
              <a:gd name="connsiteX0" fmla="*/ 533400 w 5368267"/>
              <a:gd name="connsiteY0" fmla="*/ 0 h 5143501"/>
              <a:gd name="connsiteX1" fmla="*/ 567667 w 5368267"/>
              <a:gd name="connsiteY1" fmla="*/ 0 h 5143501"/>
              <a:gd name="connsiteX2" fmla="*/ 3504640 w 5368267"/>
              <a:gd name="connsiteY2" fmla="*/ 0 h 5143501"/>
              <a:gd name="connsiteX3" fmla="*/ 3538907 w 5368267"/>
              <a:gd name="connsiteY3" fmla="*/ 0 h 5143501"/>
              <a:gd name="connsiteX4" fmla="*/ 3538908 w 5368267"/>
              <a:gd name="connsiteY4" fmla="*/ 1 h 5143501"/>
              <a:gd name="connsiteX5" fmla="*/ 3630613 w 5368267"/>
              <a:gd name="connsiteY5" fmla="*/ 1 h 5143501"/>
              <a:gd name="connsiteX6" fmla="*/ 3664880 w 5368267"/>
              <a:gd name="connsiteY6" fmla="*/ 1 h 5143501"/>
              <a:gd name="connsiteX7" fmla="*/ 5368267 w 5368267"/>
              <a:gd name="connsiteY7" fmla="*/ 2571751 h 5143501"/>
              <a:gd name="connsiteX8" fmla="*/ 3664880 w 5368267"/>
              <a:gd name="connsiteY8" fmla="*/ 5143501 h 5143501"/>
              <a:gd name="connsiteX9" fmla="*/ 3630613 w 5368267"/>
              <a:gd name="connsiteY9" fmla="*/ 5143501 h 5143501"/>
              <a:gd name="connsiteX10" fmla="*/ 693640 w 5368267"/>
              <a:gd name="connsiteY10" fmla="*/ 5143501 h 5143501"/>
              <a:gd name="connsiteX11" fmla="*/ 659373 w 5368267"/>
              <a:gd name="connsiteY11" fmla="*/ 5143501 h 5143501"/>
              <a:gd name="connsiteX12" fmla="*/ 659374 w 5368267"/>
              <a:gd name="connsiteY12" fmla="*/ 5143500 h 5143501"/>
              <a:gd name="connsiteX13" fmla="*/ 567667 w 5368267"/>
              <a:gd name="connsiteY13" fmla="*/ 5143500 h 5143501"/>
              <a:gd name="connsiteX14" fmla="*/ 533400 w 5368267"/>
              <a:gd name="connsiteY14" fmla="*/ 5143500 h 5143501"/>
              <a:gd name="connsiteX15" fmla="*/ 533401 w 5368267"/>
              <a:gd name="connsiteY15" fmla="*/ 5143498 h 5143501"/>
              <a:gd name="connsiteX16" fmla="*/ 34267 w 5368267"/>
              <a:gd name="connsiteY16" fmla="*/ 5143498 h 5143501"/>
              <a:gd name="connsiteX17" fmla="*/ 0 w 5368267"/>
              <a:gd name="connsiteY17" fmla="*/ 5143498 h 5143501"/>
              <a:gd name="connsiteX18" fmla="*/ 0 w 5368267"/>
              <a:gd name="connsiteY18" fmla="*/ 1 h 5143501"/>
              <a:gd name="connsiteX19" fmla="*/ 34267 w 5368267"/>
              <a:gd name="connsiteY19" fmla="*/ 1 h 5143501"/>
              <a:gd name="connsiteX20" fmla="*/ 533401 w 5368267"/>
              <a:gd name="connsiteY20"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8267" h="5143501">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2" name="Picture Placeholder 11">
            <a:extLst>
              <a:ext uri="{FF2B5EF4-FFF2-40B4-BE49-F238E27FC236}">
                <a16:creationId xmlns:a16="http://schemas.microsoft.com/office/drawing/2014/main" id="{60A110CA-9D71-2E46-8417-552CBC206A76}"/>
              </a:ext>
            </a:extLst>
          </p:cNvPr>
          <p:cNvSpPr>
            <a:spLocks noGrp="1"/>
          </p:cNvSpPr>
          <p:nvPr>
            <p:ph type="pic" sz="quarter" idx="16" hasCustomPrompt="1"/>
          </p:nvPr>
        </p:nvSpPr>
        <p:spPr>
          <a:xfrm>
            <a:off x="3733799" y="0"/>
            <a:ext cx="5410200" cy="6858000"/>
          </a:xfrm>
          <a:custGeom>
            <a:avLst/>
            <a:gdLst>
              <a:gd name="connsiteX0" fmla="*/ 0 w 5410200"/>
              <a:gd name="connsiteY0" fmla="*/ 0 h 5143500"/>
              <a:gd name="connsiteX1" fmla="*/ 1371600 w 5410200"/>
              <a:gd name="connsiteY1" fmla="*/ 0 h 5143500"/>
              <a:gd name="connsiteX2" fmla="*/ 2971240 w 5410200"/>
              <a:gd name="connsiteY2" fmla="*/ 0 h 5143500"/>
              <a:gd name="connsiteX3" fmla="*/ 5410200 w 5410200"/>
              <a:gd name="connsiteY3" fmla="*/ 0 h 5143500"/>
              <a:gd name="connsiteX4" fmla="*/ 5410200 w 5410200"/>
              <a:gd name="connsiteY4" fmla="*/ 5143499 h 5143500"/>
              <a:gd name="connsiteX5" fmla="*/ 2971240 w 5410200"/>
              <a:gd name="connsiteY5" fmla="*/ 5143500 h 5143500"/>
              <a:gd name="connsiteX6" fmla="*/ 2971240 w 5410200"/>
              <a:gd name="connsiteY6" fmla="*/ 5143500 h 5143500"/>
              <a:gd name="connsiteX7" fmla="*/ 1371600 w 5410200"/>
              <a:gd name="connsiteY7" fmla="*/ 5143500 h 5143500"/>
              <a:gd name="connsiteX8" fmla="*/ 0 w 5410200"/>
              <a:gd name="connsiteY8" fmla="*/ 5143500 h 5143500"/>
              <a:gd name="connsiteX9" fmla="*/ 1703387 w 5410200"/>
              <a:gd name="connsiteY9"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143500">
                <a:moveTo>
                  <a:pt x="0" y="0"/>
                </a:moveTo>
                <a:lnTo>
                  <a:pt x="1371600" y="0"/>
                </a:lnTo>
                <a:lnTo>
                  <a:pt x="2971240" y="0"/>
                </a:lnTo>
                <a:lnTo>
                  <a:pt x="5410200" y="0"/>
                </a:lnTo>
                <a:lnTo>
                  <a:pt x="5410200" y="5143499"/>
                </a:lnTo>
                <a:lnTo>
                  <a:pt x="2971240" y="5143500"/>
                </a:lnTo>
                <a:lnTo>
                  <a:pt x="2971240" y="5143500"/>
                </a:lnTo>
                <a:lnTo>
                  <a:pt x="1371600" y="5143500"/>
                </a:lnTo>
                <a:lnTo>
                  <a:pt x="0" y="5143500"/>
                </a:lnTo>
                <a:lnTo>
                  <a:pt x="1703387" y="2571750"/>
                </a:lnTo>
                <a:close/>
              </a:path>
            </a:pathLst>
          </a:custGeom>
          <a:solidFill>
            <a:schemeClr val="accent1">
              <a:alpha val="50000"/>
            </a:schemeClr>
          </a:solidFill>
        </p:spPr>
        <p:txBody>
          <a:bodyPr wrap="square" anchor="ctr">
            <a:noAutofit/>
          </a:bodyPr>
          <a:lstStyle>
            <a:lvl1pPr marL="0" indent="0" algn="ctr">
              <a:buNone/>
              <a:defRPr sz="1200" baseline="0"/>
            </a:lvl1pPr>
          </a:lstStyle>
          <a:p>
            <a:r>
              <a:rPr lang="en-US"/>
              <a:t>Drag picture to placeholder </a:t>
            </a:r>
            <a:br>
              <a:rPr lang="en-US"/>
            </a:br>
            <a:r>
              <a:rPr lang="en-US"/>
              <a:t>or click icon to add</a:t>
            </a:r>
          </a:p>
        </p:txBody>
      </p:sp>
      <p:sp>
        <p:nvSpPr>
          <p:cNvPr id="5" name="Text Placeholder 2">
            <a:extLst>
              <a:ext uri="{FF2B5EF4-FFF2-40B4-BE49-F238E27FC236}">
                <a16:creationId xmlns:a16="http://schemas.microsoft.com/office/drawing/2014/main" id="{94223973-12FE-E141-B725-67E74BF698E5}"/>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82254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Photo Across Three Chevr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9E4B238-917D-8F4D-9590-2398FBDB7AD8}"/>
              </a:ext>
            </a:extLst>
          </p:cNvPr>
          <p:cNvSpPr>
            <a:spLocks noGrp="1"/>
          </p:cNvSpPr>
          <p:nvPr>
            <p:ph type="pic" sz="quarter" idx="13" hasCustomPrompt="1"/>
          </p:nvPr>
        </p:nvSpPr>
        <p:spPr>
          <a:xfrm>
            <a:off x="0" y="-1"/>
            <a:ext cx="9144000" cy="6858000"/>
          </a:xfrm>
          <a:custGeom>
            <a:avLst/>
            <a:gdLst>
              <a:gd name="connsiteX0" fmla="*/ 0 w 9144000"/>
              <a:gd name="connsiteY0" fmla="*/ 1 h 5143500"/>
              <a:gd name="connsiteX1" fmla="*/ 2032897 w 9144000"/>
              <a:gd name="connsiteY1" fmla="*/ 1 h 5143500"/>
              <a:gd name="connsiteX2" fmla="*/ 3735418 w 9144000"/>
              <a:gd name="connsiteY2" fmla="*/ 2571750 h 5143500"/>
              <a:gd name="connsiteX3" fmla="*/ 2032897 w 9144000"/>
              <a:gd name="connsiteY3" fmla="*/ 5143498 h 5143500"/>
              <a:gd name="connsiteX4" fmla="*/ 0 w 9144000"/>
              <a:gd name="connsiteY4" fmla="*/ 5143498 h 5143500"/>
              <a:gd name="connsiteX5" fmla="*/ 2083097 w 9144000"/>
              <a:gd name="connsiteY5" fmla="*/ 0 h 5143500"/>
              <a:gd name="connsiteX6" fmla="*/ 5054337 w 9144000"/>
              <a:gd name="connsiteY6" fmla="*/ 0 h 5143500"/>
              <a:gd name="connsiteX7" fmla="*/ 6757724 w 9144000"/>
              <a:gd name="connsiteY7" fmla="*/ 2571750 h 5143500"/>
              <a:gd name="connsiteX8" fmla="*/ 5054337 w 9144000"/>
              <a:gd name="connsiteY8" fmla="*/ 5143500 h 5143500"/>
              <a:gd name="connsiteX9" fmla="*/ 2083097 w 9144000"/>
              <a:gd name="connsiteY9" fmla="*/ 5143500 h 5143500"/>
              <a:gd name="connsiteX10" fmla="*/ 3786484 w 9144000"/>
              <a:gd name="connsiteY10" fmla="*/ 2571750 h 5143500"/>
              <a:gd name="connsiteX11" fmla="*/ 5105400 w 9144000"/>
              <a:gd name="connsiteY11" fmla="*/ 0 h 5143500"/>
              <a:gd name="connsiteX12" fmla="*/ 9144000 w 9144000"/>
              <a:gd name="connsiteY12" fmla="*/ 0 h 5143500"/>
              <a:gd name="connsiteX13" fmla="*/ 9144000 w 9144000"/>
              <a:gd name="connsiteY13" fmla="*/ 5143499 h 5143500"/>
              <a:gd name="connsiteX14" fmla="*/ 5105400 w 9144000"/>
              <a:gd name="connsiteY14" fmla="*/ 5143500 h 5143500"/>
              <a:gd name="connsiteX15" fmla="*/ 6808787 w 9144000"/>
              <a:gd name="connsiteY15" fmla="*/ 25717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0" y="1"/>
                </a:moveTo>
                <a:lnTo>
                  <a:pt x="2032897" y="1"/>
                </a:lnTo>
                <a:lnTo>
                  <a:pt x="3735418" y="2571750"/>
                </a:lnTo>
                <a:lnTo>
                  <a:pt x="2032897" y="5143498"/>
                </a:lnTo>
                <a:lnTo>
                  <a:pt x="0" y="5143498"/>
                </a:lnTo>
                <a:close/>
                <a:moveTo>
                  <a:pt x="2083097" y="0"/>
                </a:moveTo>
                <a:lnTo>
                  <a:pt x="5054337" y="0"/>
                </a:lnTo>
                <a:lnTo>
                  <a:pt x="6757724" y="2571750"/>
                </a:lnTo>
                <a:lnTo>
                  <a:pt x="5054337" y="5143500"/>
                </a:lnTo>
                <a:lnTo>
                  <a:pt x="2083097" y="5143500"/>
                </a:lnTo>
                <a:lnTo>
                  <a:pt x="3786484" y="2571750"/>
                </a:lnTo>
                <a:close/>
                <a:moveTo>
                  <a:pt x="5105400" y="0"/>
                </a:moveTo>
                <a:lnTo>
                  <a:pt x="9144000" y="0"/>
                </a:lnTo>
                <a:lnTo>
                  <a:pt x="9144000" y="5143499"/>
                </a:lnTo>
                <a:lnTo>
                  <a:pt x="5105400" y="5143500"/>
                </a:lnTo>
                <a:lnTo>
                  <a:pt x="6808787" y="257175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7" name="Text Placeholder 2">
            <a:extLst>
              <a:ext uri="{FF2B5EF4-FFF2-40B4-BE49-F238E27FC236}">
                <a16:creationId xmlns:a16="http://schemas.microsoft.com/office/drawing/2014/main" id="{DDBFD5B7-1ABC-FB41-BCA0-FD58C0F354E0}"/>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407864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3 Chevron Photos">
    <p:spTree>
      <p:nvGrpSpPr>
        <p:cNvPr id="1" name=""/>
        <p:cNvGrpSpPr/>
        <p:nvPr/>
      </p:nvGrpSpPr>
      <p:grpSpPr>
        <a:xfrm>
          <a:off x="0" y="0"/>
          <a:ext cx="0" cy="0"/>
          <a:chOff x="0" y="0"/>
          <a:chExt cx="0" cy="0"/>
        </a:xfrm>
      </p:grpSpPr>
      <p:sp>
        <p:nvSpPr>
          <p:cNvPr id="59" name="Picture Placeholder 58"/>
          <p:cNvSpPr>
            <a:spLocks noGrp="1"/>
          </p:cNvSpPr>
          <p:nvPr>
            <p:ph type="pic" sz="quarter" idx="13" hasCustomPrompt="1"/>
          </p:nvPr>
        </p:nvSpPr>
        <p:spPr>
          <a:xfrm>
            <a:off x="0" y="2"/>
            <a:ext cx="3735418" cy="6857996"/>
          </a:xfrm>
          <a:custGeom>
            <a:avLst/>
            <a:gdLst>
              <a:gd name="connsiteX0" fmla="*/ 0 w 3735418"/>
              <a:gd name="connsiteY0" fmla="*/ 0 h 4781548"/>
              <a:gd name="connsiteX1" fmla="*/ 2032897 w 3735418"/>
              <a:gd name="connsiteY1" fmla="*/ 0 h 4781548"/>
              <a:gd name="connsiteX2" fmla="*/ 3735418 w 3735418"/>
              <a:gd name="connsiteY2" fmla="*/ 2390774 h 4781548"/>
              <a:gd name="connsiteX3" fmla="*/ 2032897 w 3735418"/>
              <a:gd name="connsiteY3" fmla="*/ 4781548 h 4781548"/>
              <a:gd name="connsiteX4" fmla="*/ 0 w 3735418"/>
              <a:gd name="connsiteY4" fmla="*/ 4781548 h 47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418" h="4781548">
                <a:moveTo>
                  <a:pt x="0" y="0"/>
                </a:moveTo>
                <a:lnTo>
                  <a:pt x="2032897" y="0"/>
                </a:lnTo>
                <a:lnTo>
                  <a:pt x="3735418" y="2390774"/>
                </a:lnTo>
                <a:lnTo>
                  <a:pt x="2032897" y="4781548"/>
                </a:lnTo>
                <a:lnTo>
                  <a:pt x="0" y="4781548"/>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6" name="Picture Placeholder 4"/>
          <p:cNvSpPr>
            <a:spLocks noGrp="1"/>
          </p:cNvSpPr>
          <p:nvPr>
            <p:ph type="pic" sz="quarter" idx="16" hasCustomPrompt="1"/>
          </p:nvPr>
        </p:nvSpPr>
        <p:spPr>
          <a:xfrm>
            <a:off x="2083098" y="0"/>
            <a:ext cx="4674627" cy="6858000"/>
          </a:xfrm>
          <a:prstGeom prst="chevron">
            <a:avLst>
              <a:gd name="adj" fmla="val 36439"/>
            </a:avLst>
          </a:prstGeom>
          <a:solidFill>
            <a:schemeClr val="accent1">
              <a:alpha val="50000"/>
            </a:schemeClr>
          </a:solidFill>
        </p:spPr>
        <p:txBody>
          <a:bodyPr anchor="ctr">
            <a:normAutofit/>
          </a:bodyPr>
          <a:lstStyle>
            <a:lvl1pPr marL="0" indent="0" algn="ctr">
              <a:buNone/>
              <a:defRPr sz="1200" baseline="0"/>
            </a:lvl1pPr>
          </a:lstStyle>
          <a:p>
            <a:r>
              <a:rPr lang="en-US"/>
              <a:t>Click to add picture</a:t>
            </a:r>
          </a:p>
        </p:txBody>
      </p:sp>
      <p:sp>
        <p:nvSpPr>
          <p:cNvPr id="93" name="Picture Placeholder 92"/>
          <p:cNvSpPr>
            <a:spLocks noGrp="1"/>
          </p:cNvSpPr>
          <p:nvPr>
            <p:ph type="pic" sz="quarter" idx="17" hasCustomPrompt="1"/>
          </p:nvPr>
        </p:nvSpPr>
        <p:spPr>
          <a:xfrm>
            <a:off x="5105400" y="0"/>
            <a:ext cx="4038600" cy="6858000"/>
          </a:xfrm>
          <a:custGeom>
            <a:avLst/>
            <a:gdLst>
              <a:gd name="connsiteX0" fmla="*/ 0 w 4038600"/>
              <a:gd name="connsiteY0" fmla="*/ 0 h 5143500"/>
              <a:gd name="connsiteX1" fmla="*/ 4038600 w 4038600"/>
              <a:gd name="connsiteY1" fmla="*/ 0 h 5143500"/>
              <a:gd name="connsiteX2" fmla="*/ 4038600 w 4038600"/>
              <a:gd name="connsiteY2" fmla="*/ 5143499 h 5143500"/>
              <a:gd name="connsiteX3" fmla="*/ 0 w 4038600"/>
              <a:gd name="connsiteY3" fmla="*/ 5143500 h 5143500"/>
              <a:gd name="connsiteX4" fmla="*/ 1703387 w 4038600"/>
              <a:gd name="connsiteY4" fmla="*/ 25717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5143500">
                <a:moveTo>
                  <a:pt x="0" y="0"/>
                </a:moveTo>
                <a:lnTo>
                  <a:pt x="4038600" y="0"/>
                </a:lnTo>
                <a:lnTo>
                  <a:pt x="4038600" y="5143499"/>
                </a:lnTo>
                <a:lnTo>
                  <a:pt x="0" y="5143500"/>
                </a:lnTo>
                <a:lnTo>
                  <a:pt x="1703387" y="2571751"/>
                </a:lnTo>
                <a:close/>
              </a:path>
            </a:pathLst>
          </a:custGeom>
          <a:solidFill>
            <a:schemeClr val="accent6">
              <a:alpha val="50000"/>
            </a:schemeClr>
          </a:solidFill>
        </p:spPr>
        <p:txBody>
          <a:bodyPr wrap="square" anchor="ctr">
            <a:noAutofit/>
          </a:bodyPr>
          <a:lstStyle>
            <a:lvl1pPr marL="0" indent="0" algn="ctr">
              <a:buNone/>
              <a:defRPr sz="1200"/>
            </a:lvl1pPr>
          </a:lstStyle>
          <a:p>
            <a:r>
              <a:rPr lang="en-US"/>
              <a:t>			Click icon to add</a:t>
            </a:r>
          </a:p>
        </p:txBody>
      </p:sp>
      <p:sp>
        <p:nvSpPr>
          <p:cNvPr id="6" name="Text Placeholder 2">
            <a:extLst>
              <a:ext uri="{FF2B5EF4-FFF2-40B4-BE49-F238E27FC236}">
                <a16:creationId xmlns:a16="http://schemas.microsoft.com/office/drawing/2014/main" id="{B054D9D4-DB71-CE4B-B73E-D53F6721B424}"/>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227996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Laptop">
    <p:spTree>
      <p:nvGrpSpPr>
        <p:cNvPr id="1" name=""/>
        <p:cNvGrpSpPr/>
        <p:nvPr/>
      </p:nvGrpSpPr>
      <p:grpSpPr>
        <a:xfrm>
          <a:off x="0" y="0"/>
          <a:ext cx="0" cy="0"/>
          <a:chOff x="0" y="0"/>
          <a:chExt cx="0" cy="0"/>
        </a:xfrm>
      </p:grpSpPr>
      <p:cxnSp>
        <p:nvCxnSpPr>
          <p:cNvPr id="20" name="Straight Connector 19"/>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26487BB-5C2A-7D48-B6D4-075987CEF993}"/>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pic>
        <p:nvPicPr>
          <p:cNvPr id="5" name="Picture 4"/>
          <p:cNvPicPr>
            <a:picLocks noChangeAspect="1"/>
          </p:cNvPicPr>
          <p:nvPr/>
        </p:nvPicPr>
        <p:blipFill rotWithShape="1">
          <a:blip r:embed="rId3"/>
          <a:srcRect r="5616"/>
          <a:stretch/>
        </p:blipFill>
        <p:spPr>
          <a:xfrm>
            <a:off x="3553586" y="789483"/>
            <a:ext cx="5590415" cy="4757992"/>
          </a:xfrm>
          <a:prstGeom prst="rect">
            <a:avLst/>
          </a:prstGeom>
        </p:spPr>
      </p:pic>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3" name="Picture Placeholder 12"/>
          <p:cNvSpPr>
            <a:spLocks noGrp="1"/>
          </p:cNvSpPr>
          <p:nvPr>
            <p:ph type="pic" sz="quarter" idx="10" hasCustomPrompt="1"/>
          </p:nvPr>
        </p:nvSpPr>
        <p:spPr>
          <a:xfrm>
            <a:off x="4276665" y="1099280"/>
            <a:ext cx="4476870" cy="3727555"/>
          </a:xfrm>
        </p:spPr>
        <p:txBody>
          <a:bodyPr anchor="ctr"/>
          <a:lstStyle>
            <a:lvl1pPr algn="ctr">
              <a:defRPr baseline="0">
                <a:solidFill>
                  <a:schemeClr val="bg1"/>
                </a:solidFill>
              </a:defRPr>
            </a:lvl1pPr>
          </a:lstStyle>
          <a:p>
            <a:r>
              <a:rPr lang="en-US"/>
              <a:t>Insert Screenshot</a:t>
            </a:r>
          </a:p>
        </p:txBody>
      </p:sp>
    </p:spTree>
    <p:extLst>
      <p:ext uri="{BB962C8B-B14F-4D97-AF65-F5344CB8AC3E}">
        <p14:creationId xmlns:p14="http://schemas.microsoft.com/office/powerpoint/2010/main" val="37016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3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3"/>
            <a:ext cx="9144002" cy="2199637"/>
          </a:xfrm>
          <a:solidFill>
            <a:schemeClr val="bg1">
              <a:lumMod val="95000"/>
            </a:schemeClr>
          </a:solidFill>
        </p:spPr>
        <p:txBody>
          <a:bodyPr anchor="ctr"/>
          <a:lstStyle>
            <a:lvl1pPr marL="285736" indent="-285736" algn="ctr">
              <a:buFont typeface="Arial" charset="0"/>
              <a:buChar char="•"/>
              <a:defRPr/>
            </a:lvl1pPr>
          </a:lstStyle>
          <a:p>
            <a:r>
              <a:rPr lang="en-US"/>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201"/>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3154680" y="1600201"/>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080760" y="1600201"/>
            <a:ext cx="283464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3"/>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40"/>
            <a:ext cx="283464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3154680" y="2682240"/>
            <a:ext cx="283464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080760" y="2682240"/>
            <a:ext cx="2834640" cy="1356363"/>
          </a:xfrm>
        </p:spPr>
        <p:txBody>
          <a:bodyPr>
            <a:normAutofit/>
          </a:bodyPr>
          <a:lstStyle>
            <a:lvl1pPr marL="0" indent="0">
              <a:buNone/>
              <a:defRPr sz="1400"/>
            </a:lvl1pPr>
          </a:lstStyle>
          <a:p>
            <a:pPr lvl="0"/>
            <a:r>
              <a:rPr lang="en-US"/>
              <a:t>Click to edit text</a:t>
            </a:r>
          </a:p>
        </p:txBody>
      </p:sp>
      <p:sp>
        <p:nvSpPr>
          <p:cNvPr id="6" name="Footer Placeholder 5">
            <a:extLst>
              <a:ext uri="{FF2B5EF4-FFF2-40B4-BE49-F238E27FC236}">
                <a16:creationId xmlns:a16="http://schemas.microsoft.com/office/drawing/2014/main" id="{08655FCA-2FCF-1C40-A7E2-3BF622988106}"/>
              </a:ext>
            </a:extLst>
          </p:cNvPr>
          <p:cNvSpPr>
            <a:spLocks noGrp="1"/>
          </p:cNvSpPr>
          <p:nvPr>
            <p:ph type="ftr" sz="quarter" idx="31"/>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C2F043E9-9E2D-DD47-9C3A-6A553D4D3FEA}"/>
              </a:ext>
            </a:extLst>
          </p:cNvPr>
          <p:cNvSpPr>
            <a:spLocks noGrp="1"/>
          </p:cNvSpPr>
          <p:nvPr>
            <p:ph type="sldNum" sz="quarter" idx="32"/>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4732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Tablet">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cxnSp>
        <p:nvCxnSpPr>
          <p:cNvPr id="20" name="Straight Connector 19"/>
          <p:cNvCxnSpPr/>
          <p:nvPr userDrawn="1"/>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a:solidFill>
                  <a:schemeClr val="bg1"/>
                </a:solidFill>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3" name="Picture Placeholder 12"/>
          <p:cNvSpPr>
            <a:spLocks noGrp="1"/>
          </p:cNvSpPr>
          <p:nvPr>
            <p:ph type="pic" sz="quarter" idx="10" hasCustomPrompt="1"/>
          </p:nvPr>
        </p:nvSpPr>
        <p:spPr>
          <a:xfrm>
            <a:off x="4337951" y="877230"/>
            <a:ext cx="4560849" cy="4007005"/>
          </a:xfrm>
          <a:pattFill prst="pct80">
            <a:fgClr>
              <a:schemeClr val="tx1"/>
            </a:fgClr>
            <a:bgClr>
              <a:schemeClr val="bg1">
                <a:lumMod val="50000"/>
              </a:schemeClr>
            </a:bgClr>
          </a:pattFill>
          <a:effectLst/>
        </p:spPr>
        <p:txBody>
          <a:bodyPr anchor="ctr"/>
          <a:lstStyle>
            <a:lvl1pPr algn="ctr">
              <a:defRPr baseline="0">
                <a:solidFill>
                  <a:schemeClr val="bg1"/>
                </a:solidFill>
              </a:defRPr>
            </a:lvl1pPr>
          </a:lstStyle>
          <a:p>
            <a:r>
              <a:rPr lang="en-US"/>
              <a:t>Insert Screenshot</a:t>
            </a:r>
          </a:p>
        </p:txBody>
      </p:sp>
      <p:pic>
        <p:nvPicPr>
          <p:cNvPr id="6" name="Picture 5" descr="A picture containing shape&#10;&#10;Description automatically generated">
            <a:extLst>
              <a:ext uri="{FF2B5EF4-FFF2-40B4-BE49-F238E27FC236}">
                <a16:creationId xmlns:a16="http://schemas.microsoft.com/office/drawing/2014/main" id="{8F2553CB-F750-A54E-BD98-4C42ACF62F3F}"/>
              </a:ext>
            </a:extLst>
          </p:cNvPr>
          <p:cNvPicPr>
            <a:picLocks noChangeAspect="1"/>
          </p:cNvPicPr>
          <p:nvPr userDrawn="1"/>
        </p:nvPicPr>
        <p:blipFill>
          <a:blip r:embed="rId3"/>
          <a:stretch>
            <a:fillRect/>
          </a:stretch>
        </p:blipFill>
        <p:spPr>
          <a:xfrm rot="16200000">
            <a:off x="4329525" y="404305"/>
            <a:ext cx="4571999" cy="5001447"/>
          </a:xfrm>
          <a:prstGeom prst="rect">
            <a:avLst/>
          </a:prstGeom>
        </p:spPr>
      </p:pic>
    </p:spTree>
    <p:extLst>
      <p:ext uri="{BB962C8B-B14F-4D97-AF65-F5344CB8AC3E}">
        <p14:creationId xmlns:p14="http://schemas.microsoft.com/office/powerpoint/2010/main" val="324634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ablet 2">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C90BD212-B985-7B46-BC5F-2257D836C3A1}"/>
              </a:ext>
            </a:extLst>
          </p:cNvPr>
          <p:cNvSpPr>
            <a:spLocks noGrp="1"/>
          </p:cNvSpPr>
          <p:nvPr>
            <p:ph type="pic" sz="quarter" idx="10" hasCustomPrompt="1"/>
          </p:nvPr>
        </p:nvSpPr>
        <p:spPr>
          <a:xfrm>
            <a:off x="5302407" y="356838"/>
            <a:ext cx="2620465" cy="4943708"/>
          </a:xfrm>
          <a:custGeom>
            <a:avLst/>
            <a:gdLst>
              <a:gd name="connsiteX0" fmla="*/ 98427 w 2614961"/>
              <a:gd name="connsiteY0" fmla="*/ 0 h 3707781"/>
              <a:gd name="connsiteX1" fmla="*/ 2516534 w 2614961"/>
              <a:gd name="connsiteY1" fmla="*/ 0 h 3707781"/>
              <a:gd name="connsiteX2" fmla="*/ 2614961 w 2614961"/>
              <a:gd name="connsiteY2" fmla="*/ 98427 h 3707781"/>
              <a:gd name="connsiteX3" fmla="*/ 2614961 w 2614961"/>
              <a:gd name="connsiteY3" fmla="*/ 2810444 h 3707781"/>
              <a:gd name="connsiteX4" fmla="*/ 2610935 w 2614961"/>
              <a:gd name="connsiteY4" fmla="*/ 2812456 h 3707781"/>
              <a:gd name="connsiteX5" fmla="*/ 2593747 w 2614961"/>
              <a:gd name="connsiteY5" fmla="*/ 2819331 h 3707781"/>
              <a:gd name="connsiteX6" fmla="*/ 2586872 w 2614961"/>
              <a:gd name="connsiteY6" fmla="*/ 2826207 h 3707781"/>
              <a:gd name="connsiteX7" fmla="*/ 2576559 w 2614961"/>
              <a:gd name="connsiteY7" fmla="*/ 2833082 h 3707781"/>
              <a:gd name="connsiteX8" fmla="*/ 2566247 w 2614961"/>
              <a:gd name="connsiteY8" fmla="*/ 2853707 h 3707781"/>
              <a:gd name="connsiteX9" fmla="*/ 2559371 w 2614961"/>
              <a:gd name="connsiteY9" fmla="*/ 2874333 h 3707781"/>
              <a:gd name="connsiteX10" fmla="*/ 2545621 w 2614961"/>
              <a:gd name="connsiteY10" fmla="*/ 2894958 h 3707781"/>
              <a:gd name="connsiteX11" fmla="*/ 2531871 w 2614961"/>
              <a:gd name="connsiteY11" fmla="*/ 2936210 h 3707781"/>
              <a:gd name="connsiteX12" fmla="*/ 2524996 w 2614961"/>
              <a:gd name="connsiteY12" fmla="*/ 2956835 h 3707781"/>
              <a:gd name="connsiteX13" fmla="*/ 2521558 w 2614961"/>
              <a:gd name="connsiteY13" fmla="*/ 2970586 h 3707781"/>
              <a:gd name="connsiteX14" fmla="*/ 2514683 w 2614961"/>
              <a:gd name="connsiteY14" fmla="*/ 3004961 h 3707781"/>
              <a:gd name="connsiteX15" fmla="*/ 2507808 w 2614961"/>
              <a:gd name="connsiteY15" fmla="*/ 3049650 h 3707781"/>
              <a:gd name="connsiteX16" fmla="*/ 2504370 w 2614961"/>
              <a:gd name="connsiteY16" fmla="*/ 3101214 h 3707781"/>
              <a:gd name="connsiteX17" fmla="*/ 2504370 w 2614961"/>
              <a:gd name="connsiteY17" fmla="*/ 3156216 h 3707781"/>
              <a:gd name="connsiteX18" fmla="*/ 2507808 w 2614961"/>
              <a:gd name="connsiteY18" fmla="*/ 3211217 h 3707781"/>
              <a:gd name="connsiteX19" fmla="*/ 2514683 w 2614961"/>
              <a:gd name="connsiteY19" fmla="*/ 3279969 h 3707781"/>
              <a:gd name="connsiteX20" fmla="*/ 2521558 w 2614961"/>
              <a:gd name="connsiteY20" fmla="*/ 3307470 h 3707781"/>
              <a:gd name="connsiteX21" fmla="*/ 2524996 w 2614961"/>
              <a:gd name="connsiteY21" fmla="*/ 3324658 h 3707781"/>
              <a:gd name="connsiteX22" fmla="*/ 2531871 w 2614961"/>
              <a:gd name="connsiteY22" fmla="*/ 3345283 h 3707781"/>
              <a:gd name="connsiteX23" fmla="*/ 2535308 w 2614961"/>
              <a:gd name="connsiteY23" fmla="*/ 3355596 h 3707781"/>
              <a:gd name="connsiteX24" fmla="*/ 2538746 w 2614961"/>
              <a:gd name="connsiteY24" fmla="*/ 3365909 h 3707781"/>
              <a:gd name="connsiteX25" fmla="*/ 2545621 w 2614961"/>
              <a:gd name="connsiteY25" fmla="*/ 3396847 h 3707781"/>
              <a:gd name="connsiteX26" fmla="*/ 2552496 w 2614961"/>
              <a:gd name="connsiteY26" fmla="*/ 3417473 h 3707781"/>
              <a:gd name="connsiteX27" fmla="*/ 2555934 w 2614961"/>
              <a:gd name="connsiteY27" fmla="*/ 3427786 h 3707781"/>
              <a:gd name="connsiteX28" fmla="*/ 2559371 w 2614961"/>
              <a:gd name="connsiteY28" fmla="*/ 3438098 h 3707781"/>
              <a:gd name="connsiteX29" fmla="*/ 2566247 w 2614961"/>
              <a:gd name="connsiteY29" fmla="*/ 3448411 h 3707781"/>
              <a:gd name="connsiteX30" fmla="*/ 2573122 w 2614961"/>
              <a:gd name="connsiteY30" fmla="*/ 3472474 h 3707781"/>
              <a:gd name="connsiteX31" fmla="*/ 2579997 w 2614961"/>
              <a:gd name="connsiteY31" fmla="*/ 3482787 h 3707781"/>
              <a:gd name="connsiteX32" fmla="*/ 2586872 w 2614961"/>
              <a:gd name="connsiteY32" fmla="*/ 3503413 h 3707781"/>
              <a:gd name="connsiteX33" fmla="*/ 2593747 w 2614961"/>
              <a:gd name="connsiteY33" fmla="*/ 3524038 h 3707781"/>
              <a:gd name="connsiteX34" fmla="*/ 2597185 w 2614961"/>
              <a:gd name="connsiteY34" fmla="*/ 3534351 h 3707781"/>
              <a:gd name="connsiteX35" fmla="*/ 2604060 w 2614961"/>
              <a:gd name="connsiteY35" fmla="*/ 3548101 h 3707781"/>
              <a:gd name="connsiteX36" fmla="*/ 2610935 w 2614961"/>
              <a:gd name="connsiteY36" fmla="*/ 3558414 h 3707781"/>
              <a:gd name="connsiteX37" fmla="*/ 2614405 w 2614961"/>
              <a:gd name="connsiteY37" fmla="*/ 3568889 h 3707781"/>
              <a:gd name="connsiteX38" fmla="*/ 2614961 w 2614961"/>
              <a:gd name="connsiteY38" fmla="*/ 3569306 h 3707781"/>
              <a:gd name="connsiteX39" fmla="*/ 2614961 w 2614961"/>
              <a:gd name="connsiteY39" fmla="*/ 3609354 h 3707781"/>
              <a:gd name="connsiteX40" fmla="*/ 2516534 w 2614961"/>
              <a:gd name="connsiteY40" fmla="*/ 3707781 h 3707781"/>
              <a:gd name="connsiteX41" fmla="*/ 98427 w 2614961"/>
              <a:gd name="connsiteY41" fmla="*/ 3707781 h 3707781"/>
              <a:gd name="connsiteX42" fmla="*/ 0 w 2614961"/>
              <a:gd name="connsiteY42" fmla="*/ 3609354 h 3707781"/>
              <a:gd name="connsiteX43" fmla="*/ 0 w 2614961"/>
              <a:gd name="connsiteY43" fmla="*/ 3505590 h 3707781"/>
              <a:gd name="connsiteX44" fmla="*/ 1114 w 2614961"/>
              <a:gd name="connsiteY44" fmla="*/ 3501134 h 3707781"/>
              <a:gd name="connsiteX45" fmla="*/ 4700 w 2614961"/>
              <a:gd name="connsiteY45" fmla="*/ 3490377 h 3707781"/>
              <a:gd name="connsiteX46" fmla="*/ 15458 w 2614961"/>
              <a:gd name="connsiteY46" fmla="*/ 3433003 h 3707781"/>
              <a:gd name="connsiteX47" fmla="*/ 19043 w 2614961"/>
              <a:gd name="connsiteY47" fmla="*/ 3418659 h 3707781"/>
              <a:gd name="connsiteX48" fmla="*/ 26215 w 2614961"/>
              <a:gd name="connsiteY48" fmla="*/ 3397144 h 3707781"/>
              <a:gd name="connsiteX49" fmla="*/ 33387 w 2614961"/>
              <a:gd name="connsiteY49" fmla="*/ 3361285 h 3707781"/>
              <a:gd name="connsiteX50" fmla="*/ 40559 w 2614961"/>
              <a:gd name="connsiteY50" fmla="*/ 3228607 h 3707781"/>
              <a:gd name="connsiteX51" fmla="*/ 40559 w 2614961"/>
              <a:gd name="connsiteY51" fmla="*/ 3117445 h 3707781"/>
              <a:gd name="connsiteX52" fmla="*/ 36973 w 2614961"/>
              <a:gd name="connsiteY52" fmla="*/ 3103101 h 3707781"/>
              <a:gd name="connsiteX53" fmla="*/ 33387 w 2614961"/>
              <a:gd name="connsiteY53" fmla="*/ 3081586 h 3707781"/>
              <a:gd name="connsiteX54" fmla="*/ 29801 w 2614961"/>
              <a:gd name="connsiteY54" fmla="*/ 3070828 h 3707781"/>
              <a:gd name="connsiteX55" fmla="*/ 22629 w 2614961"/>
              <a:gd name="connsiteY55" fmla="*/ 3027798 h 3707781"/>
              <a:gd name="connsiteX56" fmla="*/ 19043 w 2614961"/>
              <a:gd name="connsiteY56" fmla="*/ 3017040 h 3707781"/>
              <a:gd name="connsiteX57" fmla="*/ 11872 w 2614961"/>
              <a:gd name="connsiteY57" fmla="*/ 2995525 h 3707781"/>
              <a:gd name="connsiteX58" fmla="*/ 4700 w 2614961"/>
              <a:gd name="connsiteY58" fmla="*/ 2966838 h 3707781"/>
              <a:gd name="connsiteX59" fmla="*/ 0 w 2614961"/>
              <a:gd name="connsiteY59" fmla="*/ 2952739 h 3707781"/>
              <a:gd name="connsiteX60" fmla="*/ 0 w 2614961"/>
              <a:gd name="connsiteY60" fmla="*/ 98427 h 3707781"/>
              <a:gd name="connsiteX61" fmla="*/ 98427 w 2614961"/>
              <a:gd name="connsiteY61" fmla="*/ 0 h 370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14961" h="3707781">
                <a:moveTo>
                  <a:pt x="98427" y="0"/>
                </a:moveTo>
                <a:lnTo>
                  <a:pt x="2516534" y="0"/>
                </a:lnTo>
                <a:cubicBezTo>
                  <a:pt x="2570894" y="0"/>
                  <a:pt x="2614961" y="44067"/>
                  <a:pt x="2614961" y="98427"/>
                </a:cubicBezTo>
                <a:lnTo>
                  <a:pt x="2614961" y="2810444"/>
                </a:lnTo>
                <a:lnTo>
                  <a:pt x="2610935" y="2812456"/>
                </a:lnTo>
                <a:cubicBezTo>
                  <a:pt x="2606924" y="2814175"/>
                  <a:pt x="2599105" y="2816269"/>
                  <a:pt x="2593747" y="2819331"/>
                </a:cubicBezTo>
                <a:cubicBezTo>
                  <a:pt x="2590933" y="2820939"/>
                  <a:pt x="2589403" y="2824182"/>
                  <a:pt x="2586872" y="2826207"/>
                </a:cubicBezTo>
                <a:cubicBezTo>
                  <a:pt x="2583646" y="2828788"/>
                  <a:pt x="2579997" y="2830790"/>
                  <a:pt x="2576559" y="2833082"/>
                </a:cubicBezTo>
                <a:cubicBezTo>
                  <a:pt x="2564031" y="2870675"/>
                  <a:pt x="2584008" y="2813747"/>
                  <a:pt x="2566247" y="2853707"/>
                </a:cubicBezTo>
                <a:cubicBezTo>
                  <a:pt x="2563303" y="2860330"/>
                  <a:pt x="2563391" y="2868303"/>
                  <a:pt x="2559371" y="2874333"/>
                </a:cubicBezTo>
                <a:cubicBezTo>
                  <a:pt x="2554788" y="2881208"/>
                  <a:pt x="2548234" y="2887119"/>
                  <a:pt x="2545621" y="2894958"/>
                </a:cubicBezTo>
                <a:lnTo>
                  <a:pt x="2531871" y="2936210"/>
                </a:lnTo>
                <a:lnTo>
                  <a:pt x="2524996" y="2956835"/>
                </a:lnTo>
                <a:cubicBezTo>
                  <a:pt x="2523850" y="2961419"/>
                  <a:pt x="2522548" y="2965966"/>
                  <a:pt x="2521558" y="2970586"/>
                </a:cubicBezTo>
                <a:cubicBezTo>
                  <a:pt x="2519110" y="2982012"/>
                  <a:pt x="2516604" y="2993435"/>
                  <a:pt x="2514683" y="3004961"/>
                </a:cubicBezTo>
                <a:cubicBezTo>
                  <a:pt x="2509913" y="3033579"/>
                  <a:pt x="2512231" y="3018687"/>
                  <a:pt x="2507808" y="3049650"/>
                </a:cubicBezTo>
                <a:cubicBezTo>
                  <a:pt x="2506662" y="3066838"/>
                  <a:pt x="2504370" y="3083988"/>
                  <a:pt x="2504370" y="3101214"/>
                </a:cubicBezTo>
                <a:cubicBezTo>
                  <a:pt x="2504370" y="3170533"/>
                  <a:pt x="2512659" y="3098197"/>
                  <a:pt x="2504370" y="3156216"/>
                </a:cubicBezTo>
                <a:cubicBezTo>
                  <a:pt x="2505516" y="3174550"/>
                  <a:pt x="2506499" y="3192894"/>
                  <a:pt x="2507808" y="3211217"/>
                </a:cubicBezTo>
                <a:cubicBezTo>
                  <a:pt x="2509355" y="3232874"/>
                  <a:pt x="2511313" y="3258060"/>
                  <a:pt x="2514683" y="3279969"/>
                </a:cubicBezTo>
                <a:cubicBezTo>
                  <a:pt x="2519751" y="3312915"/>
                  <a:pt x="2515701" y="3284045"/>
                  <a:pt x="2521558" y="3307470"/>
                </a:cubicBezTo>
                <a:cubicBezTo>
                  <a:pt x="2522975" y="3313138"/>
                  <a:pt x="2523459" y="3319021"/>
                  <a:pt x="2524996" y="3324658"/>
                </a:cubicBezTo>
                <a:cubicBezTo>
                  <a:pt x="2526903" y="3331650"/>
                  <a:pt x="2529579" y="3338408"/>
                  <a:pt x="2531871" y="3345283"/>
                </a:cubicBezTo>
                <a:lnTo>
                  <a:pt x="2535308" y="3355596"/>
                </a:lnTo>
                <a:cubicBezTo>
                  <a:pt x="2536454" y="3359034"/>
                  <a:pt x="2538035" y="3362356"/>
                  <a:pt x="2538746" y="3365909"/>
                </a:cubicBezTo>
                <a:cubicBezTo>
                  <a:pt x="2540711" y="3375735"/>
                  <a:pt x="2542705" y="3387128"/>
                  <a:pt x="2545621" y="3396847"/>
                </a:cubicBezTo>
                <a:cubicBezTo>
                  <a:pt x="2547704" y="3403789"/>
                  <a:pt x="2550204" y="3410598"/>
                  <a:pt x="2552496" y="3417473"/>
                </a:cubicBezTo>
                <a:lnTo>
                  <a:pt x="2555934" y="3427786"/>
                </a:lnTo>
                <a:cubicBezTo>
                  <a:pt x="2557080" y="3431223"/>
                  <a:pt x="2557361" y="3435083"/>
                  <a:pt x="2559371" y="3438098"/>
                </a:cubicBezTo>
                <a:lnTo>
                  <a:pt x="2566247" y="3448411"/>
                </a:lnTo>
                <a:cubicBezTo>
                  <a:pt x="2567349" y="3452822"/>
                  <a:pt x="2570655" y="3467539"/>
                  <a:pt x="2573122" y="3472474"/>
                </a:cubicBezTo>
                <a:cubicBezTo>
                  <a:pt x="2574970" y="3476169"/>
                  <a:pt x="2578319" y="3479012"/>
                  <a:pt x="2579997" y="3482787"/>
                </a:cubicBezTo>
                <a:cubicBezTo>
                  <a:pt x="2582940" y="3489410"/>
                  <a:pt x="2584580" y="3496538"/>
                  <a:pt x="2586872" y="3503413"/>
                </a:cubicBezTo>
                <a:lnTo>
                  <a:pt x="2593747" y="3524038"/>
                </a:lnTo>
                <a:cubicBezTo>
                  <a:pt x="2594893" y="3527476"/>
                  <a:pt x="2595564" y="3531110"/>
                  <a:pt x="2597185" y="3534351"/>
                </a:cubicBezTo>
                <a:cubicBezTo>
                  <a:pt x="2599477" y="3538934"/>
                  <a:pt x="2601518" y="3543652"/>
                  <a:pt x="2604060" y="3548101"/>
                </a:cubicBezTo>
                <a:cubicBezTo>
                  <a:pt x="2606110" y="3551688"/>
                  <a:pt x="2609087" y="3554719"/>
                  <a:pt x="2610935" y="3558414"/>
                </a:cubicBezTo>
                <a:cubicBezTo>
                  <a:pt x="2615086" y="3566716"/>
                  <a:pt x="2614178" y="3568116"/>
                  <a:pt x="2614405" y="3568889"/>
                </a:cubicBezTo>
                <a:lnTo>
                  <a:pt x="2614961" y="3569306"/>
                </a:lnTo>
                <a:lnTo>
                  <a:pt x="2614961" y="3609354"/>
                </a:lnTo>
                <a:cubicBezTo>
                  <a:pt x="2614961" y="3663714"/>
                  <a:pt x="2570894" y="3707781"/>
                  <a:pt x="2516534" y="3707781"/>
                </a:cubicBezTo>
                <a:lnTo>
                  <a:pt x="98427" y="3707781"/>
                </a:lnTo>
                <a:cubicBezTo>
                  <a:pt x="44067" y="3707781"/>
                  <a:pt x="0" y="3663714"/>
                  <a:pt x="0" y="3609354"/>
                </a:cubicBezTo>
                <a:lnTo>
                  <a:pt x="0" y="3505590"/>
                </a:lnTo>
                <a:lnTo>
                  <a:pt x="1114" y="3501134"/>
                </a:lnTo>
                <a:cubicBezTo>
                  <a:pt x="2152" y="3497500"/>
                  <a:pt x="3662" y="3494011"/>
                  <a:pt x="4700" y="3490377"/>
                </a:cubicBezTo>
                <a:cubicBezTo>
                  <a:pt x="10856" y="3468833"/>
                  <a:pt x="10300" y="3460514"/>
                  <a:pt x="15458" y="3433003"/>
                </a:cubicBezTo>
                <a:cubicBezTo>
                  <a:pt x="16366" y="3428159"/>
                  <a:pt x="17848" y="3423440"/>
                  <a:pt x="19043" y="3418659"/>
                </a:cubicBezTo>
                <a:cubicBezTo>
                  <a:pt x="20876" y="3411325"/>
                  <a:pt x="24043" y="3404385"/>
                  <a:pt x="26215" y="3397144"/>
                </a:cubicBezTo>
                <a:cubicBezTo>
                  <a:pt x="29357" y="3386670"/>
                  <a:pt x="32247" y="3371546"/>
                  <a:pt x="33387" y="3361285"/>
                </a:cubicBezTo>
                <a:cubicBezTo>
                  <a:pt x="39081" y="3310036"/>
                  <a:pt x="37177" y="3287787"/>
                  <a:pt x="40559" y="3228607"/>
                </a:cubicBezTo>
                <a:cubicBezTo>
                  <a:pt x="45460" y="3142845"/>
                  <a:pt x="47197" y="3256833"/>
                  <a:pt x="40559" y="3117445"/>
                </a:cubicBezTo>
                <a:cubicBezTo>
                  <a:pt x="39364" y="3112664"/>
                  <a:pt x="37940" y="3107934"/>
                  <a:pt x="36973" y="3103101"/>
                </a:cubicBezTo>
                <a:cubicBezTo>
                  <a:pt x="35547" y="3095972"/>
                  <a:pt x="34964" y="3088683"/>
                  <a:pt x="33387" y="3081586"/>
                </a:cubicBezTo>
                <a:cubicBezTo>
                  <a:pt x="32567" y="3077896"/>
                  <a:pt x="30718" y="3074495"/>
                  <a:pt x="29801" y="3070828"/>
                </a:cubicBezTo>
                <a:cubicBezTo>
                  <a:pt x="26305" y="3056845"/>
                  <a:pt x="24653" y="3041967"/>
                  <a:pt x="22629" y="3027798"/>
                </a:cubicBezTo>
                <a:lnTo>
                  <a:pt x="19043" y="3017040"/>
                </a:lnTo>
                <a:lnTo>
                  <a:pt x="11872" y="2995525"/>
                </a:lnTo>
                <a:cubicBezTo>
                  <a:pt x="8755" y="2986174"/>
                  <a:pt x="7091" y="2976400"/>
                  <a:pt x="4700" y="2966838"/>
                </a:cubicBezTo>
                <a:lnTo>
                  <a:pt x="0" y="2952739"/>
                </a:lnTo>
                <a:lnTo>
                  <a:pt x="0" y="98427"/>
                </a:lnTo>
                <a:cubicBezTo>
                  <a:pt x="0" y="44067"/>
                  <a:pt x="44067" y="0"/>
                  <a:pt x="98427" y="0"/>
                </a:cubicBezTo>
                <a:close/>
              </a:path>
            </a:pathLst>
          </a:custGeom>
          <a:pattFill prst="pct20">
            <a:fgClr>
              <a:schemeClr val="tx1"/>
            </a:fgClr>
            <a:bgClr>
              <a:schemeClr val="bg1">
                <a:lumMod val="85000"/>
              </a:schemeClr>
            </a:bgClr>
          </a:pattFill>
          <a:effectLst/>
        </p:spPr>
        <p:txBody>
          <a:bodyPr wrap="square" anchor="ctr">
            <a:noAutofit/>
          </a:bodyPr>
          <a:lstStyle>
            <a:lvl1pPr algn="ctr">
              <a:defRPr baseline="0">
                <a:solidFill>
                  <a:schemeClr val="bg1"/>
                </a:solidFill>
              </a:defRPr>
            </a:lvl1pPr>
          </a:lstStyle>
          <a:p>
            <a:r>
              <a:rPr lang="en-US"/>
              <a:t>Insert Screenshot</a:t>
            </a:r>
          </a:p>
        </p:txBody>
      </p:sp>
      <p:pic>
        <p:nvPicPr>
          <p:cNvPr id="5" name="Picture 4" descr="A picture containing person, holding, person, hand&#10;&#10;Description automatically generated">
            <a:extLst>
              <a:ext uri="{FF2B5EF4-FFF2-40B4-BE49-F238E27FC236}">
                <a16:creationId xmlns:a16="http://schemas.microsoft.com/office/drawing/2014/main" id="{8FB6F557-37BD-DF4A-80C6-B8132B8FC6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28152" y="177801"/>
            <a:ext cx="4687249" cy="6197585"/>
          </a:xfrm>
          <a:prstGeom prst="rect">
            <a:avLst/>
          </a:prstGeom>
        </p:spPr>
      </p:pic>
      <p:cxnSp>
        <p:nvCxnSpPr>
          <p:cNvPr id="20" name="Straight Connector 19"/>
          <p:cNvCxnSpPr/>
          <p:nvPr userDrawn="1"/>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7" name="Footer Placeholder 6">
            <a:extLst>
              <a:ext uri="{FF2B5EF4-FFF2-40B4-BE49-F238E27FC236}">
                <a16:creationId xmlns:a16="http://schemas.microsoft.com/office/drawing/2014/main" id="{4CFEDCF1-BC75-6E48-8DD1-51A4C6E82506}"/>
              </a:ext>
            </a:extLst>
          </p:cNvPr>
          <p:cNvSpPr>
            <a:spLocks noGrp="1"/>
          </p:cNvSpPr>
          <p:nvPr>
            <p:ph type="ftr" sz="quarter" idx="11"/>
          </p:nvPr>
        </p:nvSpPr>
        <p:spPr/>
        <p:txBody>
          <a:bodyPr/>
          <a:lstStyle/>
          <a:p>
            <a:r>
              <a:rPr lang="en-US"/>
              <a:t>CONFIDENTIAL © Deltek, Inc. All Rights Reserved.</a:t>
            </a:r>
          </a:p>
        </p:txBody>
      </p:sp>
      <p:sp>
        <p:nvSpPr>
          <p:cNvPr id="8" name="Slide Number Placeholder 7">
            <a:extLst>
              <a:ext uri="{FF2B5EF4-FFF2-40B4-BE49-F238E27FC236}">
                <a16:creationId xmlns:a16="http://schemas.microsoft.com/office/drawing/2014/main" id="{D05A7154-E799-994F-959C-D7AAB7D6B2A8}"/>
              </a:ext>
            </a:extLst>
          </p:cNvPr>
          <p:cNvSpPr>
            <a:spLocks noGrp="1"/>
          </p:cNvSpPr>
          <p:nvPr>
            <p:ph type="sldNum" sz="quarter" idx="12"/>
          </p:nvPr>
        </p:nvSpPr>
        <p:spPr/>
        <p:txBody>
          <a:bodyPr/>
          <a:lstStyle/>
          <a:p>
            <a:fld id="{B55A158B-BCF3-9542-9167-C24EBDDACB7A}" type="slidenum">
              <a:rPr lang="uk-UA" smtClean="0"/>
              <a:pPr/>
              <a:t>‹#›</a:t>
            </a:fld>
            <a:endParaRPr lang="uk-UA"/>
          </a:p>
        </p:txBody>
      </p: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47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2" name="Picture Placeholder 21">
            <a:extLst>
              <a:ext uri="{FF2B5EF4-FFF2-40B4-BE49-F238E27FC236}">
                <a16:creationId xmlns:a16="http://schemas.microsoft.com/office/drawing/2014/main" id="{63C78E92-8B27-914C-AA77-4C2C9A59E9EB}"/>
              </a:ext>
            </a:extLst>
          </p:cNvPr>
          <p:cNvSpPr>
            <a:spLocks noGrp="1"/>
          </p:cNvSpPr>
          <p:nvPr>
            <p:ph type="pic" sz="quarter" idx="10" hasCustomPrompt="1"/>
          </p:nvPr>
        </p:nvSpPr>
        <p:spPr>
          <a:xfrm>
            <a:off x="5873906" y="319667"/>
            <a:ext cx="1968191" cy="5664820"/>
          </a:xfrm>
          <a:custGeom>
            <a:avLst/>
            <a:gdLst>
              <a:gd name="connsiteX0" fmla="*/ 199791 w 1968191"/>
              <a:gd name="connsiteY0" fmla="*/ 0 h 4248615"/>
              <a:gd name="connsiteX1" fmla="*/ 407523 w 1968191"/>
              <a:gd name="connsiteY1" fmla="*/ 0 h 4248615"/>
              <a:gd name="connsiteX2" fmla="*/ 401811 w 1968191"/>
              <a:gd name="connsiteY2" fmla="*/ 28292 h 4248615"/>
              <a:gd name="connsiteX3" fmla="*/ 516111 w 1968191"/>
              <a:gd name="connsiteY3" fmla="*/ 142592 h 4248615"/>
              <a:gd name="connsiteX4" fmla="*/ 1430512 w 1968191"/>
              <a:gd name="connsiteY4" fmla="*/ 142592 h 4248615"/>
              <a:gd name="connsiteX5" fmla="*/ 1544812 w 1968191"/>
              <a:gd name="connsiteY5" fmla="*/ 28292 h 4248615"/>
              <a:gd name="connsiteX6" fmla="*/ 1539100 w 1968191"/>
              <a:gd name="connsiteY6" fmla="*/ 0 h 4248615"/>
              <a:gd name="connsiteX7" fmla="*/ 1768400 w 1968191"/>
              <a:gd name="connsiteY7" fmla="*/ 0 h 4248615"/>
              <a:gd name="connsiteX8" fmla="*/ 1968191 w 1968191"/>
              <a:gd name="connsiteY8" fmla="*/ 199791 h 4248615"/>
              <a:gd name="connsiteX9" fmla="*/ 1968191 w 1968191"/>
              <a:gd name="connsiteY9" fmla="*/ 4048824 h 4248615"/>
              <a:gd name="connsiteX10" fmla="*/ 1768400 w 1968191"/>
              <a:gd name="connsiteY10" fmla="*/ 4248615 h 4248615"/>
              <a:gd name="connsiteX11" fmla="*/ 199791 w 1968191"/>
              <a:gd name="connsiteY11" fmla="*/ 4248615 h 4248615"/>
              <a:gd name="connsiteX12" fmla="*/ 0 w 1968191"/>
              <a:gd name="connsiteY12" fmla="*/ 4048824 h 4248615"/>
              <a:gd name="connsiteX13" fmla="*/ 0 w 1968191"/>
              <a:gd name="connsiteY13" fmla="*/ 199791 h 4248615"/>
              <a:gd name="connsiteX14" fmla="*/ 199791 w 1968191"/>
              <a:gd name="connsiteY14" fmla="*/ 0 h 42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8191" h="4248615">
                <a:moveTo>
                  <a:pt x="199791" y="0"/>
                </a:moveTo>
                <a:lnTo>
                  <a:pt x="407523" y="0"/>
                </a:lnTo>
                <a:lnTo>
                  <a:pt x="401811" y="28292"/>
                </a:lnTo>
                <a:cubicBezTo>
                  <a:pt x="401811" y="91418"/>
                  <a:pt x="452985" y="142592"/>
                  <a:pt x="516111" y="142592"/>
                </a:cubicBezTo>
                <a:lnTo>
                  <a:pt x="1430512" y="142592"/>
                </a:lnTo>
                <a:cubicBezTo>
                  <a:pt x="1493638" y="142592"/>
                  <a:pt x="1544812" y="91418"/>
                  <a:pt x="1544812" y="28292"/>
                </a:cubicBezTo>
                <a:lnTo>
                  <a:pt x="1539100" y="0"/>
                </a:lnTo>
                <a:lnTo>
                  <a:pt x="1768400" y="0"/>
                </a:lnTo>
                <a:cubicBezTo>
                  <a:pt x="1878742" y="0"/>
                  <a:pt x="1968191" y="89449"/>
                  <a:pt x="1968191" y="199791"/>
                </a:cubicBezTo>
                <a:lnTo>
                  <a:pt x="1968191" y="4048824"/>
                </a:lnTo>
                <a:cubicBezTo>
                  <a:pt x="1968191" y="4159166"/>
                  <a:pt x="1878742" y="4248615"/>
                  <a:pt x="1768400" y="4248615"/>
                </a:cubicBezTo>
                <a:lnTo>
                  <a:pt x="199791" y="4248615"/>
                </a:lnTo>
                <a:cubicBezTo>
                  <a:pt x="89449" y="4248615"/>
                  <a:pt x="0" y="4159166"/>
                  <a:pt x="0" y="4048824"/>
                </a:cubicBezTo>
                <a:lnTo>
                  <a:pt x="0" y="199791"/>
                </a:lnTo>
                <a:cubicBezTo>
                  <a:pt x="0" y="89449"/>
                  <a:pt x="89449" y="0"/>
                  <a:pt x="199791" y="0"/>
                </a:cubicBezTo>
                <a:close/>
              </a:path>
            </a:pathLst>
          </a:custGeom>
          <a:pattFill prst="pct80">
            <a:fgClr>
              <a:schemeClr val="tx1"/>
            </a:fgClr>
            <a:bgClr>
              <a:schemeClr val="bg1">
                <a:lumMod val="50000"/>
              </a:schemeClr>
            </a:bgClr>
          </a:pattFill>
          <a:effectLst/>
        </p:spPr>
        <p:txBody>
          <a:bodyPr vert="horz" wrap="square" lIns="91440" tIns="45720" rIns="91440" bIns="45720" rtlCol="0" anchor="ctr">
            <a:noAutofit/>
          </a:bodyPr>
          <a:lstStyle>
            <a:lvl1pPr marL="0" indent="0" algn="ctr">
              <a:buNone/>
              <a:defRPr lang="en-US" baseline="0" dirty="0">
                <a:solidFill>
                  <a:schemeClr val="bg1"/>
                </a:solidFill>
              </a:defRPr>
            </a:lvl1pPr>
          </a:lstStyle>
          <a:p>
            <a:pPr lvl="0" algn="ctr"/>
            <a:r>
              <a:rPr lang="en-US"/>
              <a:t>Insert Screenshot</a:t>
            </a:r>
          </a:p>
        </p:txBody>
      </p:sp>
      <p:pic>
        <p:nvPicPr>
          <p:cNvPr id="7" name="Picture 6"/>
          <p:cNvPicPr>
            <a:picLocks noChangeAspect="1"/>
          </p:cNvPicPr>
          <p:nvPr/>
        </p:nvPicPr>
        <p:blipFill>
          <a:blip r:embed="rId3"/>
          <a:srcRect/>
          <a:stretch/>
        </p:blipFill>
        <p:spPr>
          <a:xfrm>
            <a:off x="5744925" y="158748"/>
            <a:ext cx="2226150" cy="5986656"/>
          </a:xfrm>
          <a:prstGeom prst="rect">
            <a:avLst/>
          </a:prstGeom>
          <a:effectLst/>
        </p:spPr>
      </p:pic>
      <p:cxnSp>
        <p:nvCxnSpPr>
          <p:cNvPr id="20" name="Straight Connector 19"/>
          <p:cNvCxnSpPr/>
          <p:nvPr userDrawn="1"/>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strike="noStrike">
                <a:solidFill>
                  <a:schemeClr val="bg1"/>
                </a:solidFill>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strike="noStrike">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1"/>
            <a:ext cx="3975100" cy="1425235"/>
          </a:xfrm>
        </p:spPr>
        <p:txBody>
          <a:bodyPr anchor="b">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5836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Mobil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19B86BB7-43AB-4843-BF08-2413061D24B7}"/>
              </a:ext>
            </a:extLst>
          </p:cNvPr>
          <p:cNvSpPr>
            <a:spLocks noGrp="1"/>
          </p:cNvSpPr>
          <p:nvPr>
            <p:ph type="pic" sz="quarter" idx="10" hasCustomPrompt="1"/>
          </p:nvPr>
        </p:nvSpPr>
        <p:spPr>
          <a:xfrm>
            <a:off x="5105403" y="312231"/>
            <a:ext cx="1752599" cy="4966012"/>
          </a:xfrm>
          <a:custGeom>
            <a:avLst/>
            <a:gdLst>
              <a:gd name="connsiteX0" fmla="*/ 177906 w 1752599"/>
              <a:gd name="connsiteY0" fmla="*/ 0 h 3724509"/>
              <a:gd name="connsiteX1" fmla="*/ 459134 w 1752599"/>
              <a:gd name="connsiteY1" fmla="*/ 0 h 3724509"/>
              <a:gd name="connsiteX2" fmla="*/ 452436 w 1752599"/>
              <a:gd name="connsiteY2" fmla="*/ 33173 h 3724509"/>
              <a:gd name="connsiteX3" fmla="*/ 542490 w 1752599"/>
              <a:gd name="connsiteY3" fmla="*/ 123227 h 3724509"/>
              <a:gd name="connsiteX4" fmla="*/ 1210108 w 1752599"/>
              <a:gd name="connsiteY4" fmla="*/ 123227 h 3724509"/>
              <a:gd name="connsiteX5" fmla="*/ 1300162 w 1752599"/>
              <a:gd name="connsiteY5" fmla="*/ 33173 h 3724509"/>
              <a:gd name="connsiteX6" fmla="*/ 1293465 w 1752599"/>
              <a:gd name="connsiteY6" fmla="*/ 0 h 3724509"/>
              <a:gd name="connsiteX7" fmla="*/ 1574693 w 1752599"/>
              <a:gd name="connsiteY7" fmla="*/ 0 h 3724509"/>
              <a:gd name="connsiteX8" fmla="*/ 1752599 w 1752599"/>
              <a:gd name="connsiteY8" fmla="*/ 177906 h 3724509"/>
              <a:gd name="connsiteX9" fmla="*/ 1752599 w 1752599"/>
              <a:gd name="connsiteY9" fmla="*/ 3546603 h 3724509"/>
              <a:gd name="connsiteX10" fmla="*/ 1574693 w 1752599"/>
              <a:gd name="connsiteY10" fmla="*/ 3724509 h 3724509"/>
              <a:gd name="connsiteX11" fmla="*/ 177906 w 1752599"/>
              <a:gd name="connsiteY11" fmla="*/ 3724509 h 3724509"/>
              <a:gd name="connsiteX12" fmla="*/ 0 w 1752599"/>
              <a:gd name="connsiteY12" fmla="*/ 3546603 h 3724509"/>
              <a:gd name="connsiteX13" fmla="*/ 0 w 1752599"/>
              <a:gd name="connsiteY13" fmla="*/ 177906 h 3724509"/>
              <a:gd name="connsiteX14" fmla="*/ 177906 w 1752599"/>
              <a:gd name="connsiteY14" fmla="*/ 0 h 372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2599" h="3724509">
                <a:moveTo>
                  <a:pt x="177906" y="0"/>
                </a:moveTo>
                <a:lnTo>
                  <a:pt x="459134" y="0"/>
                </a:lnTo>
                <a:lnTo>
                  <a:pt x="452436" y="33173"/>
                </a:lnTo>
                <a:cubicBezTo>
                  <a:pt x="452436" y="82908"/>
                  <a:pt x="492755" y="123227"/>
                  <a:pt x="542490" y="123227"/>
                </a:cubicBezTo>
                <a:lnTo>
                  <a:pt x="1210108" y="123227"/>
                </a:lnTo>
                <a:cubicBezTo>
                  <a:pt x="1259843" y="123227"/>
                  <a:pt x="1300162" y="82908"/>
                  <a:pt x="1300162" y="33173"/>
                </a:cubicBezTo>
                <a:lnTo>
                  <a:pt x="1293465" y="0"/>
                </a:lnTo>
                <a:lnTo>
                  <a:pt x="1574693" y="0"/>
                </a:lnTo>
                <a:cubicBezTo>
                  <a:pt x="1672948" y="0"/>
                  <a:pt x="1752599" y="79651"/>
                  <a:pt x="1752599" y="177906"/>
                </a:cubicBezTo>
                <a:lnTo>
                  <a:pt x="1752599" y="3546603"/>
                </a:lnTo>
                <a:cubicBezTo>
                  <a:pt x="1752599" y="3644858"/>
                  <a:pt x="1672948" y="3724509"/>
                  <a:pt x="1574693" y="3724509"/>
                </a:cubicBezTo>
                <a:lnTo>
                  <a:pt x="177906" y="3724509"/>
                </a:lnTo>
                <a:cubicBezTo>
                  <a:pt x="79651" y="3724509"/>
                  <a:pt x="0" y="3644858"/>
                  <a:pt x="0" y="3546603"/>
                </a:cubicBezTo>
                <a:lnTo>
                  <a:pt x="0" y="177906"/>
                </a:lnTo>
                <a:cubicBezTo>
                  <a:pt x="0" y="79651"/>
                  <a:pt x="79651" y="0"/>
                  <a:pt x="177906" y="0"/>
                </a:cubicBezTo>
                <a:close/>
              </a:path>
            </a:pathLst>
          </a:custGeom>
          <a:pattFill prst="pct80">
            <a:fgClr>
              <a:schemeClr val="tx1"/>
            </a:fgClr>
            <a:bgClr>
              <a:schemeClr val="bg1">
                <a:lumMod val="50000"/>
              </a:schemeClr>
            </a:bgClr>
          </a:pattFill>
          <a:effectLst/>
        </p:spPr>
        <p:txBody>
          <a:bodyPr vert="horz" wrap="square" lIns="91440" tIns="45720" rIns="91440" bIns="45720" rtlCol="0" anchor="ctr">
            <a:noAutofit/>
          </a:bodyPr>
          <a:lstStyle>
            <a:lvl1pPr marL="0" indent="0" algn="ctr">
              <a:buNone/>
              <a:defRPr lang="en-US" baseline="0" dirty="0">
                <a:solidFill>
                  <a:schemeClr val="bg1"/>
                </a:solidFill>
              </a:defRPr>
            </a:lvl1pPr>
          </a:lstStyle>
          <a:p>
            <a:pPr lvl="0" algn="ctr"/>
            <a:r>
              <a:rPr lang="en-US"/>
              <a:t>Insert Screenshot§</a:t>
            </a:r>
          </a:p>
        </p:txBody>
      </p:sp>
      <p:pic>
        <p:nvPicPr>
          <p:cNvPr id="8" name="Picture 7" descr="A hand holding a cellphone&#10;&#10;Description automatically generated">
            <a:extLst>
              <a:ext uri="{FF2B5EF4-FFF2-40B4-BE49-F238E27FC236}">
                <a16:creationId xmlns:a16="http://schemas.microsoft.com/office/drawing/2014/main" id="{DA1E0CA5-0E2C-A746-B651-EE903AB8C1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675141" y="177801"/>
            <a:ext cx="4468859" cy="6197601"/>
          </a:xfrm>
          <a:prstGeom prst="rect">
            <a:avLst/>
          </a:prstGeom>
        </p:spPr>
      </p:pic>
      <p:cxnSp>
        <p:nvCxnSpPr>
          <p:cNvPr id="20" name="Straight Connector 19"/>
          <p:cNvCxnSpPr/>
          <p:nvPr userDrawn="1"/>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1"/>
            <a:ext cx="3975100" cy="1425235"/>
          </a:xfrm>
        </p:spPr>
        <p:txBody>
          <a:bodyPr anchor="b">
            <a:normAutofit/>
          </a:bodyPr>
          <a:lstStyle>
            <a:lvl1pPr>
              <a:defRPr sz="2800"/>
            </a:lvl1pPr>
          </a:lstStyle>
          <a:p>
            <a:r>
              <a:rPr lang="en-US"/>
              <a:t>Click to edit Master title style</a:t>
            </a:r>
          </a:p>
        </p:txBody>
      </p:sp>
      <p:sp>
        <p:nvSpPr>
          <p:cNvPr id="3" name="Footer Placeholder 2">
            <a:extLst>
              <a:ext uri="{FF2B5EF4-FFF2-40B4-BE49-F238E27FC236}">
                <a16:creationId xmlns:a16="http://schemas.microsoft.com/office/drawing/2014/main" id="{AE27506C-BC4A-AC4F-851B-E07A922AC46C}"/>
              </a:ext>
            </a:extLst>
          </p:cNvPr>
          <p:cNvSpPr>
            <a:spLocks noGrp="1"/>
          </p:cNvSpPr>
          <p:nvPr>
            <p:ph type="ftr" sz="quarter" idx="11"/>
          </p:nvPr>
        </p:nvSpPr>
        <p:spPr/>
        <p:txBody>
          <a:bodyPr/>
          <a:lstStyle/>
          <a:p>
            <a:r>
              <a:rPr lang="en-US"/>
              <a:t>CONFIDENTIAL © Deltek, Inc. All Rights Reserved.</a:t>
            </a:r>
          </a:p>
        </p:txBody>
      </p:sp>
      <p:sp>
        <p:nvSpPr>
          <p:cNvPr id="5" name="Slide Number Placeholder 4">
            <a:extLst>
              <a:ext uri="{FF2B5EF4-FFF2-40B4-BE49-F238E27FC236}">
                <a16:creationId xmlns:a16="http://schemas.microsoft.com/office/drawing/2014/main" id="{E4C275A8-820C-F641-8184-399C4134A7A2}"/>
              </a:ext>
            </a:extLst>
          </p:cNvPr>
          <p:cNvSpPr>
            <a:spLocks noGrp="1"/>
          </p:cNvSpPr>
          <p:nvPr>
            <p:ph type="sldNum" sz="quarter" idx="12"/>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9067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Product Screensho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65E3B6-1D24-6C48-B763-48273AB2225A}"/>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Snip Single Corner Rectangle 6"/>
          <p:cNvSpPr/>
          <p:nvPr/>
        </p:nvSpPr>
        <p:spPr>
          <a:xfrm flipH="1">
            <a:off x="3156895" y="0"/>
            <a:ext cx="5987107" cy="6858000"/>
          </a:xfrm>
          <a:custGeom>
            <a:avLst/>
            <a:gdLst>
              <a:gd name="connsiteX0" fmla="*/ 0 w 5987107"/>
              <a:gd name="connsiteY0" fmla="*/ 0 h 5143500"/>
              <a:gd name="connsiteX1" fmla="*/ 3415357 w 5987107"/>
              <a:gd name="connsiteY1" fmla="*/ 0 h 5143500"/>
              <a:gd name="connsiteX2" fmla="*/ 5987107 w 5987107"/>
              <a:gd name="connsiteY2" fmla="*/ 2571750 h 5143500"/>
              <a:gd name="connsiteX3" fmla="*/ 5987107 w 5987107"/>
              <a:gd name="connsiteY3" fmla="*/ 5143500 h 5143500"/>
              <a:gd name="connsiteX4" fmla="*/ 0 w 5987107"/>
              <a:gd name="connsiteY4" fmla="*/ 5143500 h 5143500"/>
              <a:gd name="connsiteX5" fmla="*/ 0 w 5987107"/>
              <a:gd name="connsiteY5" fmla="*/ 0 h 5143500"/>
              <a:gd name="connsiteX0" fmla="*/ 0 w 5987107"/>
              <a:gd name="connsiteY0" fmla="*/ 0 h 5143500"/>
              <a:gd name="connsiteX1" fmla="*/ 34153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729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850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037407 w 5987107"/>
              <a:gd name="connsiteY1" fmla="*/ 1143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127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07" h="5143500">
                <a:moveTo>
                  <a:pt x="0" y="0"/>
                </a:moveTo>
                <a:lnTo>
                  <a:pt x="2221557" y="0"/>
                </a:lnTo>
                <a:lnTo>
                  <a:pt x="5987107" y="5143500"/>
                </a:lnTo>
                <a:lnTo>
                  <a:pt x="0" y="5143500"/>
                </a:lnTo>
                <a:lnTo>
                  <a:pt x="0" y="0"/>
                </a:lnTo>
                <a:close/>
              </a:path>
            </a:pathLst>
          </a:custGeom>
          <a:gradFill flip="none" rotWithShape="1">
            <a:gsLst>
              <a:gs pos="0">
                <a:srgbClr val="0069AA"/>
              </a:gs>
              <a:gs pos="100000">
                <a:schemeClr val="accent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Footer Placeholder 1"/>
          <p:cNvSpPr>
            <a:spLocks noGrp="1"/>
          </p:cNvSpPr>
          <p:nvPr>
            <p:ph type="ftr" sz="quarter" idx="16"/>
          </p:nvPr>
        </p:nvSpPr>
        <p:spPr/>
        <p:txBody>
          <a:bodyPr/>
          <a:lstStyle>
            <a:lvl1pPr>
              <a:defRPr>
                <a:solidFill>
                  <a:schemeClr val="bg1"/>
                </a:solidFill>
              </a:defRPr>
            </a:lvl1pPr>
          </a:lstStyle>
          <a:p>
            <a:r>
              <a:rPr lang="en-US"/>
              <a:t>CONFIDENTIAL © Deltek, Inc. All Rights Reserved.</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B55A158B-BCF3-9542-9167-C24EBDDACB7A}" type="slidenum">
              <a:rPr lang="uk-UA" smtClean="0"/>
              <a:pPr/>
              <a:t>‹#›</a:t>
            </a:fld>
            <a:endParaRPr lang="uk-UA"/>
          </a:p>
        </p:txBody>
      </p:sp>
      <p:sp>
        <p:nvSpPr>
          <p:cNvPr id="6" name="Picture Placeholder 5"/>
          <p:cNvSpPr>
            <a:spLocks noGrp="1"/>
          </p:cNvSpPr>
          <p:nvPr>
            <p:ph type="pic" sz="quarter" idx="10" hasCustomPrompt="1"/>
          </p:nvPr>
        </p:nvSpPr>
        <p:spPr>
          <a:xfrm>
            <a:off x="4025901" y="685800"/>
            <a:ext cx="5118100" cy="3958285"/>
          </a:xfrm>
          <a:effectLst>
            <a:outerShdw blurRad="50800" dist="76200" dir="2700000" algn="tl" rotWithShape="0">
              <a:prstClr val="black">
                <a:alpha val="40000"/>
              </a:prstClr>
            </a:outerShdw>
          </a:effectLst>
        </p:spPr>
        <p:txBody>
          <a:bodyPr anchor="ctr"/>
          <a:lstStyle>
            <a:lvl1pPr algn="ctr">
              <a:defRPr baseline="0"/>
            </a:lvl1pPr>
          </a:lstStyle>
          <a:p>
            <a:r>
              <a:rPr lang="en-US"/>
              <a:t>Insert Product Screenshot</a:t>
            </a:r>
          </a:p>
        </p:txBody>
      </p:sp>
      <p:sp>
        <p:nvSpPr>
          <p:cNvPr id="13" name="Content Placeholder 2"/>
          <p:cNvSpPr>
            <a:spLocks noGrp="1"/>
          </p:cNvSpPr>
          <p:nvPr>
            <p:ph idx="1"/>
          </p:nvPr>
        </p:nvSpPr>
        <p:spPr>
          <a:xfrm>
            <a:off x="228600" y="1600201"/>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0"/>
          <p:cNvSpPr>
            <a:spLocks noGrp="1"/>
          </p:cNvSpPr>
          <p:nvPr>
            <p:ph type="title"/>
          </p:nvPr>
        </p:nvSpPr>
        <p:spPr>
          <a:xfrm>
            <a:off x="228600" y="76202"/>
            <a:ext cx="3637344" cy="1422399"/>
          </a:xfrm>
        </p:spPr>
        <p:txBody>
          <a:bodyPr anchor="b">
            <a:normAutofit/>
          </a:bodyPr>
          <a:lstStyle>
            <a:lvl1pPr>
              <a:defRPr sz="2800"/>
            </a:lvl1pPr>
          </a:lstStyle>
          <a:p>
            <a:r>
              <a:rPr lang="en-US"/>
              <a:t>Click to edit Master title style</a:t>
            </a:r>
          </a:p>
        </p:txBody>
      </p:sp>
      <p:sp>
        <p:nvSpPr>
          <p:cNvPr id="16" name="Text Placeholder 12"/>
          <p:cNvSpPr>
            <a:spLocks noGrp="1"/>
          </p:cNvSpPr>
          <p:nvPr>
            <p:ph type="body" sz="quarter" idx="15" hasCustomPrompt="1"/>
          </p:nvPr>
        </p:nvSpPr>
        <p:spPr>
          <a:xfrm>
            <a:off x="4025901" y="4762982"/>
            <a:ext cx="5118100" cy="485988"/>
          </a:xfrm>
        </p:spPr>
        <p:txBody>
          <a:bodyPr tIns="0" bIns="0" anchor="ctr">
            <a:normAutofit/>
          </a:bodyPr>
          <a:lstStyle>
            <a:lvl1pPr marL="0" indent="0" algn="ctr">
              <a:buNone/>
              <a:defRPr sz="1600" i="1">
                <a:solidFill>
                  <a:schemeClr val="bg1"/>
                </a:solidFill>
              </a:defRPr>
            </a:lvl1pPr>
          </a:lstStyle>
          <a:p>
            <a:pPr lvl="0"/>
            <a:r>
              <a:rPr lang="en-US"/>
              <a:t>Caption</a:t>
            </a:r>
          </a:p>
        </p:txBody>
      </p:sp>
    </p:spTree>
    <p:extLst>
      <p:ext uri="{BB962C8B-B14F-4D97-AF65-F5344CB8AC3E}">
        <p14:creationId xmlns:p14="http://schemas.microsoft.com/office/powerpoint/2010/main" val="281469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cSld name="1_Title Slide">
    <p:bg>
      <p:bgPr>
        <a:solidFill>
          <a:schemeClr val="bg1"/>
        </a:solidFill>
        <a:effectLst/>
      </p:bgPr>
    </p:bg>
    <p:spTree>
      <p:nvGrpSpPr>
        <p:cNvPr id="1" name=""/>
        <p:cNvGrpSpPr/>
        <p:nvPr/>
      </p:nvGrpSpPr>
      <p:grpSpPr>
        <a:xfrm>
          <a:off x="0" y="0"/>
          <a:ext cx="0" cy="0"/>
          <a:chOff x="0" y="0"/>
          <a:chExt cx="0" cy="0"/>
        </a:xfrm>
      </p:grpSpPr>
      <p:sp>
        <p:nvSpPr>
          <p:cNvPr id="7" name="Pentagon 6"/>
          <p:cNvSpPr/>
          <p:nvPr/>
        </p:nvSpPr>
        <p:spPr>
          <a:xfrm>
            <a:off x="2" y="0"/>
            <a:ext cx="6033155" cy="6858000"/>
          </a:xfrm>
          <a:prstGeom prst="homePlate">
            <a:avLst>
              <a:gd name="adj" fmla="val 35529"/>
            </a:avLst>
          </a:prstGeom>
          <a:solidFill>
            <a:srgbClr val="009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a:t>Click icon to add picture</a:t>
            </a:r>
          </a:p>
        </p:txBody>
      </p:sp>
      <p:cxnSp>
        <p:nvCxnSpPr>
          <p:cNvPr id="8" name="Straight Connector 7"/>
          <p:cNvCxnSpPr/>
          <p:nvPr/>
        </p:nvCxnSpPr>
        <p:spPr>
          <a:xfrm>
            <a:off x="-1"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7" name="Chevron 10"/>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8"/>
            <a:ext cx="4892512" cy="1604975"/>
          </a:xfrm>
          <a:noFill/>
          <a:ln>
            <a:noFill/>
          </a:ln>
        </p:spPr>
        <p:txBody>
          <a:bodyPr wrap="square" lIns="457200" anchor="t" anchorCtr="0">
            <a:noAutofit/>
          </a:bodyPr>
          <a:lstStyle>
            <a:lvl1pPr>
              <a:defRPr sz="3600">
                <a:solidFill>
                  <a:schemeClr val="tx2"/>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69"/>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sp>
        <p:nvSpPr>
          <p:cNvPr id="14" name="Chevron 10">
            <a:extLst>
              <a:ext uri="{FF2B5EF4-FFF2-40B4-BE49-F238E27FC236}">
                <a16:creationId xmlns:a16="http://schemas.microsoft.com/office/drawing/2014/main" id="{ABD476FA-081D-F441-A186-07A5DE38639A}"/>
              </a:ext>
            </a:extLst>
          </p:cNvPr>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282727"/>
              </a:solidFill>
            </a:endParaRPr>
          </a:p>
        </p:txBody>
      </p:sp>
      <p:pic>
        <p:nvPicPr>
          <p:cNvPr id="12" name="Picture 11">
            <a:extLst>
              <a:ext uri="{FF2B5EF4-FFF2-40B4-BE49-F238E27FC236}">
                <a16:creationId xmlns:a16="http://schemas.microsoft.com/office/drawing/2014/main" id="{0D0BA11E-52C8-B04F-A268-3C4D5401B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13861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4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3"/>
            <a:ext cx="9144002" cy="2199637"/>
          </a:xfrm>
          <a:solidFill>
            <a:schemeClr val="bg1">
              <a:lumMod val="95000"/>
            </a:schemeClr>
          </a:solidFill>
        </p:spPr>
        <p:txBody>
          <a:bodyPr anchor="ctr"/>
          <a:lstStyle>
            <a:lvl1pPr marL="285736" indent="-285736" algn="ctr">
              <a:buFont typeface="Arial" charset="0"/>
              <a:buChar char="•"/>
              <a:defRPr/>
            </a:lvl1pPr>
          </a:lstStyle>
          <a:p>
            <a:r>
              <a:rPr lang="en-US"/>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201"/>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2423160" y="1600201"/>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6812281" y="1600201"/>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8" name="Title 7"/>
          <p:cNvSpPr>
            <a:spLocks noGrp="1"/>
          </p:cNvSpPr>
          <p:nvPr>
            <p:ph type="title"/>
          </p:nvPr>
        </p:nvSpPr>
        <p:spPr>
          <a:xfrm>
            <a:off x="228600" y="76203"/>
            <a:ext cx="8686800" cy="1422399"/>
          </a:xfrm>
        </p:spPr>
        <p:txBody>
          <a:bodyPr/>
          <a:lstStyle/>
          <a:p>
            <a:r>
              <a:rPr lang="en-US"/>
              <a:t>Click to edit Master title style</a:t>
            </a:r>
          </a:p>
        </p:txBody>
      </p:sp>
      <p:sp>
        <p:nvSpPr>
          <p:cNvPr id="27" name="Text Placeholder 26">
            <a:extLst>
              <a:ext uri="{FF2B5EF4-FFF2-40B4-BE49-F238E27FC236}">
                <a16:creationId xmlns:a16="http://schemas.microsoft.com/office/drawing/2014/main" id="{7F855166-A2C5-F842-A52A-5D77C6F06EF6}"/>
              </a:ext>
            </a:extLst>
          </p:cNvPr>
          <p:cNvSpPr>
            <a:spLocks noGrp="1"/>
          </p:cNvSpPr>
          <p:nvPr>
            <p:ph type="body" sz="quarter" idx="28" hasCustomPrompt="1"/>
          </p:nvPr>
        </p:nvSpPr>
        <p:spPr>
          <a:xfrm>
            <a:off x="228600" y="2682240"/>
            <a:ext cx="2103120" cy="1356363"/>
          </a:xfrm>
        </p:spPr>
        <p:txBody>
          <a:bodyPr>
            <a:normAutofit/>
          </a:bodyPr>
          <a:lstStyle>
            <a:lvl1pPr marL="0" indent="0">
              <a:buNone/>
              <a:defRPr sz="1400"/>
            </a:lvl1pPr>
          </a:lstStyle>
          <a:p>
            <a:pPr lvl="0"/>
            <a:r>
              <a:rPr lang="en-US"/>
              <a:t>Click to edit text</a:t>
            </a:r>
          </a:p>
        </p:txBody>
      </p:sp>
      <p:sp>
        <p:nvSpPr>
          <p:cNvPr id="28" name="Text Placeholder 26">
            <a:extLst>
              <a:ext uri="{FF2B5EF4-FFF2-40B4-BE49-F238E27FC236}">
                <a16:creationId xmlns:a16="http://schemas.microsoft.com/office/drawing/2014/main" id="{CF2314D2-FCE6-684C-8F97-7CDB03E69BFE}"/>
              </a:ext>
            </a:extLst>
          </p:cNvPr>
          <p:cNvSpPr>
            <a:spLocks noGrp="1"/>
          </p:cNvSpPr>
          <p:nvPr>
            <p:ph type="body" sz="quarter" idx="29" hasCustomPrompt="1"/>
          </p:nvPr>
        </p:nvSpPr>
        <p:spPr>
          <a:xfrm>
            <a:off x="2423160" y="2682240"/>
            <a:ext cx="2103120" cy="1356363"/>
          </a:xfrm>
        </p:spPr>
        <p:txBody>
          <a:bodyPr>
            <a:normAutofit/>
          </a:bodyPr>
          <a:lstStyle>
            <a:lvl1pPr marL="0" indent="0">
              <a:buNone/>
              <a:defRPr sz="1400"/>
            </a:lvl1pPr>
          </a:lstStyle>
          <a:p>
            <a:pPr lvl="0"/>
            <a:r>
              <a:rPr lang="en-US"/>
              <a:t>Click to edit text</a:t>
            </a:r>
          </a:p>
        </p:txBody>
      </p:sp>
      <p:sp>
        <p:nvSpPr>
          <p:cNvPr id="29" name="Text Placeholder 26">
            <a:extLst>
              <a:ext uri="{FF2B5EF4-FFF2-40B4-BE49-F238E27FC236}">
                <a16:creationId xmlns:a16="http://schemas.microsoft.com/office/drawing/2014/main" id="{1370A6A9-90F0-4D4D-B01B-9DA43CD234E7}"/>
              </a:ext>
            </a:extLst>
          </p:cNvPr>
          <p:cNvSpPr>
            <a:spLocks noGrp="1"/>
          </p:cNvSpPr>
          <p:nvPr>
            <p:ph type="body" sz="quarter" idx="30" hasCustomPrompt="1"/>
          </p:nvPr>
        </p:nvSpPr>
        <p:spPr>
          <a:xfrm>
            <a:off x="6812281" y="2682240"/>
            <a:ext cx="2103120" cy="1356363"/>
          </a:xfrm>
        </p:spPr>
        <p:txBody>
          <a:bodyPr>
            <a:normAutofit/>
          </a:bodyPr>
          <a:lstStyle>
            <a:lvl1pPr marL="0" indent="0">
              <a:buNone/>
              <a:defRPr sz="1400"/>
            </a:lvl1pPr>
          </a:lstStyle>
          <a:p>
            <a:pPr lvl="0"/>
            <a:r>
              <a:rPr lang="en-US"/>
              <a:t>Click to edit text</a:t>
            </a:r>
          </a:p>
        </p:txBody>
      </p:sp>
      <p:sp>
        <p:nvSpPr>
          <p:cNvPr id="18" name="Text Placeholder 3">
            <a:extLst>
              <a:ext uri="{FF2B5EF4-FFF2-40B4-BE49-F238E27FC236}">
                <a16:creationId xmlns:a16="http://schemas.microsoft.com/office/drawing/2014/main" id="{C6F7B6F0-1483-9643-8140-244732105D5D}"/>
              </a:ext>
            </a:extLst>
          </p:cNvPr>
          <p:cNvSpPr>
            <a:spLocks noGrp="1"/>
          </p:cNvSpPr>
          <p:nvPr>
            <p:ph type="body" sz="quarter" idx="31" hasCustomPrompt="1"/>
          </p:nvPr>
        </p:nvSpPr>
        <p:spPr>
          <a:xfrm>
            <a:off x="4617720" y="1600201"/>
            <a:ext cx="2103120" cy="980441"/>
          </a:xfrm>
        </p:spPr>
        <p:txBody>
          <a:bodyPr anchor="b">
            <a:normAutofit/>
          </a:bodyPr>
          <a:lstStyle>
            <a:lvl1pPr marL="0" indent="0" algn="l">
              <a:buNone/>
              <a:defRPr sz="2000" b="1">
                <a:solidFill>
                  <a:schemeClr val="accent1"/>
                </a:solidFill>
              </a:defRPr>
            </a:lvl1pPr>
          </a:lstStyle>
          <a:p>
            <a:pPr lvl="0"/>
            <a:r>
              <a:rPr lang="en-US"/>
              <a:t>Click to edit text</a:t>
            </a:r>
          </a:p>
        </p:txBody>
      </p:sp>
      <p:sp>
        <p:nvSpPr>
          <p:cNvPr id="25" name="Text Placeholder 26">
            <a:extLst>
              <a:ext uri="{FF2B5EF4-FFF2-40B4-BE49-F238E27FC236}">
                <a16:creationId xmlns:a16="http://schemas.microsoft.com/office/drawing/2014/main" id="{6E7DCA69-97E8-ED49-91F1-DFD709C3E753}"/>
              </a:ext>
            </a:extLst>
          </p:cNvPr>
          <p:cNvSpPr>
            <a:spLocks noGrp="1"/>
          </p:cNvSpPr>
          <p:nvPr>
            <p:ph type="body" sz="quarter" idx="32" hasCustomPrompt="1"/>
          </p:nvPr>
        </p:nvSpPr>
        <p:spPr>
          <a:xfrm>
            <a:off x="4617720" y="2682240"/>
            <a:ext cx="2103120" cy="1356363"/>
          </a:xfrm>
        </p:spPr>
        <p:txBody>
          <a:bodyPr>
            <a:normAutofit/>
          </a:bodyPr>
          <a:lstStyle>
            <a:lvl1pPr marL="0" indent="0">
              <a:buNone/>
              <a:defRPr sz="1400"/>
            </a:lvl1pPr>
          </a:lstStyle>
          <a:p>
            <a:pPr lvl="0"/>
            <a:r>
              <a:rPr lang="en-US"/>
              <a:t>Click to edit text</a:t>
            </a:r>
          </a:p>
        </p:txBody>
      </p:sp>
      <p:sp>
        <p:nvSpPr>
          <p:cNvPr id="6" name="Footer Placeholder 5">
            <a:extLst>
              <a:ext uri="{FF2B5EF4-FFF2-40B4-BE49-F238E27FC236}">
                <a16:creationId xmlns:a16="http://schemas.microsoft.com/office/drawing/2014/main" id="{89EFB674-174C-F14A-B6C5-8D230383FAE4}"/>
              </a:ext>
            </a:extLst>
          </p:cNvPr>
          <p:cNvSpPr>
            <a:spLocks noGrp="1"/>
          </p:cNvSpPr>
          <p:nvPr>
            <p:ph type="ftr" sz="quarter" idx="33"/>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AF9C815C-F466-6447-984F-F9ADC3C537B2}"/>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61392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SBC - Content ">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52E675B7-4B5C-9AB1-820A-58C33863FFAE}"/>
              </a:ext>
            </a:extLst>
          </p:cNvPr>
          <p:cNvPicPr>
            <a:picLocks noChangeAspect="1"/>
          </p:cNvPicPr>
          <p:nvPr userDrawn="1"/>
        </p:nvPicPr>
        <p:blipFill>
          <a:blip r:embed="rId2">
            <a:alphaModFix amt="19000"/>
          </a:blip>
          <a:stretch>
            <a:fillRect/>
          </a:stretch>
        </p:blipFill>
        <p:spPr>
          <a:xfrm>
            <a:off x="5894503" y="1922669"/>
            <a:ext cx="4531802" cy="4531802"/>
          </a:xfrm>
          <a:prstGeom prst="rect">
            <a:avLst/>
          </a:prstGeom>
        </p:spPr>
      </p:pic>
      <p:sp>
        <p:nvSpPr>
          <p:cNvPr id="4" name="Date Placeholder 3">
            <a:extLst>
              <a:ext uri="{FF2B5EF4-FFF2-40B4-BE49-F238E27FC236}">
                <a16:creationId xmlns:a16="http://schemas.microsoft.com/office/drawing/2014/main" id="{47C7ECD4-7627-22C9-2E85-C709F6028CEF}"/>
              </a:ext>
            </a:extLst>
          </p:cNvPr>
          <p:cNvSpPr>
            <a:spLocks noGrp="1"/>
          </p:cNvSpPr>
          <p:nvPr>
            <p:ph type="dt" sz="half" idx="10"/>
          </p:nvPr>
        </p:nvSpPr>
        <p:spPr/>
        <p:txBody>
          <a:bodyPr/>
          <a:lstStyle/>
          <a:p>
            <a:fld id="{F8C42556-BEF5-BD45-97A8-62240D3A5590}" type="datetimeFigureOut">
              <a:rPr lang="en-US" smtClean="0"/>
              <a:t>2/8/2023</a:t>
            </a:fld>
            <a:endParaRPr lang="en-US"/>
          </a:p>
        </p:txBody>
      </p:sp>
      <p:sp>
        <p:nvSpPr>
          <p:cNvPr id="5" name="Footer Placeholder 4">
            <a:extLst>
              <a:ext uri="{FF2B5EF4-FFF2-40B4-BE49-F238E27FC236}">
                <a16:creationId xmlns:a16="http://schemas.microsoft.com/office/drawing/2014/main" id="{EA094EFF-5165-8340-88AA-E3246EE5B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3CD5D-31C1-69E2-2CEC-849EA776C6F6}"/>
              </a:ext>
            </a:extLst>
          </p:cNvPr>
          <p:cNvSpPr>
            <a:spLocks noGrp="1"/>
          </p:cNvSpPr>
          <p:nvPr>
            <p:ph type="sldNum" sz="quarter" idx="12"/>
          </p:nvPr>
        </p:nvSpPr>
        <p:spPr/>
        <p:txBody>
          <a:bodyPr/>
          <a:lstStyle/>
          <a:p>
            <a:fld id="{36896C56-6EBC-A44E-90AB-E89E1CDDCF72}" type="slidenum">
              <a:rPr lang="en-US" smtClean="0"/>
              <a:t>‹#›</a:t>
            </a:fld>
            <a:endParaRPr lang="en-US"/>
          </a:p>
        </p:txBody>
      </p:sp>
      <p:cxnSp>
        <p:nvCxnSpPr>
          <p:cNvPr id="7" name="Straight Connector 6">
            <a:extLst>
              <a:ext uri="{FF2B5EF4-FFF2-40B4-BE49-F238E27FC236}">
                <a16:creationId xmlns:a16="http://schemas.microsoft.com/office/drawing/2014/main" id="{0A5FC0EB-CBE1-2E19-BF49-42D2CC90E029}"/>
              </a:ext>
            </a:extLst>
          </p:cNvPr>
          <p:cNvCxnSpPr>
            <a:cxnSpLocks/>
          </p:cNvCxnSpPr>
          <p:nvPr userDrawn="1"/>
        </p:nvCxnSpPr>
        <p:spPr>
          <a:xfrm>
            <a:off x="628650" y="1288575"/>
            <a:ext cx="7886700" cy="0"/>
          </a:xfrm>
          <a:prstGeom prst="line">
            <a:avLst/>
          </a:prstGeom>
          <a:ln w="38100">
            <a:solidFill>
              <a:srgbClr val="B49D5A"/>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C4814D9-2CD9-A243-AFA3-6CABA0746598}"/>
              </a:ext>
            </a:extLst>
          </p:cNvPr>
          <p:cNvSpPr/>
          <p:nvPr userDrawn="1"/>
        </p:nvSpPr>
        <p:spPr>
          <a:xfrm>
            <a:off x="0" y="6121400"/>
            <a:ext cx="9144000" cy="736600"/>
          </a:xfrm>
          <a:prstGeom prst="rect">
            <a:avLst/>
          </a:prstGeom>
          <a:solidFill>
            <a:srgbClr val="2C3A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F0DFE393-418D-D0CE-A6F1-F8ED9753174D}"/>
              </a:ext>
            </a:extLst>
          </p:cNvPr>
          <p:cNvSpPr txBox="1"/>
          <p:nvPr userDrawn="1"/>
        </p:nvSpPr>
        <p:spPr>
          <a:xfrm>
            <a:off x="809394" y="6399771"/>
            <a:ext cx="8427584" cy="207749"/>
          </a:xfrm>
          <a:prstGeom prst="rect">
            <a:avLst/>
          </a:prstGeom>
          <a:noFill/>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750" b="1" i="0" spc="225" dirty="0">
                <a:solidFill>
                  <a:srgbClr val="B49D5A"/>
                </a:solidFill>
                <a:effectLst/>
                <a:latin typeface="Montserrat" pitchFamily="2" charset="77"/>
              </a:rPr>
              <a:t>National 8(a) Association  </a:t>
            </a:r>
            <a:r>
              <a:rPr lang="en-US" sz="750" spc="225" dirty="0">
                <a:solidFill>
                  <a:srgbClr val="B49D5A"/>
                </a:solidFill>
                <a:effectLst/>
                <a:latin typeface="Montserrat" pitchFamily="2" charset="77"/>
              </a:rPr>
              <a:t>◆      </a:t>
            </a:r>
            <a:r>
              <a:rPr lang="en-US" sz="750" b="1" spc="225" dirty="0">
                <a:solidFill>
                  <a:srgbClr val="B49D5A"/>
                </a:solidFill>
                <a:effectLst/>
                <a:latin typeface="Montserrat" pitchFamily="2" charset="77"/>
              </a:rPr>
              <a:t>2023 National Small Business Conference</a:t>
            </a:r>
            <a:r>
              <a:rPr lang="en-US" sz="750" spc="225" dirty="0">
                <a:solidFill>
                  <a:srgbClr val="B49D5A"/>
                </a:solidFill>
                <a:effectLst/>
                <a:latin typeface="Montserrat" pitchFamily="2" charset="77"/>
              </a:rPr>
              <a:t>     ◆     </a:t>
            </a:r>
            <a:r>
              <a:rPr lang="en-US" sz="750" b="1" i="0" spc="225" dirty="0">
                <a:solidFill>
                  <a:srgbClr val="B49D5A"/>
                </a:solidFill>
                <a:effectLst/>
                <a:latin typeface="Montserrat" pitchFamily="2" charset="77"/>
              </a:rPr>
              <a:t>New Orleans, LA </a:t>
            </a:r>
            <a:r>
              <a:rPr lang="en-US" sz="750" spc="225" dirty="0">
                <a:solidFill>
                  <a:srgbClr val="B49D5A"/>
                </a:solidFill>
                <a:effectLst/>
                <a:latin typeface="Montserrat" pitchFamily="2" charset="77"/>
              </a:rPr>
              <a:t> </a:t>
            </a:r>
          </a:p>
        </p:txBody>
      </p:sp>
      <p:sp>
        <p:nvSpPr>
          <p:cNvPr id="8" name="TextBox 7">
            <a:extLst>
              <a:ext uri="{FF2B5EF4-FFF2-40B4-BE49-F238E27FC236}">
                <a16:creationId xmlns:a16="http://schemas.microsoft.com/office/drawing/2014/main" id="{06777018-FA82-20A2-46D3-D6E986374CA0}"/>
              </a:ext>
            </a:extLst>
          </p:cNvPr>
          <p:cNvSpPr txBox="1"/>
          <p:nvPr userDrawn="1"/>
        </p:nvSpPr>
        <p:spPr>
          <a:xfrm>
            <a:off x="628650" y="477860"/>
            <a:ext cx="7886700" cy="600164"/>
          </a:xfrm>
          <a:prstGeom prst="rect">
            <a:avLst/>
          </a:prstGeom>
          <a:noFill/>
        </p:spPr>
        <p:txBody>
          <a:bodyPr wrap="square" rtlCol="0">
            <a:spAutoFit/>
          </a:bodyPr>
          <a:lstStyle/>
          <a:p>
            <a:r>
              <a:rPr lang="en-US" sz="3300" b="1" dirty="0">
                <a:solidFill>
                  <a:srgbClr val="2C3A52"/>
                </a:solidFill>
                <a:latin typeface="Trebuchet MS" panose="020B0703020202090204" pitchFamily="34" charset="0"/>
              </a:rPr>
              <a:t>Slide Title Here</a:t>
            </a:r>
          </a:p>
        </p:txBody>
      </p:sp>
      <p:pic>
        <p:nvPicPr>
          <p:cNvPr id="12" name="Picture 11" descr="A picture containing text&#10;&#10;Description automatically generated">
            <a:extLst>
              <a:ext uri="{FF2B5EF4-FFF2-40B4-BE49-F238E27FC236}">
                <a16:creationId xmlns:a16="http://schemas.microsoft.com/office/drawing/2014/main" id="{D90BA96F-BE4D-51ED-1335-E2A603C902D4}"/>
              </a:ext>
            </a:extLst>
          </p:cNvPr>
          <p:cNvPicPr>
            <a:picLocks noChangeAspect="1"/>
          </p:cNvPicPr>
          <p:nvPr userDrawn="1"/>
        </p:nvPicPr>
        <p:blipFill>
          <a:blip r:embed="rId3"/>
          <a:stretch>
            <a:fillRect/>
          </a:stretch>
        </p:blipFill>
        <p:spPr>
          <a:xfrm>
            <a:off x="285750" y="6380140"/>
            <a:ext cx="588233" cy="263540"/>
          </a:xfrm>
          <a:prstGeom prst="rect">
            <a:avLst/>
          </a:prstGeom>
        </p:spPr>
      </p:pic>
      <p:sp>
        <p:nvSpPr>
          <p:cNvPr id="15" name="Content Placeholder 2">
            <a:extLst>
              <a:ext uri="{FF2B5EF4-FFF2-40B4-BE49-F238E27FC236}">
                <a16:creationId xmlns:a16="http://schemas.microsoft.com/office/drawing/2014/main" id="{35F8AF64-9DC2-E4B8-94CF-12121C250DA8}"/>
              </a:ext>
            </a:extLst>
          </p:cNvPr>
          <p:cNvSpPr>
            <a:spLocks noGrp="1"/>
          </p:cNvSpPr>
          <p:nvPr>
            <p:ph idx="1" hasCustomPrompt="1"/>
          </p:nvPr>
        </p:nvSpPr>
        <p:spPr>
          <a:xfrm>
            <a:off x="628650" y="1582691"/>
            <a:ext cx="7886700" cy="4094627"/>
          </a:xfrm>
        </p:spPr>
        <p:txBody>
          <a:bodyPr/>
          <a:lstStyle>
            <a:lvl1pPr>
              <a:defRPr b="0" i="0">
                <a:solidFill>
                  <a:srgbClr val="202C41"/>
                </a:solidFill>
                <a:latin typeface="Trebuchet MS" panose="020B0703020202090204" pitchFamily="34" charset="0"/>
              </a:defRPr>
            </a:lvl1pPr>
          </a:lstStyle>
          <a:p>
            <a:pPr lvl="0"/>
            <a:r>
              <a:rPr lang="en-US" dirty="0"/>
              <a:t>Insert content here.</a:t>
            </a:r>
          </a:p>
        </p:txBody>
      </p:sp>
    </p:spTree>
    <p:extLst>
      <p:ext uri="{BB962C8B-B14F-4D97-AF65-F5344CB8AC3E}">
        <p14:creationId xmlns:p14="http://schemas.microsoft.com/office/powerpoint/2010/main" val="3168454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5 Col w Photo Bottom">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 y="4175763"/>
            <a:ext cx="9144002" cy="2199637"/>
          </a:xfrm>
          <a:solidFill>
            <a:schemeClr val="bg1">
              <a:lumMod val="95000"/>
            </a:schemeClr>
          </a:solidFill>
        </p:spPr>
        <p:txBody>
          <a:bodyPr anchor="ctr"/>
          <a:lstStyle>
            <a:lvl1pPr marL="285736" indent="-285736" algn="ctr">
              <a:buFont typeface="Arial" charset="0"/>
              <a:buChar char="•"/>
              <a:defRPr/>
            </a:lvl1pPr>
          </a:lstStyle>
          <a:p>
            <a:r>
              <a:rPr lang="en-US"/>
              <a:t>Click to add picture</a:t>
            </a:r>
          </a:p>
        </p:txBody>
      </p:sp>
      <p:cxnSp>
        <p:nvCxnSpPr>
          <p:cNvPr id="20" name="Straight Connector 1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1" hasCustomPrompt="1"/>
          </p:nvPr>
        </p:nvSpPr>
        <p:spPr>
          <a:xfrm>
            <a:off x="228600" y="1600201"/>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9" name="Text Placeholder 3"/>
          <p:cNvSpPr>
            <a:spLocks noGrp="1"/>
          </p:cNvSpPr>
          <p:nvPr>
            <p:ph type="body" sz="quarter" idx="12" hasCustomPrompt="1"/>
          </p:nvPr>
        </p:nvSpPr>
        <p:spPr>
          <a:xfrm>
            <a:off x="1988820" y="1600201"/>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0" name="Text Placeholder 3"/>
          <p:cNvSpPr>
            <a:spLocks noGrp="1"/>
          </p:cNvSpPr>
          <p:nvPr>
            <p:ph type="body" sz="quarter" idx="13" hasCustomPrompt="1"/>
          </p:nvPr>
        </p:nvSpPr>
        <p:spPr>
          <a:xfrm>
            <a:off x="3749040" y="1600201"/>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2" name="Text Placeholder 3"/>
          <p:cNvSpPr>
            <a:spLocks noGrp="1"/>
          </p:cNvSpPr>
          <p:nvPr>
            <p:ph type="body" sz="quarter" idx="14" hasCustomPrompt="1"/>
          </p:nvPr>
        </p:nvSpPr>
        <p:spPr>
          <a:xfrm>
            <a:off x="5509260" y="1600201"/>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13" name="Text Placeholder 3"/>
          <p:cNvSpPr>
            <a:spLocks noGrp="1"/>
          </p:cNvSpPr>
          <p:nvPr>
            <p:ph type="body" sz="quarter" idx="15" hasCustomPrompt="1"/>
          </p:nvPr>
        </p:nvSpPr>
        <p:spPr>
          <a:xfrm>
            <a:off x="7269480" y="1600201"/>
            <a:ext cx="1645920" cy="1219201"/>
          </a:xfrm>
        </p:spPr>
        <p:txBody>
          <a:bodyPr anchor="b">
            <a:normAutofit/>
          </a:bodyPr>
          <a:lstStyle>
            <a:lvl1pPr marL="0" indent="0" algn="ctr">
              <a:buNone/>
              <a:defRPr sz="2000" b="1">
                <a:solidFill>
                  <a:schemeClr val="accent1"/>
                </a:solidFill>
              </a:defRPr>
            </a:lvl1pPr>
          </a:lstStyle>
          <a:p>
            <a:pPr lvl="0"/>
            <a:r>
              <a:rPr lang="en-US"/>
              <a:t>Click to edit text</a:t>
            </a:r>
          </a:p>
        </p:txBody>
      </p:sp>
      <p:sp>
        <p:nvSpPr>
          <p:cNvPr id="8" name="Title 7"/>
          <p:cNvSpPr>
            <a:spLocks noGrp="1"/>
          </p:cNvSpPr>
          <p:nvPr>
            <p:ph type="title"/>
          </p:nvPr>
        </p:nvSpPr>
        <p:spPr/>
        <p:txBody>
          <a:bodyPr/>
          <a:lstStyle/>
          <a:p>
            <a:r>
              <a:rPr lang="en-US"/>
              <a:t>Click to edit Master title style</a:t>
            </a:r>
          </a:p>
        </p:txBody>
      </p:sp>
      <p:sp>
        <p:nvSpPr>
          <p:cNvPr id="14" name="Text Placeholder 3"/>
          <p:cNvSpPr>
            <a:spLocks noGrp="1"/>
          </p:cNvSpPr>
          <p:nvPr>
            <p:ph type="body" sz="quarter" idx="18" hasCustomPrompt="1"/>
          </p:nvPr>
        </p:nvSpPr>
        <p:spPr>
          <a:xfrm>
            <a:off x="22860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5" name="Text Placeholder 3"/>
          <p:cNvSpPr>
            <a:spLocks noGrp="1"/>
          </p:cNvSpPr>
          <p:nvPr>
            <p:ph type="body" sz="quarter" idx="19" hasCustomPrompt="1"/>
          </p:nvPr>
        </p:nvSpPr>
        <p:spPr>
          <a:xfrm>
            <a:off x="198882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6" name="Text Placeholder 3"/>
          <p:cNvSpPr>
            <a:spLocks noGrp="1"/>
          </p:cNvSpPr>
          <p:nvPr>
            <p:ph type="body" sz="quarter" idx="20" hasCustomPrompt="1"/>
          </p:nvPr>
        </p:nvSpPr>
        <p:spPr>
          <a:xfrm>
            <a:off x="374904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7" name="Text Placeholder 3"/>
          <p:cNvSpPr>
            <a:spLocks noGrp="1"/>
          </p:cNvSpPr>
          <p:nvPr>
            <p:ph type="body" sz="quarter" idx="21" hasCustomPrompt="1"/>
          </p:nvPr>
        </p:nvSpPr>
        <p:spPr>
          <a:xfrm>
            <a:off x="550926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18" name="Text Placeholder 3"/>
          <p:cNvSpPr>
            <a:spLocks noGrp="1"/>
          </p:cNvSpPr>
          <p:nvPr>
            <p:ph type="body" sz="quarter" idx="22" hasCustomPrompt="1"/>
          </p:nvPr>
        </p:nvSpPr>
        <p:spPr>
          <a:xfrm>
            <a:off x="7269480" y="2920998"/>
            <a:ext cx="1645920" cy="1117604"/>
          </a:xfrm>
        </p:spPr>
        <p:txBody>
          <a:bodyPr>
            <a:normAutofit/>
          </a:bodyPr>
          <a:lstStyle>
            <a:lvl1pPr marL="0" indent="0" algn="ctr">
              <a:buNone/>
              <a:defRPr sz="1400">
                <a:solidFill>
                  <a:schemeClr val="tx1"/>
                </a:solidFill>
              </a:defRPr>
            </a:lvl1pPr>
          </a:lstStyle>
          <a:p>
            <a:pPr lvl="0"/>
            <a:r>
              <a:rPr lang="en-US"/>
              <a:t>Click to edit text</a:t>
            </a:r>
          </a:p>
        </p:txBody>
      </p:sp>
      <p:sp>
        <p:nvSpPr>
          <p:cNvPr id="6" name="Footer Placeholder 5">
            <a:extLst>
              <a:ext uri="{FF2B5EF4-FFF2-40B4-BE49-F238E27FC236}">
                <a16:creationId xmlns:a16="http://schemas.microsoft.com/office/drawing/2014/main" id="{923EBB70-E67C-9740-9663-F5ED9DFA388E}"/>
              </a:ext>
            </a:extLst>
          </p:cNvPr>
          <p:cNvSpPr>
            <a:spLocks noGrp="1"/>
          </p:cNvSpPr>
          <p:nvPr>
            <p:ph type="ftr" sz="quarter" idx="23"/>
          </p:nvPr>
        </p:nvSpPr>
        <p:spPr/>
        <p:txBody>
          <a:bodyPr/>
          <a:lstStyle/>
          <a:p>
            <a:r>
              <a:rPr lang="en-US"/>
              <a:t>CONFIDENTIAL © Deltek, Inc. All Rights Reserved.</a:t>
            </a:r>
          </a:p>
        </p:txBody>
      </p:sp>
      <p:sp>
        <p:nvSpPr>
          <p:cNvPr id="7" name="Slide Number Placeholder 6">
            <a:extLst>
              <a:ext uri="{FF2B5EF4-FFF2-40B4-BE49-F238E27FC236}">
                <a16:creationId xmlns:a16="http://schemas.microsoft.com/office/drawing/2014/main" id="{A16C6EED-67D7-2B48-B310-0412E36D68D6}"/>
              </a:ext>
            </a:extLst>
          </p:cNvPr>
          <p:cNvSpPr>
            <a:spLocks noGrp="1"/>
          </p:cNvSpPr>
          <p:nvPr>
            <p:ph type="sldNum" sz="quarter" idx="2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5790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1"/>
            <a:ext cx="9144002" cy="3855717"/>
          </a:xfrm>
          <a:noFill/>
        </p:spPr>
        <p:txBody>
          <a:bodyPr anchor="ctr"/>
          <a:lstStyle>
            <a:lvl1pPr marL="285736" indent="-285736" algn="ctr">
              <a:buFont typeface="Arial" charset="0"/>
              <a:buChar char="•"/>
              <a:defRPr/>
            </a:lvl1pPr>
          </a:lstStyle>
          <a:p>
            <a:r>
              <a:rPr lang="en-US"/>
              <a:t>Click to add picture</a:t>
            </a:r>
          </a:p>
        </p:txBody>
      </p:sp>
      <p:sp>
        <p:nvSpPr>
          <p:cNvPr id="11" name="Text Placeholder 3"/>
          <p:cNvSpPr>
            <a:spLocks noGrp="1"/>
          </p:cNvSpPr>
          <p:nvPr>
            <p:ph type="body" sz="quarter" idx="11" hasCustomPrompt="1"/>
          </p:nvPr>
        </p:nvSpPr>
        <p:spPr>
          <a:xfrm>
            <a:off x="228600" y="4023361"/>
            <a:ext cx="429768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4617721" y="4023361"/>
            <a:ext cx="429768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4617721" y="4937760"/>
            <a:ext cx="429768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10549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1"/>
            <a:ext cx="9144002" cy="3855717"/>
          </a:xfrm>
          <a:noFill/>
        </p:spPr>
        <p:txBody>
          <a:bodyPr anchor="ctr"/>
          <a:lstStyle>
            <a:lvl1pPr marL="285736" indent="-285736" algn="ctr">
              <a:buFont typeface="Arial" charset="0"/>
              <a:buChar char="•"/>
              <a:defRPr/>
            </a:lvl1pPr>
          </a:lstStyle>
          <a:p>
            <a:r>
              <a:rPr lang="en-US"/>
              <a:t>Click to add picture</a:t>
            </a:r>
          </a:p>
        </p:txBody>
      </p:sp>
      <p:sp>
        <p:nvSpPr>
          <p:cNvPr id="11" name="Text Placeholder 3"/>
          <p:cNvSpPr>
            <a:spLocks noGrp="1"/>
          </p:cNvSpPr>
          <p:nvPr>
            <p:ph type="body" sz="quarter" idx="11" hasCustomPrompt="1"/>
          </p:nvPr>
        </p:nvSpPr>
        <p:spPr>
          <a:xfrm>
            <a:off x="228600" y="4023361"/>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3154681" y="4023361"/>
            <a:ext cx="283464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6080761" y="4023361"/>
            <a:ext cx="283464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3154680"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6080761" y="4937760"/>
            <a:ext cx="283464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16777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1"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1"/>
            <a:ext cx="9144002" cy="3855717"/>
          </a:xfrm>
          <a:noFill/>
        </p:spPr>
        <p:txBody>
          <a:bodyPr anchor="ctr"/>
          <a:lstStyle>
            <a:lvl1pPr marL="285736" indent="-285736" algn="ctr">
              <a:buFont typeface="Arial" charset="0"/>
              <a:buChar char="•"/>
              <a:defRPr/>
            </a:lvl1pPr>
          </a:lstStyle>
          <a:p>
            <a:r>
              <a:rPr lang="en-US"/>
              <a:t>Click to add picture</a:t>
            </a:r>
          </a:p>
        </p:txBody>
      </p:sp>
      <p:sp>
        <p:nvSpPr>
          <p:cNvPr id="11" name="Text Placeholder 3"/>
          <p:cNvSpPr>
            <a:spLocks noGrp="1"/>
          </p:cNvSpPr>
          <p:nvPr>
            <p:ph type="body" sz="quarter" idx="11" hasCustomPrompt="1"/>
          </p:nvPr>
        </p:nvSpPr>
        <p:spPr>
          <a:xfrm>
            <a:off x="228600" y="4023361"/>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2423160" y="4023361"/>
            <a:ext cx="21031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4617720" y="4023361"/>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6812281" y="4023361"/>
            <a:ext cx="21031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242316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4617720"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6812281" y="4937760"/>
            <a:ext cx="21031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83360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 Col w Photo Top No-Title">
    <p:spTree>
      <p:nvGrpSpPr>
        <p:cNvPr id="1" name=""/>
        <p:cNvGrpSpPr/>
        <p:nvPr/>
      </p:nvGrpSpPr>
      <p:grpSpPr>
        <a:xfrm>
          <a:off x="0" y="0"/>
          <a:ext cx="0" cy="0"/>
          <a:chOff x="0" y="0"/>
          <a:chExt cx="0" cy="0"/>
        </a:xfrm>
      </p:grpSpPr>
      <p:cxnSp>
        <p:nvCxnSpPr>
          <p:cNvPr id="18" name="Straight Connector 1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4"/>
          <p:cNvSpPr>
            <a:spLocks noGrp="1"/>
          </p:cNvSpPr>
          <p:nvPr>
            <p:ph type="pic" sz="quarter" idx="10" hasCustomPrompt="1"/>
          </p:nvPr>
        </p:nvSpPr>
        <p:spPr>
          <a:xfrm>
            <a:off x="-2" y="1"/>
            <a:ext cx="9144002" cy="3855717"/>
          </a:xfrm>
          <a:noFill/>
        </p:spPr>
        <p:txBody>
          <a:bodyPr anchor="ctr"/>
          <a:lstStyle>
            <a:lvl1pPr marL="285736" indent="-285736" algn="ctr">
              <a:buFont typeface="Arial" charset="0"/>
              <a:buChar char="•"/>
              <a:defRPr/>
            </a:lvl1pPr>
          </a:lstStyle>
          <a:p>
            <a:r>
              <a:rPr lang="en-US"/>
              <a:t>Click to add picture</a:t>
            </a:r>
          </a:p>
        </p:txBody>
      </p:sp>
      <p:sp>
        <p:nvSpPr>
          <p:cNvPr id="11" name="Text Placeholder 3"/>
          <p:cNvSpPr>
            <a:spLocks noGrp="1"/>
          </p:cNvSpPr>
          <p:nvPr>
            <p:ph type="body" sz="quarter" idx="11" hasCustomPrompt="1"/>
          </p:nvPr>
        </p:nvSpPr>
        <p:spPr>
          <a:xfrm>
            <a:off x="228600" y="4023361"/>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4" name="Text Placeholder 3"/>
          <p:cNvSpPr>
            <a:spLocks noGrp="1"/>
          </p:cNvSpPr>
          <p:nvPr>
            <p:ph type="body" sz="quarter" idx="12" hasCustomPrompt="1"/>
          </p:nvPr>
        </p:nvSpPr>
        <p:spPr>
          <a:xfrm>
            <a:off x="1988820" y="4023361"/>
            <a:ext cx="1645920" cy="914401"/>
          </a:xfrm>
        </p:spPr>
        <p:txBody>
          <a:bodyPr anchor="b">
            <a:normAutofit/>
          </a:bodyPr>
          <a:lstStyle>
            <a:lvl1pPr marL="0" indent="0" algn="l">
              <a:buNone/>
              <a:defRPr sz="1800" b="1" baseline="0">
                <a:solidFill>
                  <a:schemeClr val="accent1"/>
                </a:solidFill>
              </a:defRPr>
            </a:lvl1pPr>
          </a:lstStyle>
          <a:p>
            <a:pPr lvl="0"/>
            <a:r>
              <a:rPr lang="en-US"/>
              <a:t>Click to edit text</a:t>
            </a:r>
          </a:p>
        </p:txBody>
      </p:sp>
      <p:sp>
        <p:nvSpPr>
          <p:cNvPr id="15" name="Text Placeholder 3"/>
          <p:cNvSpPr>
            <a:spLocks noGrp="1"/>
          </p:cNvSpPr>
          <p:nvPr>
            <p:ph type="body" sz="quarter" idx="13" hasCustomPrompt="1"/>
          </p:nvPr>
        </p:nvSpPr>
        <p:spPr>
          <a:xfrm>
            <a:off x="3749040" y="4023361"/>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4" hasCustomPrompt="1"/>
          </p:nvPr>
        </p:nvSpPr>
        <p:spPr>
          <a:xfrm>
            <a:off x="5509260" y="4023361"/>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5" hasCustomPrompt="1"/>
          </p:nvPr>
        </p:nvSpPr>
        <p:spPr>
          <a:xfrm>
            <a:off x="7269481" y="4023361"/>
            <a:ext cx="1645920" cy="914401"/>
          </a:xfrm>
        </p:spPr>
        <p:txBody>
          <a:bodyPr anchor="b">
            <a:normAutofit/>
          </a:bodyPr>
          <a:lstStyle>
            <a:lvl1pPr marL="0" indent="0" algn="l">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8" hasCustomPrompt="1"/>
          </p:nvPr>
        </p:nvSpPr>
        <p:spPr>
          <a:xfrm>
            <a:off x="22860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0" name="Text Placeholder 3"/>
          <p:cNvSpPr>
            <a:spLocks noGrp="1"/>
          </p:cNvSpPr>
          <p:nvPr>
            <p:ph type="body" sz="quarter" idx="19" hasCustomPrompt="1"/>
          </p:nvPr>
        </p:nvSpPr>
        <p:spPr>
          <a:xfrm>
            <a:off x="198882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1" name="Text Placeholder 3"/>
          <p:cNvSpPr>
            <a:spLocks noGrp="1"/>
          </p:cNvSpPr>
          <p:nvPr>
            <p:ph type="body" sz="quarter" idx="20" hasCustomPrompt="1"/>
          </p:nvPr>
        </p:nvSpPr>
        <p:spPr>
          <a:xfrm>
            <a:off x="374904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2" name="Text Placeholder 3"/>
          <p:cNvSpPr>
            <a:spLocks noGrp="1"/>
          </p:cNvSpPr>
          <p:nvPr>
            <p:ph type="body" sz="quarter" idx="21" hasCustomPrompt="1"/>
          </p:nvPr>
        </p:nvSpPr>
        <p:spPr>
          <a:xfrm>
            <a:off x="5509260"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3" name="Text Placeholder 3"/>
          <p:cNvSpPr>
            <a:spLocks noGrp="1"/>
          </p:cNvSpPr>
          <p:nvPr>
            <p:ph type="body" sz="quarter" idx="22" hasCustomPrompt="1"/>
          </p:nvPr>
        </p:nvSpPr>
        <p:spPr>
          <a:xfrm>
            <a:off x="7269481" y="4937760"/>
            <a:ext cx="1645920" cy="1234440"/>
          </a:xfrm>
        </p:spPr>
        <p:txBody>
          <a:bodyPr>
            <a:normAutofit/>
          </a:bodyPr>
          <a:lstStyle>
            <a:lvl1pPr marL="0" indent="0" algn="l">
              <a:buNone/>
              <a:defRPr sz="1400">
                <a:solidFill>
                  <a:schemeClr val="tx1"/>
                </a:solidFill>
              </a:defRPr>
            </a:lvl1pPr>
          </a:lstStyle>
          <a:p>
            <a:pPr lvl="0"/>
            <a:r>
              <a:rPr lang="en-US"/>
              <a:t>Click to edit text</a:t>
            </a:r>
          </a:p>
        </p:txBody>
      </p:sp>
      <p:sp>
        <p:nvSpPr>
          <p:cNvPr id="2" name="Footer Placeholder 1"/>
          <p:cNvSpPr>
            <a:spLocks noGrp="1"/>
          </p:cNvSpPr>
          <p:nvPr>
            <p:ph type="ftr" sz="quarter" idx="23"/>
          </p:nvPr>
        </p:nvSpPr>
        <p:spPr/>
        <p:txBody>
          <a:bodyPr/>
          <a:lstStyle/>
          <a:p>
            <a:r>
              <a:rPr lang="en-US"/>
              <a:t>CONFIDENTIAL © Deltek, Inc. All Rights Reserved.</a:t>
            </a:r>
          </a:p>
        </p:txBody>
      </p:sp>
      <p:sp>
        <p:nvSpPr>
          <p:cNvPr id="3" name="Slide Number Placeholder 2"/>
          <p:cNvSpPr>
            <a:spLocks noGrp="1"/>
          </p:cNvSpPr>
          <p:nvPr>
            <p:ph type="sldNum" sz="quarter" idx="24"/>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82167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237753" y="1905000"/>
            <a:ext cx="731520" cy="975360"/>
          </a:xfrm>
        </p:spPr>
        <p:txBody>
          <a:bodyPr anchor="ctr">
            <a:noAutofit/>
          </a:bodyPr>
          <a:lstStyle>
            <a:lvl1pPr marL="0" indent="0" algn="ctr">
              <a:buNone/>
              <a:defRPr sz="1400"/>
            </a:lvl1pPr>
          </a:lstStyle>
          <a:p>
            <a:r>
              <a:rPr lang="en-US"/>
              <a:t>icon</a:t>
            </a:r>
          </a:p>
        </p:txBody>
      </p:sp>
      <p:sp>
        <p:nvSpPr>
          <p:cNvPr id="23" name="Picture Placeholder 6"/>
          <p:cNvSpPr>
            <a:spLocks noGrp="1" noChangeAspect="1"/>
          </p:cNvSpPr>
          <p:nvPr>
            <p:ph type="pic" sz="quarter" idx="17" hasCustomPrompt="1"/>
          </p:nvPr>
        </p:nvSpPr>
        <p:spPr>
          <a:xfrm>
            <a:off x="4206240" y="1905000"/>
            <a:ext cx="731520" cy="975360"/>
          </a:xfrm>
        </p:spPr>
        <p:txBody>
          <a:bodyPr anchor="ctr">
            <a:noAutofit/>
          </a:bodyPr>
          <a:lstStyle>
            <a:lvl1pPr marL="0" indent="0" algn="ctr">
              <a:buNone/>
              <a:defRPr sz="1400"/>
            </a:lvl1pPr>
          </a:lstStyle>
          <a:p>
            <a:r>
              <a:rPr lang="en-US"/>
              <a:t>icon</a:t>
            </a:r>
          </a:p>
        </p:txBody>
      </p:sp>
      <p:sp>
        <p:nvSpPr>
          <p:cNvPr id="24" name="Picture Placeholder 6"/>
          <p:cNvSpPr>
            <a:spLocks noGrp="1" noChangeAspect="1"/>
          </p:cNvSpPr>
          <p:nvPr>
            <p:ph type="pic" sz="quarter" idx="18" hasCustomPrompt="1"/>
          </p:nvPr>
        </p:nvSpPr>
        <p:spPr>
          <a:xfrm>
            <a:off x="7174727" y="1905000"/>
            <a:ext cx="731520" cy="975360"/>
          </a:xfrm>
        </p:spPr>
        <p:txBody>
          <a:bodyPr anchor="ctr">
            <a:noAutofit/>
          </a:bodyPr>
          <a:lstStyle>
            <a:lvl1pPr marL="0" indent="0" algn="ctr">
              <a:buNone/>
              <a:defRPr sz="1400"/>
            </a:lvl1pPr>
          </a:lstStyle>
          <a:p>
            <a:r>
              <a:rPr lang="en-US"/>
              <a:t>icon</a:t>
            </a:r>
          </a:p>
        </p:txBody>
      </p:sp>
      <p:sp>
        <p:nvSpPr>
          <p:cNvPr id="5" name="Title 4"/>
          <p:cNvSpPr>
            <a:spLocks noGrp="1"/>
          </p:cNvSpPr>
          <p:nvPr>
            <p:ph type="title"/>
          </p:nvPr>
        </p:nvSpPr>
        <p:spPr>
          <a:xfrm>
            <a:off x="228600" y="76203"/>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31913" y="3022601"/>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3200400" y="3022601"/>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6168887" y="3022601"/>
            <a:ext cx="274320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31913"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3200400"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6168887" y="4071910"/>
            <a:ext cx="274320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a:t>CONFIDENTIAL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49094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914400" y="1905000"/>
            <a:ext cx="731520" cy="975360"/>
          </a:xfrm>
        </p:spPr>
        <p:txBody>
          <a:bodyPr anchor="ctr">
            <a:noAutofit/>
          </a:bodyPr>
          <a:lstStyle>
            <a:lvl1pPr marL="0" indent="0" algn="ctr">
              <a:buNone/>
              <a:defRPr sz="1400"/>
            </a:lvl1pPr>
          </a:lstStyle>
          <a:p>
            <a:r>
              <a:rPr lang="en-US"/>
              <a:t>icon</a:t>
            </a:r>
          </a:p>
        </p:txBody>
      </p:sp>
      <p:sp>
        <p:nvSpPr>
          <p:cNvPr id="23" name="Picture Placeholder 6"/>
          <p:cNvSpPr>
            <a:spLocks noGrp="1" noChangeAspect="1"/>
          </p:cNvSpPr>
          <p:nvPr>
            <p:ph type="pic" sz="quarter" idx="17" hasCustomPrompt="1"/>
          </p:nvPr>
        </p:nvSpPr>
        <p:spPr>
          <a:xfrm>
            <a:off x="3108960" y="1905000"/>
            <a:ext cx="731520" cy="975360"/>
          </a:xfrm>
        </p:spPr>
        <p:txBody>
          <a:bodyPr anchor="ctr">
            <a:noAutofit/>
          </a:bodyPr>
          <a:lstStyle>
            <a:lvl1pPr marL="0" indent="0" algn="ctr">
              <a:buNone/>
              <a:defRPr sz="1400"/>
            </a:lvl1pPr>
          </a:lstStyle>
          <a:p>
            <a:r>
              <a:rPr lang="en-US"/>
              <a:t>icon</a:t>
            </a:r>
          </a:p>
        </p:txBody>
      </p:sp>
      <p:sp>
        <p:nvSpPr>
          <p:cNvPr id="24" name="Picture Placeholder 6"/>
          <p:cNvSpPr>
            <a:spLocks noGrp="1" noChangeAspect="1"/>
          </p:cNvSpPr>
          <p:nvPr>
            <p:ph type="pic" sz="quarter" idx="18" hasCustomPrompt="1"/>
          </p:nvPr>
        </p:nvSpPr>
        <p:spPr>
          <a:xfrm>
            <a:off x="5303520" y="1905000"/>
            <a:ext cx="731520" cy="975360"/>
          </a:xfrm>
        </p:spPr>
        <p:txBody>
          <a:bodyPr anchor="ctr">
            <a:noAutofit/>
          </a:bodyPr>
          <a:lstStyle>
            <a:lvl1pPr marL="0" indent="0" algn="ctr">
              <a:buNone/>
              <a:defRPr sz="1400"/>
            </a:lvl1pPr>
          </a:lstStyle>
          <a:p>
            <a:r>
              <a:rPr lang="en-US"/>
              <a:t>icon</a:t>
            </a:r>
          </a:p>
        </p:txBody>
      </p:sp>
      <p:sp>
        <p:nvSpPr>
          <p:cNvPr id="25" name="Picture Placeholder 6"/>
          <p:cNvSpPr>
            <a:spLocks noGrp="1" noChangeAspect="1"/>
          </p:cNvSpPr>
          <p:nvPr>
            <p:ph type="pic" sz="quarter" idx="19" hasCustomPrompt="1"/>
          </p:nvPr>
        </p:nvSpPr>
        <p:spPr>
          <a:xfrm>
            <a:off x="7498080" y="1905000"/>
            <a:ext cx="731520" cy="975360"/>
          </a:xfrm>
        </p:spPr>
        <p:txBody>
          <a:bodyPr anchor="ctr">
            <a:noAutofit/>
          </a:bodyPr>
          <a:lstStyle>
            <a:lvl1pPr marL="0" indent="0" algn="ctr">
              <a:buNone/>
              <a:defRPr sz="1400"/>
            </a:lvl1pPr>
          </a:lstStyle>
          <a:p>
            <a:r>
              <a:rPr lang="en-US"/>
              <a:t>icon</a:t>
            </a:r>
          </a:p>
        </p:txBody>
      </p:sp>
      <p:sp>
        <p:nvSpPr>
          <p:cNvPr id="5" name="Title 4"/>
          <p:cNvSpPr>
            <a:spLocks noGrp="1"/>
          </p:cNvSpPr>
          <p:nvPr>
            <p:ph type="title"/>
          </p:nvPr>
        </p:nvSpPr>
        <p:spPr>
          <a:xfrm>
            <a:off x="228600" y="76203"/>
            <a:ext cx="8686800" cy="1422399"/>
          </a:xfrm>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1"/>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2423160" y="3022601"/>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4617720" y="3022601"/>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6812280" y="3022601"/>
            <a:ext cx="2103120" cy="919147"/>
          </a:xfrm>
        </p:spPr>
        <p:txBody>
          <a:bodyPr anchor="ctr">
            <a:noAutofit/>
          </a:bodyPr>
          <a:lstStyle>
            <a:lvl1pPr marL="0" indent="0" algn="ctr">
              <a:buNone/>
              <a:defRPr sz="24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242316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461772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6812280" y="4071910"/>
            <a:ext cx="21031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a:t>CONFIDENTIAL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99541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 Col w Icons">
    <p:spTree>
      <p:nvGrpSpPr>
        <p:cNvPr id="1" name=""/>
        <p:cNvGrpSpPr/>
        <p:nvPr/>
      </p:nvGrpSpPr>
      <p:grpSpPr>
        <a:xfrm>
          <a:off x="0" y="0"/>
          <a:ext cx="0" cy="0"/>
          <a:chOff x="0" y="0"/>
          <a:chExt cx="0" cy="0"/>
        </a:xfrm>
      </p:grpSpPr>
      <p:cxnSp>
        <p:nvCxnSpPr>
          <p:cNvPr id="29" name="Straight Connector 28"/>
          <p:cNvCxnSpPr/>
          <p:nvPr/>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685800" y="1879723"/>
            <a:ext cx="731520" cy="975360"/>
          </a:xfrm>
        </p:spPr>
        <p:txBody>
          <a:bodyPr anchor="ctr">
            <a:noAutofit/>
          </a:bodyPr>
          <a:lstStyle>
            <a:lvl1pPr marL="0" indent="0" algn="ctr">
              <a:buNone/>
              <a:defRPr sz="1400"/>
            </a:lvl1pPr>
          </a:lstStyle>
          <a:p>
            <a:r>
              <a:rPr lang="en-US"/>
              <a:t>icon</a:t>
            </a:r>
          </a:p>
        </p:txBody>
      </p:sp>
      <p:sp>
        <p:nvSpPr>
          <p:cNvPr id="23" name="Picture Placeholder 6"/>
          <p:cNvSpPr>
            <a:spLocks noGrp="1" noChangeAspect="1"/>
          </p:cNvSpPr>
          <p:nvPr>
            <p:ph type="pic" sz="quarter" idx="17" hasCustomPrompt="1"/>
          </p:nvPr>
        </p:nvSpPr>
        <p:spPr>
          <a:xfrm>
            <a:off x="2446020" y="1879723"/>
            <a:ext cx="731520" cy="975360"/>
          </a:xfrm>
        </p:spPr>
        <p:txBody>
          <a:bodyPr anchor="ctr">
            <a:noAutofit/>
          </a:bodyPr>
          <a:lstStyle>
            <a:lvl1pPr marL="0" indent="0" algn="ctr">
              <a:buNone/>
              <a:defRPr sz="1400"/>
            </a:lvl1pPr>
          </a:lstStyle>
          <a:p>
            <a:r>
              <a:rPr lang="en-US"/>
              <a:t>icon</a:t>
            </a:r>
          </a:p>
        </p:txBody>
      </p:sp>
      <p:sp>
        <p:nvSpPr>
          <p:cNvPr id="24" name="Picture Placeholder 6"/>
          <p:cNvSpPr>
            <a:spLocks noGrp="1" noChangeAspect="1"/>
          </p:cNvSpPr>
          <p:nvPr>
            <p:ph type="pic" sz="quarter" idx="18" hasCustomPrompt="1"/>
          </p:nvPr>
        </p:nvSpPr>
        <p:spPr>
          <a:xfrm>
            <a:off x="4206240" y="1879723"/>
            <a:ext cx="731520" cy="975360"/>
          </a:xfrm>
        </p:spPr>
        <p:txBody>
          <a:bodyPr anchor="ctr">
            <a:noAutofit/>
          </a:bodyPr>
          <a:lstStyle>
            <a:lvl1pPr marL="0" indent="0" algn="ctr">
              <a:buNone/>
              <a:defRPr sz="1400"/>
            </a:lvl1pPr>
          </a:lstStyle>
          <a:p>
            <a:r>
              <a:rPr lang="en-US"/>
              <a:t>icon</a:t>
            </a:r>
          </a:p>
        </p:txBody>
      </p:sp>
      <p:sp>
        <p:nvSpPr>
          <p:cNvPr id="25" name="Picture Placeholder 6"/>
          <p:cNvSpPr>
            <a:spLocks noGrp="1" noChangeAspect="1"/>
          </p:cNvSpPr>
          <p:nvPr>
            <p:ph type="pic" sz="quarter" idx="19" hasCustomPrompt="1"/>
          </p:nvPr>
        </p:nvSpPr>
        <p:spPr>
          <a:xfrm>
            <a:off x="5966460" y="1879723"/>
            <a:ext cx="731520" cy="975360"/>
          </a:xfrm>
        </p:spPr>
        <p:txBody>
          <a:bodyPr anchor="ctr">
            <a:noAutofit/>
          </a:bodyPr>
          <a:lstStyle>
            <a:lvl1pPr marL="0" indent="0" algn="ctr">
              <a:buNone/>
              <a:defRPr sz="1400"/>
            </a:lvl1pPr>
          </a:lstStyle>
          <a:p>
            <a:r>
              <a:rPr lang="en-US"/>
              <a:t>icon</a:t>
            </a:r>
          </a:p>
        </p:txBody>
      </p:sp>
      <p:sp>
        <p:nvSpPr>
          <p:cNvPr id="26" name="Picture Placeholder 6"/>
          <p:cNvSpPr>
            <a:spLocks noGrp="1" noChangeAspect="1"/>
          </p:cNvSpPr>
          <p:nvPr>
            <p:ph type="pic" sz="quarter" idx="20" hasCustomPrompt="1"/>
          </p:nvPr>
        </p:nvSpPr>
        <p:spPr>
          <a:xfrm>
            <a:off x="7726679" y="1879723"/>
            <a:ext cx="731520" cy="975360"/>
          </a:xfrm>
        </p:spPr>
        <p:txBody>
          <a:bodyPr anchor="ctr">
            <a:noAutofit/>
          </a:bodyPr>
          <a:lstStyle>
            <a:lvl1pPr marL="0" indent="0" algn="ctr">
              <a:buNone/>
              <a:defRPr sz="1400"/>
            </a:lvl1pPr>
          </a:lstStyle>
          <a:p>
            <a:r>
              <a:rPr lang="en-US"/>
              <a:t>icon</a:t>
            </a:r>
          </a:p>
        </p:txBody>
      </p:sp>
      <p:sp>
        <p:nvSpPr>
          <p:cNvPr id="5" name="Title 4"/>
          <p:cNvSpPr>
            <a:spLocks noGrp="1"/>
          </p:cNvSpPr>
          <p:nvPr>
            <p:ph type="title"/>
          </p:nvPr>
        </p:nvSpPr>
        <p:spPr/>
        <p:txBody>
          <a:bodyPr/>
          <a:lstStyle/>
          <a:p>
            <a:r>
              <a:rPr lang="en-US"/>
              <a:t>Click to edit Master title style</a:t>
            </a:r>
          </a:p>
        </p:txBody>
      </p:sp>
      <p:sp>
        <p:nvSpPr>
          <p:cNvPr id="15" name="Text Placeholder 3"/>
          <p:cNvSpPr>
            <a:spLocks noGrp="1"/>
          </p:cNvSpPr>
          <p:nvPr>
            <p:ph type="body" sz="quarter" idx="11" hasCustomPrompt="1"/>
          </p:nvPr>
        </p:nvSpPr>
        <p:spPr>
          <a:xfrm>
            <a:off x="228600" y="3022601"/>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6" name="Text Placeholder 3"/>
          <p:cNvSpPr>
            <a:spLocks noGrp="1"/>
          </p:cNvSpPr>
          <p:nvPr>
            <p:ph type="body" sz="quarter" idx="12" hasCustomPrompt="1"/>
          </p:nvPr>
        </p:nvSpPr>
        <p:spPr>
          <a:xfrm>
            <a:off x="1988820" y="3022601"/>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7" name="Text Placeholder 3"/>
          <p:cNvSpPr>
            <a:spLocks noGrp="1"/>
          </p:cNvSpPr>
          <p:nvPr>
            <p:ph type="body" sz="quarter" idx="13" hasCustomPrompt="1"/>
          </p:nvPr>
        </p:nvSpPr>
        <p:spPr>
          <a:xfrm>
            <a:off x="3749040" y="3022601"/>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8" name="Text Placeholder 3"/>
          <p:cNvSpPr>
            <a:spLocks noGrp="1"/>
          </p:cNvSpPr>
          <p:nvPr>
            <p:ph type="body" sz="quarter" idx="14" hasCustomPrompt="1"/>
          </p:nvPr>
        </p:nvSpPr>
        <p:spPr>
          <a:xfrm>
            <a:off x="5509260" y="3022601"/>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19" name="Text Placeholder 3"/>
          <p:cNvSpPr>
            <a:spLocks noGrp="1"/>
          </p:cNvSpPr>
          <p:nvPr>
            <p:ph type="body" sz="quarter" idx="15" hasCustomPrompt="1"/>
          </p:nvPr>
        </p:nvSpPr>
        <p:spPr>
          <a:xfrm>
            <a:off x="7269479" y="3022601"/>
            <a:ext cx="1645920" cy="919147"/>
          </a:xfrm>
        </p:spPr>
        <p:txBody>
          <a:bodyPr anchor="ctr">
            <a:noAutofit/>
          </a:bodyPr>
          <a:lstStyle>
            <a:lvl1pPr marL="0" indent="0" algn="ctr">
              <a:buNone/>
              <a:defRPr sz="1800" b="1">
                <a:solidFill>
                  <a:schemeClr val="accent1"/>
                </a:solidFill>
              </a:defRPr>
            </a:lvl1pPr>
          </a:lstStyle>
          <a:p>
            <a:pPr lvl="0"/>
            <a:r>
              <a:rPr lang="en-US"/>
              <a:t>Click to edit text</a:t>
            </a:r>
          </a:p>
        </p:txBody>
      </p:sp>
      <p:sp>
        <p:nvSpPr>
          <p:cNvPr id="20" name="Text Placeholder 3"/>
          <p:cNvSpPr>
            <a:spLocks noGrp="1"/>
          </p:cNvSpPr>
          <p:nvPr>
            <p:ph type="body" sz="quarter" idx="23" hasCustomPrompt="1"/>
          </p:nvPr>
        </p:nvSpPr>
        <p:spPr>
          <a:xfrm>
            <a:off x="22860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1" name="Text Placeholder 3"/>
          <p:cNvSpPr>
            <a:spLocks noGrp="1"/>
          </p:cNvSpPr>
          <p:nvPr>
            <p:ph type="body" sz="quarter" idx="24" hasCustomPrompt="1"/>
          </p:nvPr>
        </p:nvSpPr>
        <p:spPr>
          <a:xfrm>
            <a:off x="198882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p:cNvSpPr>
            <a:spLocks noGrp="1"/>
          </p:cNvSpPr>
          <p:nvPr>
            <p:ph type="body" sz="quarter" idx="25" hasCustomPrompt="1"/>
          </p:nvPr>
        </p:nvSpPr>
        <p:spPr>
          <a:xfrm>
            <a:off x="374904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p:cNvSpPr>
            <a:spLocks noGrp="1"/>
          </p:cNvSpPr>
          <p:nvPr>
            <p:ph type="body" sz="quarter" idx="26" hasCustomPrompt="1"/>
          </p:nvPr>
        </p:nvSpPr>
        <p:spPr>
          <a:xfrm>
            <a:off x="550926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p:cNvSpPr>
            <a:spLocks noGrp="1"/>
          </p:cNvSpPr>
          <p:nvPr>
            <p:ph type="body" sz="quarter" idx="27" hasCustomPrompt="1"/>
          </p:nvPr>
        </p:nvSpPr>
        <p:spPr>
          <a:xfrm>
            <a:off x="7269480" y="4071910"/>
            <a:ext cx="1645920" cy="1528748"/>
          </a:xfrm>
        </p:spPr>
        <p:txBody>
          <a:bodyPr>
            <a:noAutofit/>
          </a:bodyPr>
          <a:lstStyle>
            <a:lvl1pPr marL="0" indent="0" algn="ctr">
              <a:buNone/>
              <a:defRPr sz="1400" b="0">
                <a:solidFill>
                  <a:schemeClr val="tx1"/>
                </a:solidFill>
              </a:defRPr>
            </a:lvl1pPr>
          </a:lstStyle>
          <a:p>
            <a:pPr lvl="0"/>
            <a:r>
              <a:rPr lang="en-US"/>
              <a:t>Click to edit text</a:t>
            </a:r>
          </a:p>
        </p:txBody>
      </p:sp>
      <p:sp>
        <p:nvSpPr>
          <p:cNvPr id="2" name="Footer Placeholder 1"/>
          <p:cNvSpPr>
            <a:spLocks noGrp="1"/>
          </p:cNvSpPr>
          <p:nvPr>
            <p:ph type="ftr" sz="quarter" idx="28"/>
          </p:nvPr>
        </p:nvSpPr>
        <p:spPr/>
        <p:txBody>
          <a:bodyPr/>
          <a:lstStyle/>
          <a:p>
            <a:r>
              <a:rPr lang="en-US"/>
              <a:t>CONFIDENTIAL © Deltek, Inc. All Rights Reserved.</a:t>
            </a:r>
          </a:p>
        </p:txBody>
      </p:sp>
      <p:sp>
        <p:nvSpPr>
          <p:cNvPr id="3" name="Slide Number Placeholder 2"/>
          <p:cNvSpPr>
            <a:spLocks noGrp="1"/>
          </p:cNvSpPr>
          <p:nvPr>
            <p:ph type="sldNum" sz="quarter" idx="29"/>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85800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 Grid Text Only">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2"/>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1928383"/>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2604947"/>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4253751"/>
            <a:ext cx="4114800" cy="609600"/>
          </a:xfrm>
        </p:spPr>
        <p:txBody>
          <a:bodyPr anchor="b">
            <a:noAutofit/>
          </a:bodyPr>
          <a:lstStyle>
            <a:lvl1pPr marL="0" indent="0" algn="ctr">
              <a:buNone/>
              <a:defRPr sz="18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4930315"/>
            <a:ext cx="4114800" cy="975360"/>
          </a:xfrm>
        </p:spPr>
        <p:txBody>
          <a:bodyPr>
            <a:noAutofit/>
          </a:bodyPr>
          <a:lstStyle>
            <a:lvl1pPr marL="0" indent="0" algn="ctr">
              <a:buNone/>
              <a:defRPr sz="1600" b="0">
                <a:solidFill>
                  <a:schemeClr val="tx1"/>
                </a:solidFill>
              </a:defRPr>
            </a:lvl1pPr>
          </a:lstStyle>
          <a:p>
            <a:pPr lvl="0"/>
            <a:r>
              <a:rPr lang="en-US"/>
              <a:t>Click to edit text</a:t>
            </a:r>
          </a:p>
        </p:txBody>
      </p:sp>
    </p:spTree>
    <p:extLst>
      <p:ext uri="{BB962C8B-B14F-4D97-AF65-F5344CB8AC3E}">
        <p14:creationId xmlns:p14="http://schemas.microsoft.com/office/powerpoint/2010/main" val="105723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4572000" y="1600202"/>
            <a:ext cx="0" cy="457199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2034539" y="1701800"/>
            <a:ext cx="731520" cy="975360"/>
          </a:xfrm>
        </p:spPr>
        <p:txBody>
          <a:bodyPr anchor="ctr">
            <a:normAutofit/>
          </a:bodyPr>
          <a:lstStyle>
            <a:lvl1pPr marL="0" indent="0" algn="ctr">
              <a:buNone/>
              <a:defRPr sz="1400"/>
            </a:lvl1pPr>
          </a:lstStyle>
          <a:p>
            <a:r>
              <a:rPr lang="en-US"/>
              <a:t>icon</a:t>
            </a:r>
          </a:p>
        </p:txBody>
      </p:sp>
      <p:sp>
        <p:nvSpPr>
          <p:cNvPr id="26" name="Picture Placeholder 6"/>
          <p:cNvSpPr>
            <a:spLocks noGrp="1" noChangeAspect="1"/>
          </p:cNvSpPr>
          <p:nvPr>
            <p:ph type="pic" sz="quarter" idx="20" hasCustomPrompt="1"/>
          </p:nvPr>
        </p:nvSpPr>
        <p:spPr>
          <a:xfrm>
            <a:off x="6469379" y="1701800"/>
            <a:ext cx="731520" cy="975360"/>
          </a:xfrm>
        </p:spPr>
        <p:txBody>
          <a:bodyPr anchor="ctr">
            <a:normAutofit/>
          </a:bodyPr>
          <a:lstStyle>
            <a:lvl1pPr marL="0" indent="0" algn="ctr">
              <a:buNone/>
              <a:defRPr sz="1400"/>
            </a:lvl1pPr>
          </a:lstStyle>
          <a:p>
            <a:r>
              <a:rPr lang="en-US"/>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2034539" y="4038600"/>
            <a:ext cx="731520" cy="975360"/>
          </a:xfrm>
        </p:spPr>
        <p:txBody>
          <a:bodyPr anchor="ctr">
            <a:normAutofit/>
          </a:bodyPr>
          <a:lstStyle>
            <a:lvl1pPr marL="0" indent="0" algn="ctr">
              <a:buNone/>
              <a:defRPr sz="1400"/>
            </a:lvl1pPr>
          </a:lstStyle>
          <a:p>
            <a:r>
              <a:rPr lang="en-US"/>
              <a:t>icon</a:t>
            </a:r>
          </a:p>
        </p:txBody>
      </p:sp>
      <p:sp>
        <p:nvSpPr>
          <p:cNvPr id="33" name="Picture Placeholder 6"/>
          <p:cNvSpPr>
            <a:spLocks noGrp="1" noChangeAspect="1"/>
          </p:cNvSpPr>
          <p:nvPr>
            <p:ph type="pic" sz="quarter" idx="32" hasCustomPrompt="1"/>
          </p:nvPr>
        </p:nvSpPr>
        <p:spPr>
          <a:xfrm>
            <a:off x="6469379" y="4038600"/>
            <a:ext cx="731520" cy="975360"/>
          </a:xfrm>
        </p:spPr>
        <p:txBody>
          <a:bodyPr anchor="ctr">
            <a:normAutofit/>
          </a:bodyPr>
          <a:lstStyle>
            <a:lvl1pPr marL="0" indent="0" algn="ctr">
              <a:buNone/>
              <a:defRPr sz="1400"/>
            </a:lvl1pPr>
          </a:lstStyle>
          <a:p>
            <a:r>
              <a:rPr lang="en-US"/>
              <a:t>icon</a:t>
            </a:r>
          </a:p>
        </p:txBody>
      </p:sp>
      <p:sp>
        <p:nvSpPr>
          <p:cNvPr id="2" name="Footer Placeholder 1"/>
          <p:cNvSpPr>
            <a:spLocks noGrp="1"/>
          </p:cNvSpPr>
          <p:nvPr>
            <p:ph type="ftr" sz="quarter" idx="41"/>
          </p:nvPr>
        </p:nvSpPr>
        <p:spPr/>
        <p:txBody>
          <a:bodyPr/>
          <a:lstStyle/>
          <a:p>
            <a:r>
              <a:rPr lang="en-US"/>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19" name="Text Placeholder 3">
            <a:extLst>
              <a:ext uri="{FF2B5EF4-FFF2-40B4-BE49-F238E27FC236}">
                <a16:creationId xmlns:a16="http://schemas.microsoft.com/office/drawing/2014/main" id="{27AC5334-B19D-1643-95B3-AFDEBA37FEFB}"/>
              </a:ext>
            </a:extLst>
          </p:cNvPr>
          <p:cNvSpPr>
            <a:spLocks noGrp="1"/>
          </p:cNvSpPr>
          <p:nvPr>
            <p:ph type="body" sz="quarter" idx="17" hasCustomPrompt="1"/>
          </p:nvPr>
        </p:nvSpPr>
        <p:spPr>
          <a:xfrm>
            <a:off x="3428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0" name="Text Placeholder 3">
            <a:extLst>
              <a:ext uri="{FF2B5EF4-FFF2-40B4-BE49-F238E27FC236}">
                <a16:creationId xmlns:a16="http://schemas.microsoft.com/office/drawing/2014/main" id="{78645F4C-FD7B-EA4F-930C-AE5ED557FD33}"/>
              </a:ext>
            </a:extLst>
          </p:cNvPr>
          <p:cNvSpPr>
            <a:spLocks noGrp="1"/>
          </p:cNvSpPr>
          <p:nvPr>
            <p:ph type="body" sz="quarter" idx="23" hasCustomPrompt="1"/>
          </p:nvPr>
        </p:nvSpPr>
        <p:spPr>
          <a:xfrm>
            <a:off x="3428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Text Placeholder 3">
            <a:extLst>
              <a:ext uri="{FF2B5EF4-FFF2-40B4-BE49-F238E27FC236}">
                <a16:creationId xmlns:a16="http://schemas.microsoft.com/office/drawing/2014/main" id="{08E99BEB-C272-EA4F-9757-A235FA0648E5}"/>
              </a:ext>
            </a:extLst>
          </p:cNvPr>
          <p:cNvSpPr>
            <a:spLocks noGrp="1"/>
          </p:cNvSpPr>
          <p:nvPr>
            <p:ph type="body" sz="quarter" idx="43" hasCustomPrompt="1"/>
          </p:nvPr>
        </p:nvSpPr>
        <p:spPr>
          <a:xfrm>
            <a:off x="4686298" y="2705737"/>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5CBC8CD7-BCAB-1543-BFA5-38A3B8B4C74B}"/>
              </a:ext>
            </a:extLst>
          </p:cNvPr>
          <p:cNvSpPr>
            <a:spLocks noGrp="1"/>
          </p:cNvSpPr>
          <p:nvPr>
            <p:ph type="body" sz="quarter" idx="44" hasCustomPrompt="1"/>
          </p:nvPr>
        </p:nvSpPr>
        <p:spPr>
          <a:xfrm>
            <a:off x="4686298" y="3135903"/>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Text Placeholder 3">
            <a:extLst>
              <a:ext uri="{FF2B5EF4-FFF2-40B4-BE49-F238E27FC236}">
                <a16:creationId xmlns:a16="http://schemas.microsoft.com/office/drawing/2014/main" id="{B07079AA-9CE7-A743-A204-1E22820E03B3}"/>
              </a:ext>
            </a:extLst>
          </p:cNvPr>
          <p:cNvSpPr>
            <a:spLocks noGrp="1"/>
          </p:cNvSpPr>
          <p:nvPr>
            <p:ph type="body" sz="quarter" idx="45" hasCustomPrompt="1"/>
          </p:nvPr>
        </p:nvSpPr>
        <p:spPr>
          <a:xfrm>
            <a:off x="46862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5" name="Text Placeholder 3">
            <a:extLst>
              <a:ext uri="{FF2B5EF4-FFF2-40B4-BE49-F238E27FC236}">
                <a16:creationId xmlns:a16="http://schemas.microsoft.com/office/drawing/2014/main" id="{7B7C57F3-D090-B643-9BDE-7F5D0FEB64AE}"/>
              </a:ext>
            </a:extLst>
          </p:cNvPr>
          <p:cNvSpPr>
            <a:spLocks noGrp="1"/>
          </p:cNvSpPr>
          <p:nvPr>
            <p:ph type="body" sz="quarter" idx="46" hasCustomPrompt="1"/>
          </p:nvPr>
        </p:nvSpPr>
        <p:spPr>
          <a:xfrm>
            <a:off x="46862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Text Placeholder 3">
            <a:extLst>
              <a:ext uri="{FF2B5EF4-FFF2-40B4-BE49-F238E27FC236}">
                <a16:creationId xmlns:a16="http://schemas.microsoft.com/office/drawing/2014/main" id="{726D26EE-F309-7942-A485-23B55171E3BD}"/>
              </a:ext>
            </a:extLst>
          </p:cNvPr>
          <p:cNvSpPr>
            <a:spLocks noGrp="1"/>
          </p:cNvSpPr>
          <p:nvPr>
            <p:ph type="body" sz="quarter" idx="47" hasCustomPrompt="1"/>
          </p:nvPr>
        </p:nvSpPr>
        <p:spPr>
          <a:xfrm>
            <a:off x="342898" y="5031105"/>
            <a:ext cx="4114800" cy="423544"/>
          </a:xfrm>
        </p:spPr>
        <p:txBody>
          <a:bodyPr anchor="ctr">
            <a:noAutofit/>
          </a:bodyPr>
          <a:lstStyle>
            <a:lvl1pPr marL="0" indent="0" algn="ctr">
              <a:buNone/>
              <a:defRPr sz="1600" b="1">
                <a:solidFill>
                  <a:schemeClr val="accent1"/>
                </a:solidFill>
              </a:defRPr>
            </a:lvl1pPr>
          </a:lstStyle>
          <a:p>
            <a:pPr lvl="0"/>
            <a:r>
              <a:rPr lang="en-US"/>
              <a:t>Click to edit text</a:t>
            </a:r>
          </a:p>
        </p:txBody>
      </p:sp>
      <p:sp>
        <p:nvSpPr>
          <p:cNvPr id="28" name="Text Placeholder 3">
            <a:extLst>
              <a:ext uri="{FF2B5EF4-FFF2-40B4-BE49-F238E27FC236}">
                <a16:creationId xmlns:a16="http://schemas.microsoft.com/office/drawing/2014/main" id="{DEE036C1-1D36-074A-91D4-D40C17321466}"/>
              </a:ext>
            </a:extLst>
          </p:cNvPr>
          <p:cNvSpPr>
            <a:spLocks noGrp="1"/>
          </p:cNvSpPr>
          <p:nvPr>
            <p:ph type="body" sz="quarter" idx="48" hasCustomPrompt="1"/>
          </p:nvPr>
        </p:nvSpPr>
        <p:spPr>
          <a:xfrm>
            <a:off x="342898" y="5461271"/>
            <a:ext cx="4114800" cy="60960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25695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SBC - Key Takeaways">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52E675B7-4B5C-9AB1-820A-58C33863FFAE}"/>
              </a:ext>
            </a:extLst>
          </p:cNvPr>
          <p:cNvPicPr>
            <a:picLocks noChangeAspect="1"/>
          </p:cNvPicPr>
          <p:nvPr userDrawn="1"/>
        </p:nvPicPr>
        <p:blipFill>
          <a:blip r:embed="rId2">
            <a:alphaModFix amt="19000"/>
          </a:blip>
          <a:stretch>
            <a:fillRect/>
          </a:stretch>
        </p:blipFill>
        <p:spPr>
          <a:xfrm>
            <a:off x="5894503" y="1922669"/>
            <a:ext cx="4531802" cy="4531802"/>
          </a:xfrm>
          <a:prstGeom prst="rect">
            <a:avLst/>
          </a:prstGeom>
        </p:spPr>
      </p:pic>
      <p:sp>
        <p:nvSpPr>
          <p:cNvPr id="4" name="Date Placeholder 3">
            <a:extLst>
              <a:ext uri="{FF2B5EF4-FFF2-40B4-BE49-F238E27FC236}">
                <a16:creationId xmlns:a16="http://schemas.microsoft.com/office/drawing/2014/main" id="{47C7ECD4-7627-22C9-2E85-C709F6028CEF}"/>
              </a:ext>
            </a:extLst>
          </p:cNvPr>
          <p:cNvSpPr>
            <a:spLocks noGrp="1"/>
          </p:cNvSpPr>
          <p:nvPr>
            <p:ph type="dt" sz="half" idx="10"/>
          </p:nvPr>
        </p:nvSpPr>
        <p:spPr/>
        <p:txBody>
          <a:bodyPr/>
          <a:lstStyle/>
          <a:p>
            <a:fld id="{F8C42556-BEF5-BD45-97A8-62240D3A5590}" type="datetimeFigureOut">
              <a:rPr lang="en-US" smtClean="0"/>
              <a:t>2/8/2023</a:t>
            </a:fld>
            <a:endParaRPr lang="en-US"/>
          </a:p>
        </p:txBody>
      </p:sp>
      <p:sp>
        <p:nvSpPr>
          <p:cNvPr id="5" name="Footer Placeholder 4">
            <a:extLst>
              <a:ext uri="{FF2B5EF4-FFF2-40B4-BE49-F238E27FC236}">
                <a16:creationId xmlns:a16="http://schemas.microsoft.com/office/drawing/2014/main" id="{EA094EFF-5165-8340-88AA-E3246EE5B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3CD5D-31C1-69E2-2CEC-849EA776C6F6}"/>
              </a:ext>
            </a:extLst>
          </p:cNvPr>
          <p:cNvSpPr>
            <a:spLocks noGrp="1"/>
          </p:cNvSpPr>
          <p:nvPr>
            <p:ph type="sldNum" sz="quarter" idx="12"/>
          </p:nvPr>
        </p:nvSpPr>
        <p:spPr/>
        <p:txBody>
          <a:bodyPr/>
          <a:lstStyle/>
          <a:p>
            <a:fld id="{36896C56-6EBC-A44E-90AB-E89E1CDDCF72}" type="slidenum">
              <a:rPr lang="en-US" smtClean="0"/>
              <a:t>‹#›</a:t>
            </a:fld>
            <a:endParaRPr lang="en-US"/>
          </a:p>
        </p:txBody>
      </p:sp>
      <p:cxnSp>
        <p:nvCxnSpPr>
          <p:cNvPr id="7" name="Straight Connector 6">
            <a:extLst>
              <a:ext uri="{FF2B5EF4-FFF2-40B4-BE49-F238E27FC236}">
                <a16:creationId xmlns:a16="http://schemas.microsoft.com/office/drawing/2014/main" id="{0A5FC0EB-CBE1-2E19-BF49-42D2CC90E029}"/>
              </a:ext>
            </a:extLst>
          </p:cNvPr>
          <p:cNvCxnSpPr>
            <a:cxnSpLocks/>
          </p:cNvCxnSpPr>
          <p:nvPr userDrawn="1"/>
        </p:nvCxnSpPr>
        <p:spPr>
          <a:xfrm>
            <a:off x="628650" y="1288575"/>
            <a:ext cx="7886700" cy="0"/>
          </a:xfrm>
          <a:prstGeom prst="line">
            <a:avLst/>
          </a:prstGeom>
          <a:ln w="38100">
            <a:solidFill>
              <a:srgbClr val="202C4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C4814D9-2CD9-A243-AFA3-6CABA0746598}"/>
              </a:ext>
            </a:extLst>
          </p:cNvPr>
          <p:cNvSpPr/>
          <p:nvPr userDrawn="1"/>
        </p:nvSpPr>
        <p:spPr>
          <a:xfrm>
            <a:off x="0" y="6121400"/>
            <a:ext cx="9144000" cy="736600"/>
          </a:xfrm>
          <a:prstGeom prst="rect">
            <a:avLst/>
          </a:prstGeom>
          <a:solidFill>
            <a:srgbClr val="2C3A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F0DFE393-418D-D0CE-A6F1-F8ED9753174D}"/>
              </a:ext>
            </a:extLst>
          </p:cNvPr>
          <p:cNvSpPr txBox="1"/>
          <p:nvPr userDrawn="1"/>
        </p:nvSpPr>
        <p:spPr>
          <a:xfrm>
            <a:off x="809394" y="6399771"/>
            <a:ext cx="8427584" cy="207749"/>
          </a:xfrm>
          <a:prstGeom prst="rect">
            <a:avLst/>
          </a:prstGeom>
          <a:noFill/>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750" b="1" i="0" spc="225" dirty="0">
                <a:solidFill>
                  <a:srgbClr val="B49D5A"/>
                </a:solidFill>
                <a:effectLst/>
                <a:latin typeface="Montserrat" pitchFamily="2" charset="77"/>
              </a:rPr>
              <a:t>National 8(a) Association  </a:t>
            </a:r>
            <a:r>
              <a:rPr lang="en-US" sz="750" spc="225" dirty="0">
                <a:solidFill>
                  <a:srgbClr val="B49D5A"/>
                </a:solidFill>
                <a:effectLst/>
                <a:latin typeface="Montserrat" pitchFamily="2" charset="77"/>
              </a:rPr>
              <a:t>◆      </a:t>
            </a:r>
            <a:r>
              <a:rPr lang="en-US" sz="750" b="1" spc="225" dirty="0">
                <a:solidFill>
                  <a:srgbClr val="B49D5A"/>
                </a:solidFill>
                <a:effectLst/>
                <a:latin typeface="Montserrat" pitchFamily="2" charset="77"/>
              </a:rPr>
              <a:t>2023 National Small Business Conference</a:t>
            </a:r>
            <a:r>
              <a:rPr lang="en-US" sz="750" spc="225" dirty="0">
                <a:solidFill>
                  <a:srgbClr val="B49D5A"/>
                </a:solidFill>
                <a:effectLst/>
                <a:latin typeface="Montserrat" pitchFamily="2" charset="77"/>
              </a:rPr>
              <a:t>     ◆     </a:t>
            </a:r>
            <a:r>
              <a:rPr lang="en-US" sz="750" b="1" i="0" spc="225" dirty="0">
                <a:solidFill>
                  <a:srgbClr val="B49D5A"/>
                </a:solidFill>
                <a:effectLst/>
                <a:latin typeface="Montserrat" pitchFamily="2" charset="77"/>
              </a:rPr>
              <a:t>New Orleans, LA </a:t>
            </a:r>
            <a:r>
              <a:rPr lang="en-US" sz="750" spc="225" dirty="0">
                <a:solidFill>
                  <a:srgbClr val="B49D5A"/>
                </a:solidFill>
                <a:effectLst/>
                <a:latin typeface="Montserrat" pitchFamily="2" charset="77"/>
              </a:rPr>
              <a:t> </a:t>
            </a:r>
          </a:p>
        </p:txBody>
      </p:sp>
      <p:sp>
        <p:nvSpPr>
          <p:cNvPr id="8" name="TextBox 7">
            <a:extLst>
              <a:ext uri="{FF2B5EF4-FFF2-40B4-BE49-F238E27FC236}">
                <a16:creationId xmlns:a16="http://schemas.microsoft.com/office/drawing/2014/main" id="{06777018-FA82-20A2-46D3-D6E986374CA0}"/>
              </a:ext>
            </a:extLst>
          </p:cNvPr>
          <p:cNvSpPr txBox="1"/>
          <p:nvPr userDrawn="1"/>
        </p:nvSpPr>
        <p:spPr>
          <a:xfrm>
            <a:off x="628650" y="477860"/>
            <a:ext cx="7886700" cy="600164"/>
          </a:xfrm>
          <a:prstGeom prst="rect">
            <a:avLst/>
          </a:prstGeom>
          <a:noFill/>
        </p:spPr>
        <p:txBody>
          <a:bodyPr wrap="square" rtlCol="0">
            <a:spAutoFit/>
          </a:bodyPr>
          <a:lstStyle/>
          <a:p>
            <a:r>
              <a:rPr lang="en-US" sz="3300" b="1" dirty="0">
                <a:solidFill>
                  <a:srgbClr val="B49D5A"/>
                </a:solidFill>
                <a:latin typeface="Trebuchet MS" panose="020B0703020202090204" pitchFamily="34" charset="0"/>
              </a:rPr>
              <a:t>Key Takeaways</a:t>
            </a:r>
          </a:p>
        </p:txBody>
      </p:sp>
      <p:pic>
        <p:nvPicPr>
          <p:cNvPr id="12" name="Picture 11" descr="A picture containing text&#10;&#10;Description automatically generated">
            <a:extLst>
              <a:ext uri="{FF2B5EF4-FFF2-40B4-BE49-F238E27FC236}">
                <a16:creationId xmlns:a16="http://schemas.microsoft.com/office/drawing/2014/main" id="{D90BA96F-BE4D-51ED-1335-E2A603C902D4}"/>
              </a:ext>
            </a:extLst>
          </p:cNvPr>
          <p:cNvPicPr>
            <a:picLocks noChangeAspect="1"/>
          </p:cNvPicPr>
          <p:nvPr userDrawn="1"/>
        </p:nvPicPr>
        <p:blipFill>
          <a:blip r:embed="rId3"/>
          <a:stretch>
            <a:fillRect/>
          </a:stretch>
        </p:blipFill>
        <p:spPr>
          <a:xfrm>
            <a:off x="285750" y="6380140"/>
            <a:ext cx="588233" cy="263540"/>
          </a:xfrm>
          <a:prstGeom prst="rect">
            <a:avLst/>
          </a:prstGeom>
        </p:spPr>
      </p:pic>
      <p:sp>
        <p:nvSpPr>
          <p:cNvPr id="15" name="Content Placeholder 2">
            <a:extLst>
              <a:ext uri="{FF2B5EF4-FFF2-40B4-BE49-F238E27FC236}">
                <a16:creationId xmlns:a16="http://schemas.microsoft.com/office/drawing/2014/main" id="{35F8AF64-9DC2-E4B8-94CF-12121C250DA8}"/>
              </a:ext>
            </a:extLst>
          </p:cNvPr>
          <p:cNvSpPr>
            <a:spLocks noGrp="1"/>
          </p:cNvSpPr>
          <p:nvPr>
            <p:ph idx="1" hasCustomPrompt="1"/>
          </p:nvPr>
        </p:nvSpPr>
        <p:spPr>
          <a:xfrm>
            <a:off x="628650" y="1582691"/>
            <a:ext cx="7886700" cy="4094627"/>
          </a:xfrm>
        </p:spPr>
        <p:txBody>
          <a:bodyPr/>
          <a:lstStyle>
            <a:lvl1pPr>
              <a:defRPr b="0" i="0">
                <a:solidFill>
                  <a:srgbClr val="202C41"/>
                </a:solidFill>
                <a:latin typeface="Trebuchet MS" panose="020B0703020202090204" pitchFamily="34" charset="0"/>
              </a:defRPr>
            </a:lvl1pPr>
          </a:lstStyle>
          <a:p>
            <a:pPr lvl="0"/>
            <a:r>
              <a:rPr lang="en-US" dirty="0"/>
              <a:t>Insert content here.</a:t>
            </a:r>
          </a:p>
        </p:txBody>
      </p:sp>
    </p:spTree>
    <p:extLst>
      <p:ext uri="{BB962C8B-B14F-4D97-AF65-F5344CB8AC3E}">
        <p14:creationId xmlns:p14="http://schemas.microsoft.com/office/powerpoint/2010/main" val="40936471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 Grid w Photo Lef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0" y="3"/>
            <a:ext cx="2926080" cy="6858311"/>
          </a:xfrm>
          <a:solidFill>
            <a:schemeClr val="bg1">
              <a:lumMod val="95000"/>
            </a:schemeClr>
          </a:solidFill>
        </p:spPr>
        <p:txBody>
          <a:bodyPr anchor="ctr"/>
          <a:lstStyle>
            <a:lvl1pPr algn="ctr">
              <a:defRPr/>
            </a:lvl1pPr>
          </a:lstStyle>
          <a:p>
            <a:r>
              <a:rPr lang="en-US" dirty="0"/>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4206317"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4206317"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7178117"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7178117"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6096000" y="515330"/>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6700990C-871D-C740-B979-FFDDE413646C}"/>
              </a:ext>
            </a:extLst>
          </p:cNvPr>
          <p:cNvSpPr>
            <a:spLocks noGrp="1"/>
          </p:cNvSpPr>
          <p:nvPr>
            <p:ph type="ftr" sz="quarter" idx="33"/>
          </p:nvPr>
        </p:nvSpPr>
        <p:spPr/>
        <p:txBody>
          <a:bodyPr/>
          <a:lstStyle/>
          <a:p>
            <a:r>
              <a:rPr lang="en-US"/>
              <a:t>CONFIDENTIAL © Deltek, Inc. All Rights Reserved.</a:t>
            </a:r>
          </a:p>
        </p:txBody>
      </p:sp>
      <p:sp>
        <p:nvSpPr>
          <p:cNvPr id="6" name="Slide Number Placeholder 5">
            <a:extLst>
              <a:ext uri="{FF2B5EF4-FFF2-40B4-BE49-F238E27FC236}">
                <a16:creationId xmlns:a16="http://schemas.microsoft.com/office/drawing/2014/main" id="{C8E1B8CD-AFB2-7E46-BB3F-2FA39B55F175}"/>
              </a:ext>
            </a:extLst>
          </p:cNvPr>
          <p:cNvSpPr>
            <a:spLocks noGrp="1"/>
          </p:cNvSpPr>
          <p:nvPr>
            <p:ph type="sldNum" sz="quarter" idx="34"/>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2259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 Grid w Photo Righ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hasCustomPrompt="1"/>
          </p:nvPr>
        </p:nvSpPr>
        <p:spPr>
          <a:xfrm>
            <a:off x="6217920" y="3"/>
            <a:ext cx="2926080" cy="6858311"/>
          </a:xfrm>
          <a:solidFill>
            <a:schemeClr val="bg1">
              <a:lumMod val="95000"/>
            </a:schemeClr>
          </a:solidFill>
        </p:spPr>
        <p:txBody>
          <a:bodyPr anchor="ctr"/>
          <a:lstStyle>
            <a:lvl1pPr algn="ctr">
              <a:defRPr/>
            </a:lvl1pPr>
          </a:lstStyle>
          <a:p>
            <a:r>
              <a:rPr lang="en-US" dirty="0"/>
              <a:t>Click to add picture</a:t>
            </a:r>
          </a:p>
        </p:txBody>
      </p:sp>
      <p:sp>
        <p:nvSpPr>
          <p:cNvPr id="2" name="Footer Placeholder 1"/>
          <p:cNvSpPr>
            <a:spLocks noGrp="1"/>
          </p:cNvSpPr>
          <p:nvPr>
            <p:ph type="ftr" sz="quarter" idx="14"/>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CONFIDENTIAL © Deltek, Inc. All Rights Reserved.</a:t>
            </a:r>
          </a:p>
        </p:txBody>
      </p:sp>
      <p:sp>
        <p:nvSpPr>
          <p:cNvPr id="3" name="Slide Number Placeholder 2"/>
          <p:cNvSpPr>
            <a:spLocks noGrp="1"/>
          </p:cNvSpPr>
          <p:nvPr>
            <p:ph type="sldNum" sz="quarter" idx="15"/>
          </p:nvPr>
        </p:nvSpPr>
        <p:spPr/>
        <p:txBody>
          <a:bodyPr/>
          <a:lstStyle>
            <a:lvl1pPr>
              <a:defRPr>
                <a:solidFill>
                  <a:schemeClr val="bg1"/>
                </a:solidFill>
                <a:effectLst>
                  <a:outerShdw blurRad="38100" dist="38100" dir="2700000" algn="tl">
                    <a:srgbClr val="000000">
                      <a:alpha val="43137"/>
                    </a:srgbClr>
                  </a:outerShdw>
                </a:effectLst>
              </a:defRPr>
            </a:lvl1pPr>
          </a:lstStyle>
          <a:p>
            <a:fld id="{B55A158B-BCF3-9542-9167-C24EBDDACB7A}" type="slidenum">
              <a:rPr lang="uk-UA" smtClean="0"/>
              <a:pPr/>
              <a:t>‹#›</a:t>
            </a:fld>
            <a:endParaRPr lang="uk-UA" dirty="0"/>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1234517" y="515329"/>
            <a:ext cx="731368" cy="975360"/>
          </a:xfrm>
        </p:spPr>
        <p:txBody>
          <a:bodyPr anchor="ctr">
            <a:noAutofit/>
          </a:bodyPr>
          <a:lstStyle>
            <a:lvl1pPr marL="0" indent="0" algn="ctr">
              <a:buNone/>
              <a:defRPr sz="1400"/>
            </a:lvl1pPr>
          </a:lstStyle>
          <a:p>
            <a:r>
              <a:rPr lang="en-US" dirty="0"/>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1234517" y="3672840"/>
            <a:ext cx="731368" cy="975360"/>
          </a:xfrm>
        </p:spPr>
        <p:txBody>
          <a:bodyPr anchor="ctr">
            <a:noAutofit/>
          </a:bodyPr>
          <a:lstStyle>
            <a:lvl1pPr marL="0" indent="0" algn="ctr">
              <a:buNone/>
              <a:defRPr sz="1400"/>
            </a:lvl1pPr>
          </a:lstStyle>
          <a:p>
            <a:r>
              <a:rPr lang="en-US" dirty="0"/>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4206317" y="515329"/>
            <a:ext cx="731368" cy="975360"/>
          </a:xfrm>
        </p:spPr>
        <p:txBody>
          <a:bodyPr anchor="ctr">
            <a:noAutofit/>
          </a:bodyPr>
          <a:lstStyle>
            <a:lvl1pPr marL="0" indent="0" algn="ctr">
              <a:buNone/>
              <a:defRPr sz="1400"/>
            </a:lvl1pPr>
          </a:lstStyle>
          <a:p>
            <a:r>
              <a:rPr lang="en-US" dirty="0"/>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4206317" y="3672840"/>
            <a:ext cx="731368" cy="975360"/>
          </a:xfrm>
        </p:spPr>
        <p:txBody>
          <a:bodyPr anchor="ctr">
            <a:noAutofit/>
          </a:bodyPr>
          <a:lstStyle>
            <a:lvl1pPr marL="0" indent="0" algn="ctr">
              <a:buNone/>
              <a:defRPr sz="1400"/>
            </a:lvl1pPr>
          </a:lstStyle>
          <a:p>
            <a:r>
              <a:rPr lang="en-US" dirty="0"/>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3124200" y="515330"/>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95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 Grid w Photo Center">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5A7578A-2DD2-6A45-8EEF-5EEB13AEF51E}"/>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userDrawn="1"/>
        </p:nvCxnSpPr>
        <p:spPr>
          <a:xfrm>
            <a:off x="0" y="6375400"/>
            <a:ext cx="8915400" cy="0"/>
          </a:xfrm>
          <a:prstGeom prst="line">
            <a:avLst/>
          </a:prstGeom>
          <a:ln w="12700" cap="flat">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dirty="0"/>
          </a:p>
        </p:txBody>
      </p:sp>
      <p:sp>
        <p:nvSpPr>
          <p:cNvPr id="8" name="Picture Placeholder 7"/>
          <p:cNvSpPr>
            <a:spLocks noGrp="1"/>
          </p:cNvSpPr>
          <p:nvPr>
            <p:ph type="pic" sz="quarter" idx="12"/>
          </p:nvPr>
        </p:nvSpPr>
        <p:spPr>
          <a:xfrm>
            <a:off x="3154680" y="-1"/>
            <a:ext cx="2834640" cy="6858001"/>
          </a:xfrm>
          <a:custGeom>
            <a:avLst/>
            <a:gdLst>
              <a:gd name="connsiteX0" fmla="*/ 0 w 2415510"/>
              <a:gd name="connsiteY0" fmla="*/ 0 h 5146936"/>
              <a:gd name="connsiteX1" fmla="*/ 2415509 w 2415510"/>
              <a:gd name="connsiteY1" fmla="*/ 0 h 5146936"/>
              <a:gd name="connsiteX2" fmla="*/ 2415509 w 2415510"/>
              <a:gd name="connsiteY2" fmla="*/ 1822251 h 5146936"/>
              <a:gd name="connsiteX3" fmla="*/ 2415510 w 2415510"/>
              <a:gd name="connsiteY3" fmla="*/ 1822252 h 5146936"/>
              <a:gd name="connsiteX4" fmla="*/ 2415510 w 2415510"/>
              <a:gd name="connsiteY4" fmla="*/ 5146936 h 5146936"/>
              <a:gd name="connsiteX5" fmla="*/ 1 w 2415510"/>
              <a:gd name="connsiteY5" fmla="*/ 5146936 h 5146936"/>
              <a:gd name="connsiteX6" fmla="*/ 1 w 2415510"/>
              <a:gd name="connsiteY6" fmla="*/ 2038350 h 5146936"/>
              <a:gd name="connsiteX7" fmla="*/ 0 w 2415510"/>
              <a:gd name="connsiteY7" fmla="*/ 2038350 h 51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5510" h="5146936">
                <a:moveTo>
                  <a:pt x="0" y="0"/>
                </a:moveTo>
                <a:lnTo>
                  <a:pt x="2415509" y="0"/>
                </a:lnTo>
                <a:lnTo>
                  <a:pt x="2415509" y="1822251"/>
                </a:lnTo>
                <a:lnTo>
                  <a:pt x="2415510" y="1822252"/>
                </a:lnTo>
                <a:lnTo>
                  <a:pt x="2415510" y="5146936"/>
                </a:lnTo>
                <a:lnTo>
                  <a:pt x="1" y="5146936"/>
                </a:lnTo>
                <a:lnTo>
                  <a:pt x="1" y="2038350"/>
                </a:lnTo>
                <a:lnTo>
                  <a:pt x="0" y="2038350"/>
                </a:lnTo>
                <a:close/>
              </a:path>
            </a:pathLst>
          </a:custGeom>
          <a:solidFill>
            <a:schemeClr val="bg1">
              <a:lumMod val="95000"/>
            </a:schemeClr>
          </a:solidFill>
          <a:ln w="31750" cap="rnd">
            <a:noFill/>
          </a:ln>
        </p:spPr>
        <p:txBody>
          <a:bodyPr wrap="square" anchor="ctr">
            <a:noAutofit/>
          </a:bodyPr>
          <a:lstStyle>
            <a:lvl1pPr algn="ctr">
              <a:defRPr/>
            </a:lvl1pPr>
          </a:lstStyle>
          <a:p>
            <a:r>
              <a:rPr lang="en-US"/>
              <a:t>Click icon to add picture</a:t>
            </a:r>
          </a:p>
        </p:txBody>
      </p:sp>
      <p:sp>
        <p:nvSpPr>
          <p:cNvPr id="11" name="Picture Placeholder 6"/>
          <p:cNvSpPr>
            <a:spLocks noGrp="1" noChangeAspect="1"/>
          </p:cNvSpPr>
          <p:nvPr>
            <p:ph type="pic" sz="quarter" idx="16" hasCustomPrompt="1"/>
          </p:nvPr>
        </p:nvSpPr>
        <p:spPr>
          <a:xfrm>
            <a:off x="1234517" y="515329"/>
            <a:ext cx="731368" cy="975360"/>
          </a:xfrm>
        </p:spPr>
        <p:txBody>
          <a:bodyPr anchor="ctr">
            <a:noAutofit/>
          </a:bodyPr>
          <a:lstStyle>
            <a:lvl1pPr marL="0" indent="0" algn="ctr">
              <a:buNone/>
              <a:defRPr sz="1400"/>
            </a:lvl1pPr>
          </a:lstStyle>
          <a:p>
            <a:r>
              <a:rPr lang="en-US" dirty="0"/>
              <a:t>icon</a:t>
            </a:r>
          </a:p>
        </p:txBody>
      </p:sp>
      <p:sp>
        <p:nvSpPr>
          <p:cNvPr id="12" name="Text Placeholder 3"/>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13" name="Text Placeholder 3"/>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4" name="Picture Placeholder 6"/>
          <p:cNvSpPr>
            <a:spLocks noGrp="1" noChangeAspect="1"/>
          </p:cNvSpPr>
          <p:nvPr>
            <p:ph type="pic" sz="quarter" idx="24" hasCustomPrompt="1"/>
          </p:nvPr>
        </p:nvSpPr>
        <p:spPr>
          <a:xfrm>
            <a:off x="1234517" y="3672840"/>
            <a:ext cx="731368" cy="975360"/>
          </a:xfrm>
        </p:spPr>
        <p:txBody>
          <a:bodyPr anchor="ctr">
            <a:noAutofit/>
          </a:bodyPr>
          <a:lstStyle>
            <a:lvl1pPr marL="0" indent="0" algn="ctr">
              <a:buNone/>
              <a:defRPr sz="1400"/>
            </a:lvl1pPr>
          </a:lstStyle>
          <a:p>
            <a:r>
              <a:rPr lang="en-US" dirty="0"/>
              <a:t>icon</a:t>
            </a:r>
          </a:p>
        </p:txBody>
      </p:sp>
      <p:sp>
        <p:nvSpPr>
          <p:cNvPr id="25" name="Text Placeholder 3"/>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6" name="Text Placeholder 3"/>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27" name="Picture Placeholder 6"/>
          <p:cNvSpPr>
            <a:spLocks noGrp="1" noChangeAspect="1"/>
          </p:cNvSpPr>
          <p:nvPr>
            <p:ph type="pic" sz="quarter" idx="27" hasCustomPrompt="1"/>
          </p:nvPr>
        </p:nvSpPr>
        <p:spPr>
          <a:xfrm>
            <a:off x="7178117" y="515329"/>
            <a:ext cx="731368" cy="975360"/>
          </a:xfrm>
        </p:spPr>
        <p:txBody>
          <a:bodyPr anchor="ctr">
            <a:noAutofit/>
          </a:bodyPr>
          <a:lstStyle>
            <a:lvl1pPr marL="0" indent="0" algn="ctr">
              <a:buNone/>
              <a:defRPr sz="1400"/>
            </a:lvl1pPr>
          </a:lstStyle>
          <a:p>
            <a:r>
              <a:rPr lang="en-US" dirty="0"/>
              <a:t>icon</a:t>
            </a:r>
          </a:p>
        </p:txBody>
      </p:sp>
      <p:sp>
        <p:nvSpPr>
          <p:cNvPr id="28" name="Text Placeholder 3"/>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29" name="Text Placeholder 3"/>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
        <p:nvSpPr>
          <p:cNvPr id="30" name="Picture Placeholder 6"/>
          <p:cNvSpPr>
            <a:spLocks noGrp="1" noChangeAspect="1"/>
          </p:cNvSpPr>
          <p:nvPr>
            <p:ph type="pic" sz="quarter" idx="30" hasCustomPrompt="1"/>
          </p:nvPr>
        </p:nvSpPr>
        <p:spPr>
          <a:xfrm>
            <a:off x="7178117" y="3672840"/>
            <a:ext cx="731368" cy="975360"/>
          </a:xfrm>
        </p:spPr>
        <p:txBody>
          <a:bodyPr anchor="ctr">
            <a:noAutofit/>
          </a:bodyPr>
          <a:lstStyle>
            <a:lvl1pPr marL="0" indent="0" algn="ctr">
              <a:buNone/>
              <a:defRPr sz="1400"/>
            </a:lvl1pPr>
          </a:lstStyle>
          <a:p>
            <a:r>
              <a:rPr lang="en-US" dirty="0"/>
              <a:t>icon</a:t>
            </a:r>
          </a:p>
        </p:txBody>
      </p:sp>
      <p:sp>
        <p:nvSpPr>
          <p:cNvPr id="31" name="Text Placeholder 3"/>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dirty="0"/>
              <a:t>Click to edit text</a:t>
            </a:r>
          </a:p>
        </p:txBody>
      </p:sp>
      <p:sp>
        <p:nvSpPr>
          <p:cNvPr id="32" name="Text Placeholder 3"/>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dirty="0"/>
              <a:t>Click to edit text</a:t>
            </a:r>
          </a:p>
        </p:txBody>
      </p:sp>
    </p:spTree>
    <p:extLst>
      <p:ext uri="{BB962C8B-B14F-4D97-AF65-F5344CB8AC3E}">
        <p14:creationId xmlns:p14="http://schemas.microsoft.com/office/powerpoint/2010/main" val="283789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Col Grid w Photo Lef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 name="Picture Placeholder 26">
            <a:extLst>
              <a:ext uri="{FF2B5EF4-FFF2-40B4-BE49-F238E27FC236}">
                <a16:creationId xmlns:a16="http://schemas.microsoft.com/office/drawing/2014/main" id="{C13A57AD-F397-7B4D-8E0B-9BF42719DAC7}"/>
              </a:ext>
            </a:extLst>
          </p:cNvPr>
          <p:cNvSpPr>
            <a:spLocks noGrp="1"/>
          </p:cNvSpPr>
          <p:nvPr>
            <p:ph type="pic" sz="quarter" idx="10" hasCustomPrompt="1"/>
          </p:nvPr>
        </p:nvSpPr>
        <p:spPr>
          <a:xfrm>
            <a:off x="0" y="3"/>
            <a:ext cx="2926080" cy="6375399"/>
          </a:xfrm>
          <a:custGeom>
            <a:avLst/>
            <a:gdLst>
              <a:gd name="connsiteX0" fmla="*/ 0 w 2926080"/>
              <a:gd name="connsiteY0" fmla="*/ 0 h 4781549"/>
              <a:gd name="connsiteX1" fmla="*/ 2926080 w 2926080"/>
              <a:gd name="connsiteY1" fmla="*/ 0 h 4781549"/>
              <a:gd name="connsiteX2" fmla="*/ 2926080 w 2926080"/>
              <a:gd name="connsiteY2" fmla="*/ 4781549 h 4781549"/>
              <a:gd name="connsiteX3" fmla="*/ 0 w 292608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926080" h="4781549">
                <a:moveTo>
                  <a:pt x="0" y="0"/>
                </a:moveTo>
                <a:lnTo>
                  <a:pt x="2926080" y="0"/>
                </a:lnTo>
                <a:lnTo>
                  <a:pt x="292608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4206317" y="515329"/>
            <a:ext cx="731368" cy="975360"/>
          </a:xfrm>
        </p:spPr>
        <p:txBody>
          <a:bodyPr anchor="ctr">
            <a:noAutofit/>
          </a:bodyPr>
          <a:lstStyle>
            <a:lvl1pPr marL="0" indent="0" algn="ctr">
              <a:buNone/>
              <a:defRPr sz="1400"/>
            </a:lvl1pPr>
          </a:lstStyle>
          <a:p>
            <a:r>
              <a:rPr lang="en-US"/>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4206317" y="3672840"/>
            <a:ext cx="731368" cy="975360"/>
          </a:xfrm>
        </p:spPr>
        <p:txBody>
          <a:bodyPr anchor="ctr">
            <a:noAutofit/>
          </a:bodyPr>
          <a:lstStyle>
            <a:lvl1pPr marL="0" indent="0" algn="ctr">
              <a:buNone/>
              <a:defRPr sz="1400"/>
            </a:lvl1pPr>
          </a:lstStyle>
          <a:p>
            <a:r>
              <a:rPr lang="en-US"/>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7178117" y="515329"/>
            <a:ext cx="731368" cy="975360"/>
          </a:xfrm>
        </p:spPr>
        <p:txBody>
          <a:bodyPr anchor="ctr">
            <a:noAutofit/>
          </a:bodyPr>
          <a:lstStyle>
            <a:lvl1pPr marL="0" indent="0" algn="ctr">
              <a:buNone/>
              <a:defRPr sz="1400"/>
            </a:lvl1pPr>
          </a:lstStyle>
          <a:p>
            <a:r>
              <a:rPr lang="en-US"/>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7178117" y="3672840"/>
            <a:ext cx="731368" cy="975360"/>
          </a:xfrm>
        </p:spPr>
        <p:txBody>
          <a:bodyPr anchor="ctr">
            <a:noAutofit/>
          </a:bodyPr>
          <a:lstStyle>
            <a:lvl1pPr marL="0" indent="0" algn="ctr">
              <a:buNone/>
              <a:defRPr sz="1400"/>
            </a:lvl1pPr>
          </a:lstStyle>
          <a:p>
            <a:r>
              <a:rPr lang="en-US"/>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6096000" y="515330"/>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6700990C-871D-C740-B979-FFDDE413646C}"/>
              </a:ext>
            </a:extLst>
          </p:cNvPr>
          <p:cNvSpPr>
            <a:spLocks noGrp="1"/>
          </p:cNvSpPr>
          <p:nvPr>
            <p:ph type="ftr" sz="quarter" idx="33"/>
          </p:nvPr>
        </p:nvSpPr>
        <p:spPr/>
        <p:txBody>
          <a:bodyPr/>
          <a:lstStyle/>
          <a:p>
            <a:r>
              <a:rPr lang="en-US"/>
              <a:t>CONFIDENTIAL © Deltek, Inc. All Rights Reserved.</a:t>
            </a:r>
          </a:p>
        </p:txBody>
      </p:sp>
      <p:sp>
        <p:nvSpPr>
          <p:cNvPr id="6" name="Slide Number Placeholder 5">
            <a:extLst>
              <a:ext uri="{FF2B5EF4-FFF2-40B4-BE49-F238E27FC236}">
                <a16:creationId xmlns:a16="http://schemas.microsoft.com/office/drawing/2014/main" id="{C8E1B8CD-AFB2-7E46-BB3F-2FA39B55F175}"/>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32603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3 Col Grid w Photo Right">
    <p:spTree>
      <p:nvGrpSpPr>
        <p:cNvPr id="1" name=""/>
        <p:cNvGrpSpPr/>
        <p:nvPr/>
      </p:nvGrpSpPr>
      <p:grpSpPr>
        <a:xfrm>
          <a:off x="0" y="0"/>
          <a:ext cx="0" cy="0"/>
          <a:chOff x="0" y="0"/>
          <a:chExt cx="0" cy="0"/>
        </a:xfrm>
      </p:grpSpPr>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B0D3B3F-588D-1346-9971-36CEAC0274D0}"/>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 name="Picture Placeholder 26">
            <a:extLst>
              <a:ext uri="{FF2B5EF4-FFF2-40B4-BE49-F238E27FC236}">
                <a16:creationId xmlns:a16="http://schemas.microsoft.com/office/drawing/2014/main" id="{BBB0E0E4-D1A0-FA4A-AB95-C91F23CA5DDC}"/>
              </a:ext>
            </a:extLst>
          </p:cNvPr>
          <p:cNvSpPr>
            <a:spLocks noGrp="1"/>
          </p:cNvSpPr>
          <p:nvPr>
            <p:ph type="pic" sz="quarter" idx="10" hasCustomPrompt="1"/>
          </p:nvPr>
        </p:nvSpPr>
        <p:spPr>
          <a:xfrm>
            <a:off x="6217920" y="3"/>
            <a:ext cx="2926080" cy="6375399"/>
          </a:xfrm>
          <a:custGeom>
            <a:avLst/>
            <a:gdLst>
              <a:gd name="connsiteX0" fmla="*/ 0 w 2926080"/>
              <a:gd name="connsiteY0" fmla="*/ 0 h 4781549"/>
              <a:gd name="connsiteX1" fmla="*/ 2926080 w 2926080"/>
              <a:gd name="connsiteY1" fmla="*/ 0 h 4781549"/>
              <a:gd name="connsiteX2" fmla="*/ 2926080 w 2926080"/>
              <a:gd name="connsiteY2" fmla="*/ 4781549 h 4781549"/>
              <a:gd name="connsiteX3" fmla="*/ 0 w 292608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926080" h="4781549">
                <a:moveTo>
                  <a:pt x="0" y="0"/>
                </a:moveTo>
                <a:lnTo>
                  <a:pt x="2926080" y="0"/>
                </a:lnTo>
                <a:lnTo>
                  <a:pt x="292608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a:t>Click to add picture</a:t>
            </a:r>
          </a:p>
        </p:txBody>
      </p:sp>
      <p:sp>
        <p:nvSpPr>
          <p:cNvPr id="11" name="Picture Placeholder 6">
            <a:extLst>
              <a:ext uri="{FF2B5EF4-FFF2-40B4-BE49-F238E27FC236}">
                <a16:creationId xmlns:a16="http://schemas.microsoft.com/office/drawing/2014/main" id="{10A9FD85-2DD9-1946-A3BB-C4968228ABF1}"/>
              </a:ext>
            </a:extLst>
          </p:cNvPr>
          <p:cNvSpPr>
            <a:spLocks noGrp="1" noChangeAspect="1"/>
          </p:cNvSpPr>
          <p:nvPr>
            <p:ph type="pic" sz="quarter" idx="16" hasCustomPrompt="1"/>
          </p:nvPr>
        </p:nvSpPr>
        <p:spPr>
          <a:xfrm>
            <a:off x="1234517" y="515329"/>
            <a:ext cx="731368" cy="975360"/>
          </a:xfrm>
        </p:spPr>
        <p:txBody>
          <a:bodyPr anchor="ctr">
            <a:noAutofit/>
          </a:bodyPr>
          <a:lstStyle>
            <a:lvl1pPr marL="0" indent="0" algn="ctr">
              <a:buNone/>
              <a:defRPr sz="1400"/>
            </a:lvl1pPr>
          </a:lstStyle>
          <a:p>
            <a:r>
              <a:rPr lang="en-US"/>
              <a:t>icon</a:t>
            </a:r>
          </a:p>
        </p:txBody>
      </p:sp>
      <p:sp>
        <p:nvSpPr>
          <p:cNvPr id="13" name="Text Placeholder 3">
            <a:extLst>
              <a:ext uri="{FF2B5EF4-FFF2-40B4-BE49-F238E27FC236}">
                <a16:creationId xmlns:a16="http://schemas.microsoft.com/office/drawing/2014/main" id="{D67A1AAF-8138-B345-B388-DBBD63DEC39B}"/>
              </a:ext>
            </a:extLst>
          </p:cNvPr>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4" name="Text Placeholder 3">
            <a:extLst>
              <a:ext uri="{FF2B5EF4-FFF2-40B4-BE49-F238E27FC236}">
                <a16:creationId xmlns:a16="http://schemas.microsoft.com/office/drawing/2014/main" id="{C6BC311B-B83F-2A4D-B174-DC7AE8A00C43}"/>
              </a:ext>
            </a:extLst>
          </p:cNvPr>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6" name="Picture Placeholder 6">
            <a:extLst>
              <a:ext uri="{FF2B5EF4-FFF2-40B4-BE49-F238E27FC236}">
                <a16:creationId xmlns:a16="http://schemas.microsoft.com/office/drawing/2014/main" id="{8F2B97D3-0357-E047-B772-69EFD4D23C5F}"/>
              </a:ext>
            </a:extLst>
          </p:cNvPr>
          <p:cNvSpPr>
            <a:spLocks noGrp="1" noChangeAspect="1"/>
          </p:cNvSpPr>
          <p:nvPr>
            <p:ph type="pic" sz="quarter" idx="24" hasCustomPrompt="1"/>
          </p:nvPr>
        </p:nvSpPr>
        <p:spPr>
          <a:xfrm>
            <a:off x="1234517" y="3672840"/>
            <a:ext cx="731368" cy="975360"/>
          </a:xfrm>
        </p:spPr>
        <p:txBody>
          <a:bodyPr anchor="ctr">
            <a:noAutofit/>
          </a:bodyPr>
          <a:lstStyle>
            <a:lvl1pPr marL="0" indent="0" algn="ctr">
              <a:buNone/>
              <a:defRPr sz="1400"/>
            </a:lvl1pPr>
          </a:lstStyle>
          <a:p>
            <a:r>
              <a:rPr lang="en-US"/>
              <a:t>icon</a:t>
            </a:r>
          </a:p>
        </p:txBody>
      </p:sp>
      <p:sp>
        <p:nvSpPr>
          <p:cNvPr id="17" name="Text Placeholder 3">
            <a:extLst>
              <a:ext uri="{FF2B5EF4-FFF2-40B4-BE49-F238E27FC236}">
                <a16:creationId xmlns:a16="http://schemas.microsoft.com/office/drawing/2014/main" id="{26406EDF-BDE5-4E48-90A7-2FC5C9BE6F91}"/>
              </a:ext>
            </a:extLst>
          </p:cNvPr>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8" name="Text Placeholder 3">
            <a:extLst>
              <a:ext uri="{FF2B5EF4-FFF2-40B4-BE49-F238E27FC236}">
                <a16:creationId xmlns:a16="http://schemas.microsoft.com/office/drawing/2014/main" id="{2BC28CF2-9810-764A-B6F0-1423D7A9E67C}"/>
              </a:ext>
            </a:extLst>
          </p:cNvPr>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19" name="Picture Placeholder 6">
            <a:extLst>
              <a:ext uri="{FF2B5EF4-FFF2-40B4-BE49-F238E27FC236}">
                <a16:creationId xmlns:a16="http://schemas.microsoft.com/office/drawing/2014/main" id="{9A64DC88-1FA3-8E48-8588-B7A368F44124}"/>
              </a:ext>
            </a:extLst>
          </p:cNvPr>
          <p:cNvSpPr>
            <a:spLocks noGrp="1" noChangeAspect="1"/>
          </p:cNvSpPr>
          <p:nvPr>
            <p:ph type="pic" sz="quarter" idx="27" hasCustomPrompt="1"/>
          </p:nvPr>
        </p:nvSpPr>
        <p:spPr>
          <a:xfrm>
            <a:off x="4206317" y="515329"/>
            <a:ext cx="731368" cy="975360"/>
          </a:xfrm>
        </p:spPr>
        <p:txBody>
          <a:bodyPr anchor="ctr">
            <a:noAutofit/>
          </a:bodyPr>
          <a:lstStyle>
            <a:lvl1pPr marL="0" indent="0" algn="ctr">
              <a:buNone/>
              <a:defRPr sz="1400"/>
            </a:lvl1pPr>
          </a:lstStyle>
          <a:p>
            <a:r>
              <a:rPr lang="en-US"/>
              <a:t>icon</a:t>
            </a:r>
          </a:p>
        </p:txBody>
      </p:sp>
      <p:sp>
        <p:nvSpPr>
          <p:cNvPr id="20" name="Text Placeholder 3">
            <a:extLst>
              <a:ext uri="{FF2B5EF4-FFF2-40B4-BE49-F238E27FC236}">
                <a16:creationId xmlns:a16="http://schemas.microsoft.com/office/drawing/2014/main" id="{DCF3C402-E72D-1342-8C1E-28C658FF07BE}"/>
              </a:ext>
            </a:extLst>
          </p:cNvPr>
          <p:cNvSpPr>
            <a:spLocks noGrp="1"/>
          </p:cNvSpPr>
          <p:nvPr>
            <p:ph type="body" sz="quarter" idx="28" hasCustomPrompt="1"/>
          </p:nvPr>
        </p:nvSpPr>
        <p:spPr>
          <a:xfrm>
            <a:off x="34290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1" name="Text Placeholder 3">
            <a:extLst>
              <a:ext uri="{FF2B5EF4-FFF2-40B4-BE49-F238E27FC236}">
                <a16:creationId xmlns:a16="http://schemas.microsoft.com/office/drawing/2014/main" id="{58029BCA-1956-4F46-BB2B-0ABE4BF97FD6}"/>
              </a:ext>
            </a:extLst>
          </p:cNvPr>
          <p:cNvSpPr>
            <a:spLocks noGrp="1"/>
          </p:cNvSpPr>
          <p:nvPr>
            <p:ph type="body" sz="quarter" idx="29" hasCustomPrompt="1"/>
          </p:nvPr>
        </p:nvSpPr>
        <p:spPr>
          <a:xfrm>
            <a:off x="34290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2" name="Picture Placeholder 6">
            <a:extLst>
              <a:ext uri="{FF2B5EF4-FFF2-40B4-BE49-F238E27FC236}">
                <a16:creationId xmlns:a16="http://schemas.microsoft.com/office/drawing/2014/main" id="{C8865240-3FC2-2E46-8D8C-2B18B0803EFC}"/>
              </a:ext>
            </a:extLst>
          </p:cNvPr>
          <p:cNvSpPr>
            <a:spLocks noGrp="1" noChangeAspect="1"/>
          </p:cNvSpPr>
          <p:nvPr>
            <p:ph type="pic" sz="quarter" idx="30" hasCustomPrompt="1"/>
          </p:nvPr>
        </p:nvSpPr>
        <p:spPr>
          <a:xfrm>
            <a:off x="4206317" y="3672840"/>
            <a:ext cx="731368" cy="975360"/>
          </a:xfrm>
        </p:spPr>
        <p:txBody>
          <a:bodyPr anchor="ctr">
            <a:noAutofit/>
          </a:bodyPr>
          <a:lstStyle>
            <a:lvl1pPr marL="0" indent="0" algn="ctr">
              <a:buNone/>
              <a:defRPr sz="1400"/>
            </a:lvl1pPr>
          </a:lstStyle>
          <a:p>
            <a:r>
              <a:rPr lang="en-US"/>
              <a:t>icon</a:t>
            </a:r>
          </a:p>
        </p:txBody>
      </p:sp>
      <p:sp>
        <p:nvSpPr>
          <p:cNvPr id="23" name="Text Placeholder 3">
            <a:extLst>
              <a:ext uri="{FF2B5EF4-FFF2-40B4-BE49-F238E27FC236}">
                <a16:creationId xmlns:a16="http://schemas.microsoft.com/office/drawing/2014/main" id="{8CB1B12E-409F-E74E-8A7B-BA0DB6E1AE34}"/>
              </a:ext>
            </a:extLst>
          </p:cNvPr>
          <p:cNvSpPr>
            <a:spLocks noGrp="1"/>
          </p:cNvSpPr>
          <p:nvPr>
            <p:ph type="body" sz="quarter" idx="31" hasCustomPrompt="1"/>
          </p:nvPr>
        </p:nvSpPr>
        <p:spPr>
          <a:xfrm>
            <a:off x="34290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4" name="Text Placeholder 3">
            <a:extLst>
              <a:ext uri="{FF2B5EF4-FFF2-40B4-BE49-F238E27FC236}">
                <a16:creationId xmlns:a16="http://schemas.microsoft.com/office/drawing/2014/main" id="{03BA524D-8E59-744D-A61B-87B126FBFC7B}"/>
              </a:ext>
            </a:extLst>
          </p:cNvPr>
          <p:cNvSpPr>
            <a:spLocks noGrp="1"/>
          </p:cNvSpPr>
          <p:nvPr>
            <p:ph type="body" sz="quarter" idx="32" hasCustomPrompt="1"/>
          </p:nvPr>
        </p:nvSpPr>
        <p:spPr>
          <a:xfrm>
            <a:off x="34290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cxnSp>
        <p:nvCxnSpPr>
          <p:cNvPr id="25" name="Straight Connector 24">
            <a:extLst>
              <a:ext uri="{FF2B5EF4-FFF2-40B4-BE49-F238E27FC236}">
                <a16:creationId xmlns:a16="http://schemas.microsoft.com/office/drawing/2014/main" id="{9273ADCA-066C-EF48-8F34-25C00E837806}"/>
              </a:ext>
            </a:extLst>
          </p:cNvPr>
          <p:cNvCxnSpPr>
            <a:cxnSpLocks/>
          </p:cNvCxnSpPr>
          <p:nvPr userDrawn="1"/>
        </p:nvCxnSpPr>
        <p:spPr>
          <a:xfrm flipV="1">
            <a:off x="3124200" y="515330"/>
            <a:ext cx="0" cy="555397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EDF19670-5CDF-7348-863E-59715FF5EFF0}"/>
              </a:ext>
            </a:extLst>
          </p:cNvPr>
          <p:cNvSpPr>
            <a:spLocks noGrp="1"/>
          </p:cNvSpPr>
          <p:nvPr>
            <p:ph type="ftr" sz="quarter" idx="33"/>
          </p:nvPr>
        </p:nvSpPr>
        <p:spPr/>
        <p:txBody>
          <a:bodyPr/>
          <a:lstStyle/>
          <a:p>
            <a:r>
              <a:rPr lang="en-US"/>
              <a:t>CONFIDENTIAL © Deltek, Inc. All Rights Reserved.</a:t>
            </a:r>
          </a:p>
        </p:txBody>
      </p:sp>
      <p:sp>
        <p:nvSpPr>
          <p:cNvPr id="6" name="Slide Number Placeholder 5">
            <a:extLst>
              <a:ext uri="{FF2B5EF4-FFF2-40B4-BE49-F238E27FC236}">
                <a16:creationId xmlns:a16="http://schemas.microsoft.com/office/drawing/2014/main" id="{41AD3C60-30FD-C449-B7A2-3A805448E2E8}"/>
              </a:ext>
            </a:extLst>
          </p:cNvPr>
          <p:cNvSpPr>
            <a:spLocks noGrp="1"/>
          </p:cNvSpPr>
          <p:nvPr>
            <p:ph type="sldNum" sz="quarter" idx="34"/>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8214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3 Col Grid w Photo Center">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5A7578A-2DD2-6A45-8EEF-5EEB13AEF51E}"/>
              </a:ext>
            </a:extLst>
          </p:cNvPr>
          <p:cNvCxnSpPr/>
          <p:nvPr userDrawn="1"/>
        </p:nvCxnSpPr>
        <p:spPr>
          <a:xfrm>
            <a:off x="228600" y="3327400"/>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userDrawn="1"/>
        </p:nvCxnSpPr>
        <p:spPr>
          <a:xfrm>
            <a:off x="0" y="6375400"/>
            <a:ext cx="8915400" cy="0"/>
          </a:xfrm>
          <a:prstGeom prst="line">
            <a:avLst/>
          </a:prstGeom>
          <a:ln w="12700" cap="flat">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3154680" y="-1"/>
            <a:ext cx="2834640" cy="6858001"/>
          </a:xfrm>
          <a:custGeom>
            <a:avLst/>
            <a:gdLst>
              <a:gd name="connsiteX0" fmla="*/ 0 w 2415510"/>
              <a:gd name="connsiteY0" fmla="*/ 0 h 5146936"/>
              <a:gd name="connsiteX1" fmla="*/ 2415509 w 2415510"/>
              <a:gd name="connsiteY1" fmla="*/ 0 h 5146936"/>
              <a:gd name="connsiteX2" fmla="*/ 2415509 w 2415510"/>
              <a:gd name="connsiteY2" fmla="*/ 1822251 h 5146936"/>
              <a:gd name="connsiteX3" fmla="*/ 2415510 w 2415510"/>
              <a:gd name="connsiteY3" fmla="*/ 1822252 h 5146936"/>
              <a:gd name="connsiteX4" fmla="*/ 2415510 w 2415510"/>
              <a:gd name="connsiteY4" fmla="*/ 5146936 h 5146936"/>
              <a:gd name="connsiteX5" fmla="*/ 1 w 2415510"/>
              <a:gd name="connsiteY5" fmla="*/ 5146936 h 5146936"/>
              <a:gd name="connsiteX6" fmla="*/ 1 w 2415510"/>
              <a:gd name="connsiteY6" fmla="*/ 2038350 h 5146936"/>
              <a:gd name="connsiteX7" fmla="*/ 0 w 2415510"/>
              <a:gd name="connsiteY7" fmla="*/ 2038350 h 51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5510" h="5146936">
                <a:moveTo>
                  <a:pt x="0" y="0"/>
                </a:moveTo>
                <a:lnTo>
                  <a:pt x="2415509" y="0"/>
                </a:lnTo>
                <a:lnTo>
                  <a:pt x="2415509" y="1822251"/>
                </a:lnTo>
                <a:lnTo>
                  <a:pt x="2415510" y="1822252"/>
                </a:lnTo>
                <a:lnTo>
                  <a:pt x="2415510" y="5146936"/>
                </a:lnTo>
                <a:lnTo>
                  <a:pt x="1" y="5146936"/>
                </a:lnTo>
                <a:lnTo>
                  <a:pt x="1" y="2038350"/>
                </a:lnTo>
                <a:lnTo>
                  <a:pt x="0" y="2038350"/>
                </a:lnTo>
                <a:close/>
              </a:path>
            </a:pathLst>
          </a:custGeom>
          <a:solidFill>
            <a:schemeClr val="bg1">
              <a:lumMod val="95000"/>
            </a:schemeClr>
          </a:solidFill>
          <a:ln w="31750" cap="rnd">
            <a:noFill/>
          </a:ln>
        </p:spPr>
        <p:txBody>
          <a:bodyPr wrap="square" anchor="ctr">
            <a:noAutofit/>
          </a:bodyPr>
          <a:lstStyle>
            <a:lvl1pPr algn="ctr">
              <a:defRPr/>
            </a:lvl1pPr>
          </a:lstStyle>
          <a:p>
            <a:r>
              <a:rPr lang="en-US"/>
              <a:t>Click icon to add picture</a:t>
            </a:r>
          </a:p>
        </p:txBody>
      </p:sp>
      <p:sp>
        <p:nvSpPr>
          <p:cNvPr id="11" name="Picture Placeholder 6"/>
          <p:cNvSpPr>
            <a:spLocks noGrp="1" noChangeAspect="1"/>
          </p:cNvSpPr>
          <p:nvPr>
            <p:ph type="pic" sz="quarter" idx="16" hasCustomPrompt="1"/>
          </p:nvPr>
        </p:nvSpPr>
        <p:spPr>
          <a:xfrm>
            <a:off x="1234517" y="515329"/>
            <a:ext cx="731368" cy="975360"/>
          </a:xfrm>
        </p:spPr>
        <p:txBody>
          <a:bodyPr anchor="ctr">
            <a:noAutofit/>
          </a:bodyPr>
          <a:lstStyle>
            <a:lvl1pPr marL="0" indent="0" algn="ctr">
              <a:buNone/>
              <a:defRPr sz="1400"/>
            </a:lvl1pPr>
          </a:lstStyle>
          <a:p>
            <a:r>
              <a:rPr lang="en-US"/>
              <a:t>icon</a:t>
            </a:r>
          </a:p>
        </p:txBody>
      </p:sp>
      <p:sp>
        <p:nvSpPr>
          <p:cNvPr id="12" name="Text Placeholder 3"/>
          <p:cNvSpPr>
            <a:spLocks noGrp="1"/>
          </p:cNvSpPr>
          <p:nvPr>
            <p:ph type="body" sz="quarter" idx="17" hasCustomPrompt="1"/>
          </p:nvPr>
        </p:nvSpPr>
        <p:spPr>
          <a:xfrm>
            <a:off x="4572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13" name="Text Placeholder 3"/>
          <p:cNvSpPr>
            <a:spLocks noGrp="1"/>
          </p:cNvSpPr>
          <p:nvPr>
            <p:ph type="body" sz="quarter" idx="23" hasCustomPrompt="1"/>
          </p:nvPr>
        </p:nvSpPr>
        <p:spPr>
          <a:xfrm>
            <a:off x="4572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4" name="Picture Placeholder 6"/>
          <p:cNvSpPr>
            <a:spLocks noGrp="1" noChangeAspect="1"/>
          </p:cNvSpPr>
          <p:nvPr>
            <p:ph type="pic" sz="quarter" idx="24" hasCustomPrompt="1"/>
          </p:nvPr>
        </p:nvSpPr>
        <p:spPr>
          <a:xfrm>
            <a:off x="1234517" y="3672840"/>
            <a:ext cx="731368" cy="975360"/>
          </a:xfrm>
        </p:spPr>
        <p:txBody>
          <a:bodyPr anchor="ctr">
            <a:noAutofit/>
          </a:bodyPr>
          <a:lstStyle>
            <a:lvl1pPr marL="0" indent="0" algn="ctr">
              <a:buNone/>
              <a:defRPr sz="1400"/>
            </a:lvl1pPr>
          </a:lstStyle>
          <a:p>
            <a:r>
              <a:rPr lang="en-US"/>
              <a:t>icon</a:t>
            </a:r>
          </a:p>
        </p:txBody>
      </p:sp>
      <p:sp>
        <p:nvSpPr>
          <p:cNvPr id="25" name="Text Placeholder 3"/>
          <p:cNvSpPr>
            <a:spLocks noGrp="1"/>
          </p:cNvSpPr>
          <p:nvPr>
            <p:ph type="body" sz="quarter" idx="25" hasCustomPrompt="1"/>
          </p:nvPr>
        </p:nvSpPr>
        <p:spPr>
          <a:xfrm>
            <a:off x="4572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6" name="Text Placeholder 3"/>
          <p:cNvSpPr>
            <a:spLocks noGrp="1"/>
          </p:cNvSpPr>
          <p:nvPr>
            <p:ph type="body" sz="quarter" idx="26" hasCustomPrompt="1"/>
          </p:nvPr>
        </p:nvSpPr>
        <p:spPr>
          <a:xfrm>
            <a:off x="4572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27" name="Picture Placeholder 6"/>
          <p:cNvSpPr>
            <a:spLocks noGrp="1" noChangeAspect="1"/>
          </p:cNvSpPr>
          <p:nvPr>
            <p:ph type="pic" sz="quarter" idx="27" hasCustomPrompt="1"/>
          </p:nvPr>
        </p:nvSpPr>
        <p:spPr>
          <a:xfrm>
            <a:off x="7178117" y="515329"/>
            <a:ext cx="731368" cy="975360"/>
          </a:xfrm>
        </p:spPr>
        <p:txBody>
          <a:bodyPr anchor="ctr">
            <a:noAutofit/>
          </a:bodyPr>
          <a:lstStyle>
            <a:lvl1pPr marL="0" indent="0" algn="ctr">
              <a:buNone/>
              <a:defRPr sz="1400"/>
            </a:lvl1pPr>
          </a:lstStyle>
          <a:p>
            <a:r>
              <a:rPr lang="en-US"/>
              <a:t>icon</a:t>
            </a:r>
          </a:p>
        </p:txBody>
      </p:sp>
      <p:sp>
        <p:nvSpPr>
          <p:cNvPr id="28" name="Text Placeholder 3"/>
          <p:cNvSpPr>
            <a:spLocks noGrp="1"/>
          </p:cNvSpPr>
          <p:nvPr>
            <p:ph type="body" sz="quarter" idx="28" hasCustomPrompt="1"/>
          </p:nvPr>
        </p:nvSpPr>
        <p:spPr>
          <a:xfrm>
            <a:off x="6400800" y="157643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p:cNvSpPr>
            <a:spLocks noGrp="1"/>
          </p:cNvSpPr>
          <p:nvPr>
            <p:ph type="body" sz="quarter" idx="29" hasCustomPrompt="1"/>
          </p:nvPr>
        </p:nvSpPr>
        <p:spPr>
          <a:xfrm>
            <a:off x="6400800" y="20066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Picture Placeholder 6"/>
          <p:cNvSpPr>
            <a:spLocks noGrp="1" noChangeAspect="1"/>
          </p:cNvSpPr>
          <p:nvPr>
            <p:ph type="pic" sz="quarter" idx="30" hasCustomPrompt="1"/>
          </p:nvPr>
        </p:nvSpPr>
        <p:spPr>
          <a:xfrm>
            <a:off x="7178117" y="3672840"/>
            <a:ext cx="731368" cy="975360"/>
          </a:xfrm>
        </p:spPr>
        <p:txBody>
          <a:bodyPr anchor="ctr">
            <a:noAutofit/>
          </a:bodyPr>
          <a:lstStyle>
            <a:lvl1pPr marL="0" indent="0" algn="ctr">
              <a:buNone/>
              <a:defRPr sz="1400"/>
            </a:lvl1pPr>
          </a:lstStyle>
          <a:p>
            <a:r>
              <a:rPr lang="en-US"/>
              <a:t>icon</a:t>
            </a:r>
          </a:p>
        </p:txBody>
      </p:sp>
      <p:sp>
        <p:nvSpPr>
          <p:cNvPr id="31" name="Text Placeholder 3"/>
          <p:cNvSpPr>
            <a:spLocks noGrp="1"/>
          </p:cNvSpPr>
          <p:nvPr>
            <p:ph type="body" sz="quarter" idx="31" hasCustomPrompt="1"/>
          </p:nvPr>
        </p:nvSpPr>
        <p:spPr>
          <a:xfrm>
            <a:off x="6400800" y="4732656"/>
            <a:ext cx="2286000"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2" name="Text Placeholder 3"/>
          <p:cNvSpPr>
            <a:spLocks noGrp="1"/>
          </p:cNvSpPr>
          <p:nvPr>
            <p:ph type="body" sz="quarter" idx="32" hasCustomPrompt="1"/>
          </p:nvPr>
        </p:nvSpPr>
        <p:spPr>
          <a:xfrm>
            <a:off x="6400800" y="5156201"/>
            <a:ext cx="2286000" cy="913108"/>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111005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 Gri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41"/>
          </p:nvPr>
        </p:nvSpPr>
        <p:spPr/>
        <p:txBody>
          <a:bodyPr/>
          <a:lstStyle/>
          <a:p>
            <a:r>
              <a:rPr lang="en-US"/>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1874595"/>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2551159"/>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4296680"/>
            <a:ext cx="2581661" cy="609600"/>
          </a:xfrm>
        </p:spPr>
        <p:txBody>
          <a:bodyPr anchor="b">
            <a:noAutofit/>
          </a:bodyPr>
          <a:lstStyle>
            <a:lvl1pPr marL="0" indent="0" algn="ctr">
              <a:buNone/>
              <a:defRPr sz="16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4973244"/>
            <a:ext cx="2581661" cy="975360"/>
          </a:xfrm>
        </p:spPr>
        <p:txBody>
          <a:bodyPr>
            <a:noAutofit/>
          </a:bodyPr>
          <a:lstStyle>
            <a:lvl1pPr marL="0" indent="0" algn="ctr">
              <a:buNone/>
              <a:defRPr sz="1400" b="0">
                <a:solidFill>
                  <a:schemeClr val="tx1"/>
                </a:solidFill>
              </a:defRPr>
            </a:lvl1pPr>
          </a:lstStyle>
          <a:p>
            <a:pPr lvl="0"/>
            <a:r>
              <a:rPr lang="en-US"/>
              <a:t>Click to edit text</a:t>
            </a:r>
          </a:p>
        </p:txBody>
      </p:sp>
    </p:spTree>
    <p:extLst>
      <p:ext uri="{BB962C8B-B14F-4D97-AF65-F5344CB8AC3E}">
        <p14:creationId xmlns:p14="http://schemas.microsoft.com/office/powerpoint/2010/main" val="223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 Grid w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73DAAE74-4BA0-BE4B-8FF7-56F39FDCC874}"/>
              </a:ext>
            </a:extLst>
          </p:cNvPr>
          <p:cNvCxnSpPr>
            <a:cxnSpLocks/>
          </p:cNvCxnSpPr>
          <p:nvPr userDrawn="1"/>
        </p:nvCxnSpPr>
        <p:spPr>
          <a:xfrm flipV="1">
            <a:off x="3044952" y="1600200"/>
            <a:ext cx="0" cy="45720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E7729D8-DC8F-924B-BAD7-A6AD110AA97A}"/>
              </a:ext>
            </a:extLst>
          </p:cNvPr>
          <p:cNvCxnSpPr>
            <a:cxnSpLocks/>
          </p:cNvCxnSpPr>
          <p:nvPr userDrawn="1"/>
        </p:nvCxnSpPr>
        <p:spPr>
          <a:xfrm flipV="1">
            <a:off x="6096000" y="1701800"/>
            <a:ext cx="0" cy="44704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noChangeAspect="1"/>
          </p:cNvSpPr>
          <p:nvPr>
            <p:ph type="pic" sz="quarter" idx="16" hasCustomPrompt="1"/>
          </p:nvPr>
        </p:nvSpPr>
        <p:spPr>
          <a:xfrm>
            <a:off x="1156715" y="1600200"/>
            <a:ext cx="731520" cy="975360"/>
          </a:xfrm>
        </p:spPr>
        <p:txBody>
          <a:bodyPr anchor="ctr">
            <a:noAutofit/>
          </a:bodyPr>
          <a:lstStyle>
            <a:lvl1pPr marL="0" indent="0" algn="ctr">
              <a:buNone/>
              <a:defRPr sz="1400"/>
            </a:lvl1pPr>
          </a:lstStyle>
          <a:p>
            <a:r>
              <a:rPr lang="en-US"/>
              <a:t>icon</a:t>
            </a:r>
          </a:p>
        </p:txBody>
      </p:sp>
      <p:sp>
        <p:nvSpPr>
          <p:cNvPr id="24" name="Picture Placeholder 6"/>
          <p:cNvSpPr>
            <a:spLocks noGrp="1" noChangeAspect="1"/>
          </p:cNvSpPr>
          <p:nvPr>
            <p:ph type="pic" sz="quarter" idx="18" hasCustomPrompt="1"/>
          </p:nvPr>
        </p:nvSpPr>
        <p:spPr>
          <a:xfrm>
            <a:off x="4207763" y="1600200"/>
            <a:ext cx="731520" cy="975360"/>
          </a:xfrm>
        </p:spPr>
        <p:txBody>
          <a:bodyPr anchor="ctr">
            <a:noAutofit/>
          </a:bodyPr>
          <a:lstStyle>
            <a:lvl1pPr marL="0" indent="0" algn="ctr">
              <a:buNone/>
              <a:defRPr sz="1400"/>
            </a:lvl1pPr>
          </a:lstStyle>
          <a:p>
            <a:r>
              <a:rPr lang="en-US"/>
              <a:t>icon</a:t>
            </a:r>
          </a:p>
        </p:txBody>
      </p:sp>
      <p:sp>
        <p:nvSpPr>
          <p:cNvPr id="26" name="Picture Placeholder 6"/>
          <p:cNvSpPr>
            <a:spLocks noGrp="1" noChangeAspect="1"/>
          </p:cNvSpPr>
          <p:nvPr>
            <p:ph type="pic" sz="quarter" idx="20" hasCustomPrompt="1"/>
          </p:nvPr>
        </p:nvSpPr>
        <p:spPr>
          <a:xfrm>
            <a:off x="7255763" y="1600200"/>
            <a:ext cx="731520" cy="975360"/>
          </a:xfrm>
        </p:spPr>
        <p:txBody>
          <a:bodyPr anchor="ctr">
            <a:noAutofit/>
          </a:bodyPr>
          <a:lstStyle>
            <a:lvl1pPr marL="0" indent="0" algn="ctr">
              <a:buNone/>
              <a:defRPr sz="1400"/>
            </a:lvl1pPr>
          </a:lstStyle>
          <a:p>
            <a:r>
              <a:rPr lang="en-US"/>
              <a:t>icon</a:t>
            </a:r>
          </a:p>
        </p:txBody>
      </p:sp>
      <p:sp>
        <p:nvSpPr>
          <p:cNvPr id="5" name="Title 4"/>
          <p:cNvSpPr>
            <a:spLocks noGrp="1"/>
          </p:cNvSpPr>
          <p:nvPr>
            <p:ph type="title"/>
          </p:nvPr>
        </p:nvSpPr>
        <p:spPr/>
        <p:txBody>
          <a:bodyPr/>
          <a:lstStyle/>
          <a:p>
            <a:r>
              <a:rPr lang="en-US"/>
              <a:t>Click to edit Master title style</a:t>
            </a:r>
          </a:p>
        </p:txBody>
      </p:sp>
      <p:cxnSp>
        <p:nvCxnSpPr>
          <p:cNvPr id="42" name="Straight Connector 41"/>
          <p:cNvCxnSpPr/>
          <p:nvPr/>
        </p:nvCxnSpPr>
        <p:spPr>
          <a:xfrm>
            <a:off x="228600" y="3909696"/>
            <a:ext cx="86868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6"/>
          <p:cNvSpPr>
            <a:spLocks noGrp="1" noChangeAspect="1"/>
          </p:cNvSpPr>
          <p:nvPr>
            <p:ph type="pic" sz="quarter" idx="30" hasCustomPrompt="1"/>
          </p:nvPr>
        </p:nvSpPr>
        <p:spPr>
          <a:xfrm>
            <a:off x="1156715" y="4025028"/>
            <a:ext cx="731520" cy="975360"/>
          </a:xfrm>
        </p:spPr>
        <p:txBody>
          <a:bodyPr anchor="ctr">
            <a:noAutofit/>
          </a:bodyPr>
          <a:lstStyle>
            <a:lvl1pPr marL="0" indent="0" algn="ctr">
              <a:buNone/>
              <a:defRPr sz="1400"/>
            </a:lvl1pPr>
          </a:lstStyle>
          <a:p>
            <a:r>
              <a:rPr lang="en-US"/>
              <a:t>icon</a:t>
            </a:r>
          </a:p>
        </p:txBody>
      </p:sp>
      <p:sp>
        <p:nvSpPr>
          <p:cNvPr id="32" name="Picture Placeholder 6"/>
          <p:cNvSpPr>
            <a:spLocks noGrp="1" noChangeAspect="1"/>
          </p:cNvSpPr>
          <p:nvPr>
            <p:ph type="pic" sz="quarter" idx="31" hasCustomPrompt="1"/>
          </p:nvPr>
        </p:nvSpPr>
        <p:spPr>
          <a:xfrm>
            <a:off x="4207763" y="4025028"/>
            <a:ext cx="731520" cy="975360"/>
          </a:xfrm>
        </p:spPr>
        <p:txBody>
          <a:bodyPr anchor="ctr">
            <a:noAutofit/>
          </a:bodyPr>
          <a:lstStyle>
            <a:lvl1pPr marL="0" indent="0" algn="ctr">
              <a:buNone/>
              <a:defRPr sz="1400"/>
            </a:lvl1pPr>
          </a:lstStyle>
          <a:p>
            <a:r>
              <a:rPr lang="en-US"/>
              <a:t>icon</a:t>
            </a:r>
          </a:p>
        </p:txBody>
      </p:sp>
      <p:sp>
        <p:nvSpPr>
          <p:cNvPr id="33" name="Picture Placeholder 6"/>
          <p:cNvSpPr>
            <a:spLocks noGrp="1" noChangeAspect="1"/>
          </p:cNvSpPr>
          <p:nvPr>
            <p:ph type="pic" sz="quarter" idx="32" hasCustomPrompt="1"/>
          </p:nvPr>
        </p:nvSpPr>
        <p:spPr>
          <a:xfrm>
            <a:off x="7255763" y="4025028"/>
            <a:ext cx="731520" cy="975360"/>
          </a:xfrm>
        </p:spPr>
        <p:txBody>
          <a:bodyPr anchor="ctr">
            <a:noAutofit/>
          </a:bodyPr>
          <a:lstStyle>
            <a:lvl1pPr marL="0" indent="0" algn="ctr">
              <a:buNone/>
              <a:defRPr sz="1400"/>
            </a:lvl1pPr>
          </a:lstStyle>
          <a:p>
            <a:r>
              <a:rPr lang="en-US"/>
              <a:t>icon</a:t>
            </a:r>
          </a:p>
        </p:txBody>
      </p:sp>
      <p:sp>
        <p:nvSpPr>
          <p:cNvPr id="2" name="Footer Placeholder 1"/>
          <p:cNvSpPr>
            <a:spLocks noGrp="1"/>
          </p:cNvSpPr>
          <p:nvPr>
            <p:ph type="ftr" sz="quarter" idx="41"/>
          </p:nvPr>
        </p:nvSpPr>
        <p:spPr/>
        <p:txBody>
          <a:bodyPr/>
          <a:lstStyle/>
          <a:p>
            <a:r>
              <a:rPr lang="en-US"/>
              <a:t>CONFIDENTIAL © Deltek, Inc. All Rights Reserved.</a:t>
            </a:r>
          </a:p>
        </p:txBody>
      </p:sp>
      <p:sp>
        <p:nvSpPr>
          <p:cNvPr id="3" name="Slide Number Placeholder 2"/>
          <p:cNvSpPr>
            <a:spLocks noGrp="1"/>
          </p:cNvSpPr>
          <p:nvPr>
            <p:ph type="sldNum" sz="quarter" idx="42"/>
          </p:nvPr>
        </p:nvSpPr>
        <p:spPr/>
        <p:txBody>
          <a:bodyPr/>
          <a:lstStyle/>
          <a:p>
            <a:fld id="{B55A158B-BCF3-9542-9167-C24EBDDACB7A}" type="slidenum">
              <a:rPr lang="uk-UA" smtClean="0"/>
              <a:pPr/>
              <a:t>‹#›</a:t>
            </a:fld>
            <a:endParaRPr lang="uk-UA"/>
          </a:p>
        </p:txBody>
      </p:sp>
      <p:sp>
        <p:nvSpPr>
          <p:cNvPr id="22" name="Text Placeholder 3">
            <a:extLst>
              <a:ext uri="{FF2B5EF4-FFF2-40B4-BE49-F238E27FC236}">
                <a16:creationId xmlns:a16="http://schemas.microsoft.com/office/drawing/2014/main" id="{FD240791-5EB8-2146-AF12-1DBC347772F2}"/>
              </a:ext>
            </a:extLst>
          </p:cNvPr>
          <p:cNvSpPr>
            <a:spLocks noGrp="1"/>
          </p:cNvSpPr>
          <p:nvPr>
            <p:ph type="body" sz="quarter" idx="17" hasCustomPrompt="1"/>
          </p:nvPr>
        </p:nvSpPr>
        <p:spPr>
          <a:xfrm>
            <a:off x="228599"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3" name="Text Placeholder 3">
            <a:extLst>
              <a:ext uri="{FF2B5EF4-FFF2-40B4-BE49-F238E27FC236}">
                <a16:creationId xmlns:a16="http://schemas.microsoft.com/office/drawing/2014/main" id="{242C0611-A2D7-674A-8BAC-AD0AE23555CC}"/>
              </a:ext>
            </a:extLst>
          </p:cNvPr>
          <p:cNvSpPr>
            <a:spLocks noGrp="1"/>
          </p:cNvSpPr>
          <p:nvPr>
            <p:ph type="body" sz="quarter" idx="23" hasCustomPrompt="1"/>
          </p:nvPr>
        </p:nvSpPr>
        <p:spPr>
          <a:xfrm>
            <a:off x="228599"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5" name="Text Placeholder 3">
            <a:extLst>
              <a:ext uri="{FF2B5EF4-FFF2-40B4-BE49-F238E27FC236}">
                <a16:creationId xmlns:a16="http://schemas.microsoft.com/office/drawing/2014/main" id="{3423408F-2EA8-EE49-8886-A2718E36604D}"/>
              </a:ext>
            </a:extLst>
          </p:cNvPr>
          <p:cNvSpPr>
            <a:spLocks noGrp="1"/>
          </p:cNvSpPr>
          <p:nvPr>
            <p:ph type="body" sz="quarter" idx="43" hasCustomPrompt="1"/>
          </p:nvPr>
        </p:nvSpPr>
        <p:spPr>
          <a:xfrm>
            <a:off x="3273554"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7" name="Text Placeholder 3">
            <a:extLst>
              <a:ext uri="{FF2B5EF4-FFF2-40B4-BE49-F238E27FC236}">
                <a16:creationId xmlns:a16="http://schemas.microsoft.com/office/drawing/2014/main" id="{DA9E11BB-4F35-F144-9178-052EBABA7EFA}"/>
              </a:ext>
            </a:extLst>
          </p:cNvPr>
          <p:cNvSpPr>
            <a:spLocks noGrp="1"/>
          </p:cNvSpPr>
          <p:nvPr>
            <p:ph type="body" sz="quarter" idx="44" hasCustomPrompt="1"/>
          </p:nvPr>
        </p:nvSpPr>
        <p:spPr>
          <a:xfrm>
            <a:off x="3273554"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28" name="Text Placeholder 3">
            <a:extLst>
              <a:ext uri="{FF2B5EF4-FFF2-40B4-BE49-F238E27FC236}">
                <a16:creationId xmlns:a16="http://schemas.microsoft.com/office/drawing/2014/main" id="{EF7FDE9D-A8A2-5749-A9B4-1338D0FC5F1A}"/>
              </a:ext>
            </a:extLst>
          </p:cNvPr>
          <p:cNvSpPr>
            <a:spLocks noGrp="1"/>
          </p:cNvSpPr>
          <p:nvPr>
            <p:ph type="body" sz="quarter" idx="45" hasCustomPrompt="1"/>
          </p:nvPr>
        </p:nvSpPr>
        <p:spPr>
          <a:xfrm>
            <a:off x="6324601" y="2618888"/>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29" name="Text Placeholder 3">
            <a:extLst>
              <a:ext uri="{FF2B5EF4-FFF2-40B4-BE49-F238E27FC236}">
                <a16:creationId xmlns:a16="http://schemas.microsoft.com/office/drawing/2014/main" id="{8EC8584D-0E9D-B840-BAF7-D8884F18EB1A}"/>
              </a:ext>
            </a:extLst>
          </p:cNvPr>
          <p:cNvSpPr>
            <a:spLocks noGrp="1"/>
          </p:cNvSpPr>
          <p:nvPr>
            <p:ph type="body" sz="quarter" idx="46" hasCustomPrompt="1"/>
          </p:nvPr>
        </p:nvSpPr>
        <p:spPr>
          <a:xfrm>
            <a:off x="6324601" y="3049053"/>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30" name="Text Placeholder 3">
            <a:extLst>
              <a:ext uri="{FF2B5EF4-FFF2-40B4-BE49-F238E27FC236}">
                <a16:creationId xmlns:a16="http://schemas.microsoft.com/office/drawing/2014/main" id="{93936649-517B-664C-AF7F-EA537AA19B72}"/>
              </a:ext>
            </a:extLst>
          </p:cNvPr>
          <p:cNvSpPr>
            <a:spLocks noGrp="1"/>
          </p:cNvSpPr>
          <p:nvPr>
            <p:ph type="body" sz="quarter" idx="47" hasCustomPrompt="1"/>
          </p:nvPr>
        </p:nvSpPr>
        <p:spPr>
          <a:xfrm>
            <a:off x="6324601"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36" name="Text Placeholder 3">
            <a:extLst>
              <a:ext uri="{FF2B5EF4-FFF2-40B4-BE49-F238E27FC236}">
                <a16:creationId xmlns:a16="http://schemas.microsoft.com/office/drawing/2014/main" id="{954624CF-18C9-F74E-A99A-9B58FB716292}"/>
              </a:ext>
            </a:extLst>
          </p:cNvPr>
          <p:cNvSpPr>
            <a:spLocks noGrp="1"/>
          </p:cNvSpPr>
          <p:nvPr>
            <p:ph type="body" sz="quarter" idx="48" hasCustomPrompt="1"/>
          </p:nvPr>
        </p:nvSpPr>
        <p:spPr>
          <a:xfrm>
            <a:off x="6324601"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3" name="Text Placeholder 3">
            <a:extLst>
              <a:ext uri="{FF2B5EF4-FFF2-40B4-BE49-F238E27FC236}">
                <a16:creationId xmlns:a16="http://schemas.microsoft.com/office/drawing/2014/main" id="{E11F797F-6CDE-B042-BEAA-A6BD6EC2A4C4}"/>
              </a:ext>
            </a:extLst>
          </p:cNvPr>
          <p:cNvSpPr>
            <a:spLocks noGrp="1"/>
          </p:cNvSpPr>
          <p:nvPr>
            <p:ph type="body" sz="quarter" idx="49" hasCustomPrompt="1"/>
          </p:nvPr>
        </p:nvSpPr>
        <p:spPr>
          <a:xfrm>
            <a:off x="3271884"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5" name="Text Placeholder 3">
            <a:extLst>
              <a:ext uri="{FF2B5EF4-FFF2-40B4-BE49-F238E27FC236}">
                <a16:creationId xmlns:a16="http://schemas.microsoft.com/office/drawing/2014/main" id="{A95784E9-AA56-6642-89CC-EB3DC390B949}"/>
              </a:ext>
            </a:extLst>
          </p:cNvPr>
          <p:cNvSpPr>
            <a:spLocks noGrp="1"/>
          </p:cNvSpPr>
          <p:nvPr>
            <p:ph type="body" sz="quarter" idx="50" hasCustomPrompt="1"/>
          </p:nvPr>
        </p:nvSpPr>
        <p:spPr>
          <a:xfrm>
            <a:off x="3271884"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
        <p:nvSpPr>
          <p:cNvPr id="46" name="Text Placeholder 3">
            <a:extLst>
              <a:ext uri="{FF2B5EF4-FFF2-40B4-BE49-F238E27FC236}">
                <a16:creationId xmlns:a16="http://schemas.microsoft.com/office/drawing/2014/main" id="{6FE888D8-6BC7-974D-B74F-AC44EF09A468}"/>
              </a:ext>
            </a:extLst>
          </p:cNvPr>
          <p:cNvSpPr>
            <a:spLocks noGrp="1"/>
          </p:cNvSpPr>
          <p:nvPr>
            <p:ph type="body" sz="quarter" idx="51" hasCustomPrompt="1"/>
          </p:nvPr>
        </p:nvSpPr>
        <p:spPr>
          <a:xfrm>
            <a:off x="229435" y="5040973"/>
            <a:ext cx="2581661" cy="423544"/>
          </a:xfrm>
        </p:spPr>
        <p:txBody>
          <a:bodyPr anchor="ctr">
            <a:noAutofit/>
          </a:bodyPr>
          <a:lstStyle>
            <a:lvl1pPr marL="0" indent="0" algn="ctr">
              <a:buNone/>
              <a:defRPr sz="1400" b="1">
                <a:solidFill>
                  <a:schemeClr val="accent1"/>
                </a:solidFill>
              </a:defRPr>
            </a:lvl1pPr>
          </a:lstStyle>
          <a:p>
            <a:pPr lvl="0"/>
            <a:r>
              <a:rPr lang="en-US"/>
              <a:t>Click to edit text</a:t>
            </a:r>
          </a:p>
        </p:txBody>
      </p:sp>
      <p:sp>
        <p:nvSpPr>
          <p:cNvPr id="47" name="Text Placeholder 3">
            <a:extLst>
              <a:ext uri="{FF2B5EF4-FFF2-40B4-BE49-F238E27FC236}">
                <a16:creationId xmlns:a16="http://schemas.microsoft.com/office/drawing/2014/main" id="{48E61ABF-287F-DB4F-879F-FC0A81D8C185}"/>
              </a:ext>
            </a:extLst>
          </p:cNvPr>
          <p:cNvSpPr>
            <a:spLocks noGrp="1"/>
          </p:cNvSpPr>
          <p:nvPr>
            <p:ph type="body" sz="quarter" idx="52" hasCustomPrompt="1"/>
          </p:nvPr>
        </p:nvSpPr>
        <p:spPr>
          <a:xfrm>
            <a:off x="229435" y="5471138"/>
            <a:ext cx="2581661" cy="713660"/>
          </a:xfrm>
        </p:spPr>
        <p:txBody>
          <a:bodyPr>
            <a:noAutofit/>
          </a:bodyPr>
          <a:lstStyle>
            <a:lvl1pPr marL="0" indent="0" algn="ctr">
              <a:buNone/>
              <a:defRPr sz="1200" b="0">
                <a:solidFill>
                  <a:schemeClr val="tx1"/>
                </a:solidFill>
              </a:defRPr>
            </a:lvl1pPr>
          </a:lstStyle>
          <a:p>
            <a:pPr lvl="0"/>
            <a:r>
              <a:rPr lang="en-US"/>
              <a:t>Click to edit text</a:t>
            </a:r>
          </a:p>
        </p:txBody>
      </p:sp>
    </p:spTree>
    <p:extLst>
      <p:ext uri="{BB962C8B-B14F-4D97-AF65-F5344CB8AC3E}">
        <p14:creationId xmlns:p14="http://schemas.microsoft.com/office/powerpoint/2010/main" val="426786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6" name="Straight Connector 5"/>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58405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ull Pic">
    <p:spTree>
      <p:nvGrpSpPr>
        <p:cNvPr id="1" name=""/>
        <p:cNvGrpSpPr/>
        <p:nvPr/>
      </p:nvGrpSpPr>
      <p:grpSpPr>
        <a:xfrm>
          <a:off x="0" y="0"/>
          <a:ext cx="0" cy="0"/>
          <a:chOff x="0" y="0"/>
          <a:chExt cx="0" cy="0"/>
        </a:xfrm>
      </p:grpSpPr>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dirty="0"/>
          </a:p>
        </p:txBody>
      </p:sp>
      <p:sp>
        <p:nvSpPr>
          <p:cNvPr id="8" name="Picture Placeholder 7"/>
          <p:cNvSpPr>
            <a:spLocks noGrp="1"/>
          </p:cNvSpPr>
          <p:nvPr>
            <p:ph type="pic" sz="quarter" idx="12"/>
          </p:nvPr>
        </p:nvSpPr>
        <p:spPr>
          <a:xfrm>
            <a:off x="0" y="0"/>
            <a:ext cx="9144000" cy="6858000"/>
          </a:xfrm>
        </p:spPr>
        <p:txBody>
          <a:bodyPr anchor="ctr"/>
          <a:lstStyle>
            <a:lvl1pPr algn="ctr">
              <a:defRPr/>
            </a:lvl1pPr>
          </a:lstStyle>
          <a:p>
            <a:r>
              <a:rPr lang="en-US"/>
              <a:t>Click icon to add picture</a:t>
            </a:r>
            <a:endParaRPr lang="en-US" dirty="0"/>
          </a:p>
        </p:txBody>
      </p:sp>
      <p:sp>
        <p:nvSpPr>
          <p:cNvPr id="2" name="Title 1"/>
          <p:cNvSpPr>
            <a:spLocks noGrp="1"/>
          </p:cNvSpPr>
          <p:nvPr>
            <p:ph type="title"/>
          </p:nvPr>
        </p:nvSpPr>
        <p:spPr>
          <a:xfrm>
            <a:off x="228600" y="76201"/>
            <a:ext cx="8686800" cy="12192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31061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3SBC - Questions">
    <p:bg>
      <p:bgPr>
        <a:solidFill>
          <a:srgbClr val="2C3A52"/>
        </a:solidFill>
        <a:effectLst/>
      </p:bgPr>
    </p:bg>
    <p:spTree>
      <p:nvGrpSpPr>
        <p:cNvPr id="1" name=""/>
        <p:cNvGrpSpPr/>
        <p:nvPr/>
      </p:nvGrpSpPr>
      <p:grpSpPr>
        <a:xfrm>
          <a:off x="0" y="0"/>
          <a:ext cx="0" cy="0"/>
          <a:chOff x="0" y="0"/>
          <a:chExt cx="0" cy="0"/>
        </a:xfrm>
      </p:grpSpPr>
      <p:pic>
        <p:nvPicPr>
          <p:cNvPr id="14" name="Picture 13" descr="A picture containing city, scene, harbor&#10;&#10;Description automatically generated">
            <a:extLst>
              <a:ext uri="{FF2B5EF4-FFF2-40B4-BE49-F238E27FC236}">
                <a16:creationId xmlns:a16="http://schemas.microsoft.com/office/drawing/2014/main" id="{6C68B628-92F5-AACD-6EA4-F498673A0B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9633"/>
          <a:stretch/>
        </p:blipFill>
        <p:spPr>
          <a:xfrm>
            <a:off x="-1" y="-1"/>
            <a:ext cx="9144001" cy="6858001"/>
          </a:xfrm>
          <a:prstGeom prst="rect">
            <a:avLst/>
          </a:prstGeom>
        </p:spPr>
      </p:pic>
      <p:sp>
        <p:nvSpPr>
          <p:cNvPr id="15" name="Rectangle 14">
            <a:extLst>
              <a:ext uri="{FF2B5EF4-FFF2-40B4-BE49-F238E27FC236}">
                <a16:creationId xmlns:a16="http://schemas.microsoft.com/office/drawing/2014/main" id="{46FCDEDD-39C3-9C2F-0873-6E2704AE6510}"/>
              </a:ext>
            </a:extLst>
          </p:cNvPr>
          <p:cNvSpPr/>
          <p:nvPr userDrawn="1"/>
        </p:nvSpPr>
        <p:spPr>
          <a:xfrm>
            <a:off x="-2" y="0"/>
            <a:ext cx="9144001" cy="6858000"/>
          </a:xfrm>
          <a:prstGeom prst="rect">
            <a:avLst/>
          </a:prstGeom>
          <a:solidFill>
            <a:srgbClr val="2C3A52">
              <a:alpha val="9503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049A38A5-B264-3FAA-A88D-2DDCA3BC5D8B}"/>
              </a:ext>
            </a:extLst>
          </p:cNvPr>
          <p:cNvSpPr txBox="1"/>
          <p:nvPr userDrawn="1"/>
        </p:nvSpPr>
        <p:spPr>
          <a:xfrm>
            <a:off x="2877911" y="4767945"/>
            <a:ext cx="5531079" cy="854080"/>
          </a:xfrm>
          <a:prstGeom prst="rect">
            <a:avLst/>
          </a:prstGeom>
          <a:noFill/>
        </p:spPr>
        <p:txBody>
          <a:bodyPr wrap="square">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r>
              <a:rPr lang="en-US" sz="4950" b="1" dirty="0">
                <a:solidFill>
                  <a:srgbClr val="B49D5A"/>
                </a:solidFill>
                <a:effectLst/>
                <a:latin typeface="OldErika" pitchFamily="2" charset="0"/>
              </a:rPr>
              <a:t>QUESTIONS?</a:t>
            </a:r>
            <a:endParaRPr lang="en-US" sz="4950" dirty="0">
              <a:solidFill>
                <a:srgbClr val="B49D5A"/>
              </a:solidFill>
              <a:effectLst/>
              <a:latin typeface="OldErika" pitchFamily="2" charset="0"/>
            </a:endParaRPr>
          </a:p>
        </p:txBody>
      </p:sp>
      <p:cxnSp>
        <p:nvCxnSpPr>
          <p:cNvPr id="9" name="Straight Connector 8">
            <a:extLst>
              <a:ext uri="{FF2B5EF4-FFF2-40B4-BE49-F238E27FC236}">
                <a16:creationId xmlns:a16="http://schemas.microsoft.com/office/drawing/2014/main" id="{D9094C06-492D-9824-F2A5-8C2FD9E94C14}"/>
              </a:ext>
            </a:extLst>
          </p:cNvPr>
          <p:cNvCxnSpPr>
            <a:cxnSpLocks/>
          </p:cNvCxnSpPr>
          <p:nvPr userDrawn="1"/>
        </p:nvCxnSpPr>
        <p:spPr>
          <a:xfrm>
            <a:off x="3453494" y="6017991"/>
            <a:ext cx="5690507" cy="0"/>
          </a:xfrm>
          <a:prstGeom prst="line">
            <a:avLst/>
          </a:prstGeom>
          <a:ln w="38100">
            <a:solidFill>
              <a:srgbClr val="B49D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717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304800" y="685800"/>
            <a:ext cx="2667000" cy="2133600"/>
          </a:xfrm>
        </p:spPr>
        <p:txBody>
          <a:bodyPr anchor="t">
            <a:normAutofit/>
          </a:bodyPr>
          <a:lstStyle>
            <a:lvl1pPr algn="r">
              <a:defRPr sz="2800">
                <a:solidFill>
                  <a:schemeClr val="tx2"/>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p>
            <a:r>
              <a:rPr lang="en-US"/>
              <a:t>CONFIDENTIAL © Deltek, Inc. All Rights Reserved.</a:t>
            </a:r>
            <a:endParaRPr lang="en-US" dirty="0"/>
          </a:p>
        </p:txBody>
      </p:sp>
      <p:sp>
        <p:nvSpPr>
          <p:cNvPr id="6" name="Slide Number Placeholder 5"/>
          <p:cNvSpPr>
            <a:spLocks noGrp="1"/>
          </p:cNvSpPr>
          <p:nvPr>
            <p:ph type="sldNum" sz="quarter" idx="11"/>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76890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2"/>
            <a:ext cx="2971800" cy="1548139"/>
          </a:xfrm>
        </p:spPr>
        <p:txBody>
          <a:bodyPr anchor="t">
            <a:normAutofit/>
          </a:bodyPr>
          <a:lstStyle>
            <a:lvl1pPr algn="r">
              <a:defRPr sz="2800">
                <a:solidFill>
                  <a:schemeClr val="tx2"/>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p>
            <a:r>
              <a:rPr lang="en-US"/>
              <a:t>CONFIDENTIAL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dirty="0"/>
          </a:p>
        </p:txBody>
      </p:sp>
      <p:sp>
        <p:nvSpPr>
          <p:cNvPr id="60" name="Picture Placeholder 10">
            <a:extLst>
              <a:ext uri="{FF2B5EF4-FFF2-40B4-BE49-F238E27FC236}">
                <a16:creationId xmlns:a16="http://schemas.microsoft.com/office/drawing/2014/main" id="{D4DA4A04-FDEB-5B46-8729-F0EC83F05061}"/>
              </a:ext>
            </a:extLst>
          </p:cNvPr>
          <p:cNvSpPr>
            <a:spLocks noGrp="1" noChangeAspect="1"/>
          </p:cNvSpPr>
          <p:nvPr>
            <p:ph type="pic" sz="quarter" idx="21" hasCustomPrompt="1"/>
          </p:nvPr>
        </p:nvSpPr>
        <p:spPr>
          <a:xfrm>
            <a:off x="49060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1" name="Picture Placeholder 10">
            <a:extLst>
              <a:ext uri="{FF2B5EF4-FFF2-40B4-BE49-F238E27FC236}">
                <a16:creationId xmlns:a16="http://schemas.microsoft.com/office/drawing/2014/main" id="{83E5F62E-E27B-6542-B66B-03B6D9FB4A09}"/>
              </a:ext>
            </a:extLst>
          </p:cNvPr>
          <p:cNvSpPr>
            <a:spLocks noGrp="1" noChangeAspect="1"/>
          </p:cNvSpPr>
          <p:nvPr>
            <p:ph type="pic" sz="quarter" idx="22" hasCustomPrompt="1"/>
          </p:nvPr>
        </p:nvSpPr>
        <p:spPr>
          <a:xfrm>
            <a:off x="31216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2" name="Picture Placeholder 10">
            <a:extLst>
              <a:ext uri="{FF2B5EF4-FFF2-40B4-BE49-F238E27FC236}">
                <a16:creationId xmlns:a16="http://schemas.microsoft.com/office/drawing/2014/main" id="{DB41D690-F15D-1A40-B353-12B096B59FBE}"/>
              </a:ext>
            </a:extLst>
          </p:cNvPr>
          <p:cNvSpPr>
            <a:spLocks noGrp="1" noChangeAspect="1"/>
          </p:cNvSpPr>
          <p:nvPr>
            <p:ph type="pic" sz="quarter" idx="23" hasCustomPrompt="1"/>
          </p:nvPr>
        </p:nvSpPr>
        <p:spPr>
          <a:xfrm>
            <a:off x="66903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3" name="Picture Placeholder 10">
            <a:extLst>
              <a:ext uri="{FF2B5EF4-FFF2-40B4-BE49-F238E27FC236}">
                <a16:creationId xmlns:a16="http://schemas.microsoft.com/office/drawing/2014/main" id="{C9257579-542F-2F49-B345-74750CDFB235}"/>
              </a:ext>
            </a:extLst>
          </p:cNvPr>
          <p:cNvSpPr>
            <a:spLocks noGrp="1" noChangeAspect="1"/>
          </p:cNvSpPr>
          <p:nvPr>
            <p:ph type="pic" sz="quarter" idx="28" hasCustomPrompt="1"/>
          </p:nvPr>
        </p:nvSpPr>
        <p:spPr>
          <a:xfrm>
            <a:off x="13373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64" name="Text Placeholder 2">
            <a:extLst>
              <a:ext uri="{FF2B5EF4-FFF2-40B4-BE49-F238E27FC236}">
                <a16:creationId xmlns:a16="http://schemas.microsoft.com/office/drawing/2014/main" id="{46993DF9-7065-3349-AF17-D1C0E3BDC1BB}"/>
              </a:ext>
            </a:extLst>
          </p:cNvPr>
          <p:cNvSpPr>
            <a:spLocks noGrp="1"/>
          </p:cNvSpPr>
          <p:nvPr>
            <p:ph type="body" sz="quarter" idx="31" hasCustomPrompt="1"/>
          </p:nvPr>
        </p:nvSpPr>
        <p:spPr>
          <a:xfrm>
            <a:off x="1200150" y="4032648"/>
            <a:ext cx="137160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65" name="Text Placeholder 2">
            <a:extLst>
              <a:ext uri="{FF2B5EF4-FFF2-40B4-BE49-F238E27FC236}">
                <a16:creationId xmlns:a16="http://schemas.microsoft.com/office/drawing/2014/main" id="{178E8751-8F6A-7A44-8E47-7604245FE096}"/>
              </a:ext>
            </a:extLst>
          </p:cNvPr>
          <p:cNvSpPr>
            <a:spLocks noGrp="1"/>
          </p:cNvSpPr>
          <p:nvPr>
            <p:ph type="body" sz="quarter" idx="32" hasCustomPrompt="1"/>
          </p:nvPr>
        </p:nvSpPr>
        <p:spPr>
          <a:xfrm>
            <a:off x="2984500" y="4038601"/>
            <a:ext cx="137160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66" name="Text Placeholder 2">
            <a:extLst>
              <a:ext uri="{FF2B5EF4-FFF2-40B4-BE49-F238E27FC236}">
                <a16:creationId xmlns:a16="http://schemas.microsoft.com/office/drawing/2014/main" id="{2601D369-867F-5944-99C0-2555D45435E3}"/>
              </a:ext>
            </a:extLst>
          </p:cNvPr>
          <p:cNvSpPr>
            <a:spLocks noGrp="1"/>
          </p:cNvSpPr>
          <p:nvPr>
            <p:ph type="body" sz="quarter" idx="33" hasCustomPrompt="1"/>
          </p:nvPr>
        </p:nvSpPr>
        <p:spPr>
          <a:xfrm>
            <a:off x="4768850" y="4038601"/>
            <a:ext cx="137160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67" name="Text Placeholder 2">
            <a:extLst>
              <a:ext uri="{FF2B5EF4-FFF2-40B4-BE49-F238E27FC236}">
                <a16:creationId xmlns:a16="http://schemas.microsoft.com/office/drawing/2014/main" id="{04C828A1-C918-AC46-A2C8-A6DCD9B3434C}"/>
              </a:ext>
            </a:extLst>
          </p:cNvPr>
          <p:cNvSpPr>
            <a:spLocks noGrp="1"/>
          </p:cNvSpPr>
          <p:nvPr>
            <p:ph type="body" sz="quarter" idx="34" hasCustomPrompt="1"/>
          </p:nvPr>
        </p:nvSpPr>
        <p:spPr>
          <a:xfrm>
            <a:off x="6553200" y="4038601"/>
            <a:ext cx="1371600" cy="253916"/>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Tree>
    <p:extLst>
      <p:ext uri="{BB962C8B-B14F-4D97-AF65-F5344CB8AC3E}">
        <p14:creationId xmlns:p14="http://schemas.microsoft.com/office/powerpoint/2010/main" val="15110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2"/>
            <a:ext cx="2971800" cy="1548139"/>
          </a:xfrm>
        </p:spPr>
        <p:txBody>
          <a:bodyPr anchor="t">
            <a:normAutofit/>
          </a:bodyPr>
          <a:lstStyle>
            <a:lvl1pPr algn="r">
              <a:defRPr sz="2800">
                <a:solidFill>
                  <a:schemeClr val="tx2"/>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p>
            <a:r>
              <a:rPr lang="en-US"/>
              <a:t>CONFIDENTIAL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dirty="0"/>
          </a:p>
        </p:txBody>
      </p:sp>
      <p:sp>
        <p:nvSpPr>
          <p:cNvPr id="8" name="Picture Placeholder 10"/>
          <p:cNvSpPr>
            <a:spLocks noGrp="1"/>
          </p:cNvSpPr>
          <p:nvPr>
            <p:ph type="pic" sz="quarter" idx="18" hasCustomPrompt="1"/>
          </p:nvPr>
        </p:nvSpPr>
        <p:spPr>
          <a:xfrm>
            <a:off x="47815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0" name="Picture Placeholder 10"/>
          <p:cNvSpPr>
            <a:spLocks noGrp="1"/>
          </p:cNvSpPr>
          <p:nvPr>
            <p:ph type="pic" sz="quarter" idx="19" hasCustomPrompt="1"/>
          </p:nvPr>
        </p:nvSpPr>
        <p:spPr>
          <a:xfrm>
            <a:off x="58293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1" name="Picture Placeholder 10"/>
          <p:cNvSpPr>
            <a:spLocks noGrp="1"/>
          </p:cNvSpPr>
          <p:nvPr>
            <p:ph type="pic" sz="quarter" idx="20" hasCustomPrompt="1"/>
          </p:nvPr>
        </p:nvSpPr>
        <p:spPr>
          <a:xfrm>
            <a:off x="68770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12" name="Picture Placeholder 10"/>
          <p:cNvSpPr>
            <a:spLocks noGrp="1"/>
          </p:cNvSpPr>
          <p:nvPr>
            <p:ph type="pic" sz="quarter" idx="21" hasCustomPrompt="1"/>
          </p:nvPr>
        </p:nvSpPr>
        <p:spPr>
          <a:xfrm>
            <a:off x="6346024"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3" name="Picture Placeholder 10"/>
          <p:cNvSpPr>
            <a:spLocks noGrp="1"/>
          </p:cNvSpPr>
          <p:nvPr>
            <p:ph type="pic" sz="quarter" idx="22" hasCustomPrompt="1"/>
          </p:nvPr>
        </p:nvSpPr>
        <p:spPr>
          <a:xfrm>
            <a:off x="5326577"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4" name="Picture Placeholder 10"/>
          <p:cNvSpPr>
            <a:spLocks noGrp="1"/>
          </p:cNvSpPr>
          <p:nvPr>
            <p:ph type="pic" sz="quarter" idx="23" hasCustomPrompt="1"/>
          </p:nvPr>
        </p:nvSpPr>
        <p:spPr>
          <a:xfrm>
            <a:off x="740092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5" name="Picture Placeholder 10"/>
          <p:cNvSpPr>
            <a:spLocks noGrp="1"/>
          </p:cNvSpPr>
          <p:nvPr>
            <p:ph type="pic" sz="quarter" idx="24" hasCustomPrompt="1"/>
          </p:nvPr>
        </p:nvSpPr>
        <p:spPr>
          <a:xfrm>
            <a:off x="7924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23" name="Picture Placeholder 10"/>
          <p:cNvSpPr>
            <a:spLocks noGrp="1"/>
          </p:cNvSpPr>
          <p:nvPr>
            <p:ph type="pic" sz="quarter" idx="28" hasCustomPrompt="1"/>
          </p:nvPr>
        </p:nvSpPr>
        <p:spPr>
          <a:xfrm>
            <a:off x="425767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dirty="0"/>
              <a:t>Insert Image</a:t>
            </a:r>
          </a:p>
        </p:txBody>
      </p:sp>
      <p:sp>
        <p:nvSpPr>
          <p:cNvPr id="19" name="Picture Placeholder 10">
            <a:extLst>
              <a:ext uri="{FF2B5EF4-FFF2-40B4-BE49-F238E27FC236}">
                <a16:creationId xmlns:a16="http://schemas.microsoft.com/office/drawing/2014/main" id="{8273D46B-7A24-CE43-B0EC-01855CDBFF1D}"/>
              </a:ext>
            </a:extLst>
          </p:cNvPr>
          <p:cNvSpPr>
            <a:spLocks noGrp="1"/>
          </p:cNvSpPr>
          <p:nvPr>
            <p:ph type="pic" sz="quarter" idx="30" hasCustomPrompt="1"/>
          </p:nvPr>
        </p:nvSpPr>
        <p:spPr>
          <a:xfrm>
            <a:off x="3733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 name="Text Placeholder 2">
            <a:extLst>
              <a:ext uri="{FF2B5EF4-FFF2-40B4-BE49-F238E27FC236}">
                <a16:creationId xmlns:a16="http://schemas.microsoft.com/office/drawing/2014/main" id="{40431E9F-69C3-3D45-9C0C-2EA65B760137}"/>
              </a:ext>
            </a:extLst>
          </p:cNvPr>
          <p:cNvSpPr>
            <a:spLocks noGrp="1"/>
          </p:cNvSpPr>
          <p:nvPr>
            <p:ph type="body" sz="quarter" idx="31" hasCustomPrompt="1"/>
          </p:nvPr>
        </p:nvSpPr>
        <p:spPr>
          <a:xfrm>
            <a:off x="4257675"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28" name="Text Placeholder 2">
            <a:extLst>
              <a:ext uri="{FF2B5EF4-FFF2-40B4-BE49-F238E27FC236}">
                <a16:creationId xmlns:a16="http://schemas.microsoft.com/office/drawing/2014/main" id="{7F69D94E-8F89-6046-8842-28B4D7EF1432}"/>
              </a:ext>
            </a:extLst>
          </p:cNvPr>
          <p:cNvSpPr>
            <a:spLocks noGrp="1"/>
          </p:cNvSpPr>
          <p:nvPr>
            <p:ph type="body" sz="quarter" idx="32" hasCustomPrompt="1"/>
          </p:nvPr>
        </p:nvSpPr>
        <p:spPr>
          <a:xfrm>
            <a:off x="5326577"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29" name="Text Placeholder 2">
            <a:extLst>
              <a:ext uri="{FF2B5EF4-FFF2-40B4-BE49-F238E27FC236}">
                <a16:creationId xmlns:a16="http://schemas.microsoft.com/office/drawing/2014/main" id="{82AF161F-BC61-3C48-BF69-F7AC86F16CD7}"/>
              </a:ext>
            </a:extLst>
          </p:cNvPr>
          <p:cNvSpPr>
            <a:spLocks noGrp="1"/>
          </p:cNvSpPr>
          <p:nvPr>
            <p:ph type="body" sz="quarter" idx="33" hasCustomPrompt="1"/>
          </p:nvPr>
        </p:nvSpPr>
        <p:spPr>
          <a:xfrm>
            <a:off x="6346024"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0" name="Text Placeholder 2">
            <a:extLst>
              <a:ext uri="{FF2B5EF4-FFF2-40B4-BE49-F238E27FC236}">
                <a16:creationId xmlns:a16="http://schemas.microsoft.com/office/drawing/2014/main" id="{05CC0261-4B06-4447-99C3-3AB27BA635F3}"/>
              </a:ext>
            </a:extLst>
          </p:cNvPr>
          <p:cNvSpPr>
            <a:spLocks noGrp="1"/>
          </p:cNvSpPr>
          <p:nvPr>
            <p:ph type="body" sz="quarter" idx="34" hasCustomPrompt="1"/>
          </p:nvPr>
        </p:nvSpPr>
        <p:spPr>
          <a:xfrm>
            <a:off x="7400925"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1" name="Text Placeholder 2">
            <a:extLst>
              <a:ext uri="{FF2B5EF4-FFF2-40B4-BE49-F238E27FC236}">
                <a16:creationId xmlns:a16="http://schemas.microsoft.com/office/drawing/2014/main" id="{F6909EF8-D0BE-5E4C-840D-7B55FB12D620}"/>
              </a:ext>
            </a:extLst>
          </p:cNvPr>
          <p:cNvSpPr>
            <a:spLocks noGrp="1"/>
          </p:cNvSpPr>
          <p:nvPr>
            <p:ph type="body" sz="quarter" idx="35" hasCustomPrompt="1"/>
          </p:nvPr>
        </p:nvSpPr>
        <p:spPr>
          <a:xfrm>
            <a:off x="373380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2" name="Text Placeholder 2">
            <a:extLst>
              <a:ext uri="{FF2B5EF4-FFF2-40B4-BE49-F238E27FC236}">
                <a16:creationId xmlns:a16="http://schemas.microsoft.com/office/drawing/2014/main" id="{6ABCA6A0-C09A-4B41-A985-5D1F2198B9CA}"/>
              </a:ext>
            </a:extLst>
          </p:cNvPr>
          <p:cNvSpPr>
            <a:spLocks noGrp="1"/>
          </p:cNvSpPr>
          <p:nvPr>
            <p:ph type="body" sz="quarter" idx="36" hasCustomPrompt="1"/>
          </p:nvPr>
        </p:nvSpPr>
        <p:spPr>
          <a:xfrm>
            <a:off x="478155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3" name="Text Placeholder 2">
            <a:extLst>
              <a:ext uri="{FF2B5EF4-FFF2-40B4-BE49-F238E27FC236}">
                <a16:creationId xmlns:a16="http://schemas.microsoft.com/office/drawing/2014/main" id="{E5042069-54C5-414C-BD7B-50850A83CE6C}"/>
              </a:ext>
            </a:extLst>
          </p:cNvPr>
          <p:cNvSpPr>
            <a:spLocks noGrp="1"/>
          </p:cNvSpPr>
          <p:nvPr>
            <p:ph type="body" sz="quarter" idx="37" hasCustomPrompt="1"/>
          </p:nvPr>
        </p:nvSpPr>
        <p:spPr>
          <a:xfrm>
            <a:off x="582930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4" name="Text Placeholder 2">
            <a:extLst>
              <a:ext uri="{FF2B5EF4-FFF2-40B4-BE49-F238E27FC236}">
                <a16:creationId xmlns:a16="http://schemas.microsoft.com/office/drawing/2014/main" id="{117619AE-178A-9344-8369-6033ACE948FF}"/>
              </a:ext>
            </a:extLst>
          </p:cNvPr>
          <p:cNvSpPr>
            <a:spLocks noGrp="1"/>
          </p:cNvSpPr>
          <p:nvPr>
            <p:ph type="body" sz="quarter" idx="38" hasCustomPrompt="1"/>
          </p:nvPr>
        </p:nvSpPr>
        <p:spPr>
          <a:xfrm>
            <a:off x="687705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5" name="Text Placeholder 2">
            <a:extLst>
              <a:ext uri="{FF2B5EF4-FFF2-40B4-BE49-F238E27FC236}">
                <a16:creationId xmlns:a16="http://schemas.microsoft.com/office/drawing/2014/main" id="{C76DE4E4-C643-4445-9115-4D0C58380237}"/>
              </a:ext>
            </a:extLst>
          </p:cNvPr>
          <p:cNvSpPr>
            <a:spLocks noGrp="1"/>
          </p:cNvSpPr>
          <p:nvPr>
            <p:ph type="body" sz="quarter" idx="39" hasCustomPrompt="1"/>
          </p:nvPr>
        </p:nvSpPr>
        <p:spPr>
          <a:xfrm>
            <a:off x="792480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36" name="Picture Placeholder 10">
            <a:extLst>
              <a:ext uri="{FF2B5EF4-FFF2-40B4-BE49-F238E27FC236}">
                <a16:creationId xmlns:a16="http://schemas.microsoft.com/office/drawing/2014/main" id="{7AAD0207-E02D-EE47-950E-64AD1A3D9606}"/>
              </a:ext>
            </a:extLst>
          </p:cNvPr>
          <p:cNvSpPr>
            <a:spLocks noGrp="1"/>
          </p:cNvSpPr>
          <p:nvPr>
            <p:ph type="pic" sz="quarter" idx="40" hasCustomPrompt="1"/>
          </p:nvPr>
        </p:nvSpPr>
        <p:spPr>
          <a:xfrm>
            <a:off x="6346024"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7" name="Picture Placeholder 10">
            <a:extLst>
              <a:ext uri="{FF2B5EF4-FFF2-40B4-BE49-F238E27FC236}">
                <a16:creationId xmlns:a16="http://schemas.microsoft.com/office/drawing/2014/main" id="{D19155F0-B3E2-2C4E-BA28-3F0726C92765}"/>
              </a:ext>
            </a:extLst>
          </p:cNvPr>
          <p:cNvSpPr>
            <a:spLocks noGrp="1"/>
          </p:cNvSpPr>
          <p:nvPr>
            <p:ph type="pic" sz="quarter" idx="41" hasCustomPrompt="1"/>
          </p:nvPr>
        </p:nvSpPr>
        <p:spPr>
          <a:xfrm>
            <a:off x="5326577"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8" name="Picture Placeholder 10">
            <a:extLst>
              <a:ext uri="{FF2B5EF4-FFF2-40B4-BE49-F238E27FC236}">
                <a16:creationId xmlns:a16="http://schemas.microsoft.com/office/drawing/2014/main" id="{F31D64F1-A269-1743-B347-5B0702318428}"/>
              </a:ext>
            </a:extLst>
          </p:cNvPr>
          <p:cNvSpPr>
            <a:spLocks noGrp="1"/>
          </p:cNvSpPr>
          <p:nvPr>
            <p:ph type="pic" sz="quarter" idx="42" hasCustomPrompt="1"/>
          </p:nvPr>
        </p:nvSpPr>
        <p:spPr>
          <a:xfrm>
            <a:off x="740092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39" name="Picture Placeholder 10">
            <a:extLst>
              <a:ext uri="{FF2B5EF4-FFF2-40B4-BE49-F238E27FC236}">
                <a16:creationId xmlns:a16="http://schemas.microsoft.com/office/drawing/2014/main" id="{26F662ED-42BB-AB4E-B4B7-ADB60A8BAC77}"/>
              </a:ext>
            </a:extLst>
          </p:cNvPr>
          <p:cNvSpPr>
            <a:spLocks noGrp="1"/>
          </p:cNvSpPr>
          <p:nvPr>
            <p:ph type="pic" sz="quarter" idx="43" hasCustomPrompt="1"/>
          </p:nvPr>
        </p:nvSpPr>
        <p:spPr>
          <a:xfrm>
            <a:off x="425767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dirty="0"/>
              <a:t>Insert Image</a:t>
            </a:r>
          </a:p>
        </p:txBody>
      </p:sp>
      <p:sp>
        <p:nvSpPr>
          <p:cNvPr id="40" name="Text Placeholder 2">
            <a:extLst>
              <a:ext uri="{FF2B5EF4-FFF2-40B4-BE49-F238E27FC236}">
                <a16:creationId xmlns:a16="http://schemas.microsoft.com/office/drawing/2014/main" id="{8D53FB67-7EA8-2F4F-8999-65A5CDFA741E}"/>
              </a:ext>
            </a:extLst>
          </p:cNvPr>
          <p:cNvSpPr>
            <a:spLocks noGrp="1"/>
          </p:cNvSpPr>
          <p:nvPr>
            <p:ph type="body" sz="quarter" idx="44" hasCustomPrompt="1"/>
          </p:nvPr>
        </p:nvSpPr>
        <p:spPr>
          <a:xfrm>
            <a:off x="4257675"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41" name="Text Placeholder 2">
            <a:extLst>
              <a:ext uri="{FF2B5EF4-FFF2-40B4-BE49-F238E27FC236}">
                <a16:creationId xmlns:a16="http://schemas.microsoft.com/office/drawing/2014/main" id="{6F98A799-4F2E-ED44-B691-EF4AACD2C1A6}"/>
              </a:ext>
            </a:extLst>
          </p:cNvPr>
          <p:cNvSpPr>
            <a:spLocks noGrp="1"/>
          </p:cNvSpPr>
          <p:nvPr>
            <p:ph type="body" sz="quarter" idx="45" hasCustomPrompt="1"/>
          </p:nvPr>
        </p:nvSpPr>
        <p:spPr>
          <a:xfrm>
            <a:off x="5326577"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42" name="Text Placeholder 2">
            <a:extLst>
              <a:ext uri="{FF2B5EF4-FFF2-40B4-BE49-F238E27FC236}">
                <a16:creationId xmlns:a16="http://schemas.microsoft.com/office/drawing/2014/main" id="{5A92E733-C1AE-F242-A5E7-FCF04A7665F2}"/>
              </a:ext>
            </a:extLst>
          </p:cNvPr>
          <p:cNvSpPr>
            <a:spLocks noGrp="1"/>
          </p:cNvSpPr>
          <p:nvPr>
            <p:ph type="body" sz="quarter" idx="46" hasCustomPrompt="1"/>
          </p:nvPr>
        </p:nvSpPr>
        <p:spPr>
          <a:xfrm>
            <a:off x="6346024"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
        <p:nvSpPr>
          <p:cNvPr id="43" name="Text Placeholder 2">
            <a:extLst>
              <a:ext uri="{FF2B5EF4-FFF2-40B4-BE49-F238E27FC236}">
                <a16:creationId xmlns:a16="http://schemas.microsoft.com/office/drawing/2014/main" id="{72FA5D97-FFD8-D54E-8D8F-FFA1B8781BBA}"/>
              </a:ext>
            </a:extLst>
          </p:cNvPr>
          <p:cNvSpPr>
            <a:spLocks noGrp="1"/>
          </p:cNvSpPr>
          <p:nvPr>
            <p:ph type="body" sz="quarter" idx="47" hasCustomPrompt="1"/>
          </p:nvPr>
        </p:nvSpPr>
        <p:spPr>
          <a:xfrm>
            <a:off x="7400925"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dirty="0"/>
              <a:t>Add Title &amp; Name</a:t>
            </a:r>
          </a:p>
        </p:txBody>
      </p:sp>
    </p:spTree>
    <p:extLst>
      <p:ext uri="{BB962C8B-B14F-4D97-AF65-F5344CB8AC3E}">
        <p14:creationId xmlns:p14="http://schemas.microsoft.com/office/powerpoint/2010/main" val="289264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CONFIDENTIAL ©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dirty="0"/>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149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Full Pic">
    <p:spTree>
      <p:nvGrpSpPr>
        <p:cNvPr id="1" name=""/>
        <p:cNvGrpSpPr/>
        <p:nvPr/>
      </p:nvGrpSpPr>
      <p:grpSpPr>
        <a:xfrm>
          <a:off x="0" y="0"/>
          <a:ext cx="0" cy="0"/>
          <a:chOff x="0" y="0"/>
          <a:chExt cx="0" cy="0"/>
        </a:xfrm>
      </p:grpSpPr>
      <p:cxnSp>
        <p:nvCxnSpPr>
          <p:cNvPr id="6" name="Straight Connector 5"/>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a:t>CONFIDENTIAL © Deltek, Inc. All Rights Reserved.</a:t>
            </a:r>
          </a:p>
        </p:txBody>
      </p:sp>
      <p:sp>
        <p:nvSpPr>
          <p:cNvPr id="4" name="Slide Number Placeholder 3"/>
          <p:cNvSpPr>
            <a:spLocks noGrp="1"/>
          </p:cNvSpPr>
          <p:nvPr>
            <p:ph type="sldNum" sz="quarter" idx="11"/>
          </p:nvPr>
        </p:nvSpPr>
        <p:spPr/>
        <p:txBody>
          <a:bodyPr/>
          <a:lstStyle/>
          <a:p>
            <a:fld id="{B55A158B-BCF3-9542-9167-C24EBDDACB7A}" type="slidenum">
              <a:rPr lang="uk-UA" smtClean="0"/>
              <a:pPr/>
              <a:t>‹#›</a:t>
            </a:fld>
            <a:endParaRPr lang="uk-UA"/>
          </a:p>
        </p:txBody>
      </p:sp>
      <p:sp>
        <p:nvSpPr>
          <p:cNvPr id="8" name="Picture Placeholder 7"/>
          <p:cNvSpPr>
            <a:spLocks noGrp="1"/>
          </p:cNvSpPr>
          <p:nvPr>
            <p:ph type="pic" sz="quarter" idx="12"/>
          </p:nvPr>
        </p:nvSpPr>
        <p:spPr>
          <a:xfrm>
            <a:off x="0" y="0"/>
            <a:ext cx="9144000" cy="6858000"/>
          </a:xfrm>
        </p:spPr>
        <p:txBody>
          <a:bodyPr anchor="ctr"/>
          <a:lstStyle>
            <a:lvl1pPr algn="ctr">
              <a:defRPr/>
            </a:lvl1pPr>
          </a:lstStyle>
          <a:p>
            <a:r>
              <a:rPr lang="en-US"/>
              <a:t>Click icon to add picture</a:t>
            </a:r>
          </a:p>
        </p:txBody>
      </p:sp>
      <p:sp>
        <p:nvSpPr>
          <p:cNvPr id="2" name="Title 1"/>
          <p:cNvSpPr>
            <a:spLocks noGrp="1"/>
          </p:cNvSpPr>
          <p:nvPr>
            <p:ph type="title"/>
          </p:nvPr>
        </p:nvSpPr>
        <p:spPr>
          <a:xfrm>
            <a:off x="228600" y="76201"/>
            <a:ext cx="8686800" cy="121920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9229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76201" y="685800"/>
            <a:ext cx="2971802" cy="2133600"/>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a:t>CONFIDENTIAL © Deltek, Inc. All Rights Reserved.</a:t>
            </a:r>
          </a:p>
        </p:txBody>
      </p:sp>
      <p:sp>
        <p:nvSpPr>
          <p:cNvPr id="6" name="Slide Number Placeholder 5"/>
          <p:cNvSpPr>
            <a:spLocks noGrp="1"/>
          </p:cNvSpPr>
          <p:nvPr>
            <p:ph type="sldNum" sz="quarter" idx="11"/>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74359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peaker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2"/>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a:t>CONFIDENTIAL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60" name="Picture Placeholder 10">
            <a:extLst>
              <a:ext uri="{FF2B5EF4-FFF2-40B4-BE49-F238E27FC236}">
                <a16:creationId xmlns:a16="http://schemas.microsoft.com/office/drawing/2014/main" id="{D4DA4A04-FDEB-5B46-8729-F0EC83F05061}"/>
              </a:ext>
            </a:extLst>
          </p:cNvPr>
          <p:cNvSpPr>
            <a:spLocks noGrp="1" noChangeAspect="1"/>
          </p:cNvSpPr>
          <p:nvPr>
            <p:ph type="pic" sz="quarter" idx="21" hasCustomPrompt="1"/>
          </p:nvPr>
        </p:nvSpPr>
        <p:spPr>
          <a:xfrm>
            <a:off x="49060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1" name="Picture Placeholder 10">
            <a:extLst>
              <a:ext uri="{FF2B5EF4-FFF2-40B4-BE49-F238E27FC236}">
                <a16:creationId xmlns:a16="http://schemas.microsoft.com/office/drawing/2014/main" id="{83E5F62E-E27B-6542-B66B-03B6D9FB4A09}"/>
              </a:ext>
            </a:extLst>
          </p:cNvPr>
          <p:cNvSpPr>
            <a:spLocks noGrp="1" noChangeAspect="1"/>
          </p:cNvSpPr>
          <p:nvPr>
            <p:ph type="pic" sz="quarter" idx="22" hasCustomPrompt="1"/>
          </p:nvPr>
        </p:nvSpPr>
        <p:spPr>
          <a:xfrm>
            <a:off x="31216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2" name="Picture Placeholder 10">
            <a:extLst>
              <a:ext uri="{FF2B5EF4-FFF2-40B4-BE49-F238E27FC236}">
                <a16:creationId xmlns:a16="http://schemas.microsoft.com/office/drawing/2014/main" id="{DB41D690-F15D-1A40-B353-12B096B59FBE}"/>
              </a:ext>
            </a:extLst>
          </p:cNvPr>
          <p:cNvSpPr>
            <a:spLocks noGrp="1" noChangeAspect="1"/>
          </p:cNvSpPr>
          <p:nvPr>
            <p:ph type="pic" sz="quarter" idx="23" hasCustomPrompt="1"/>
          </p:nvPr>
        </p:nvSpPr>
        <p:spPr>
          <a:xfrm>
            <a:off x="669036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3" name="Picture Placeholder 10">
            <a:extLst>
              <a:ext uri="{FF2B5EF4-FFF2-40B4-BE49-F238E27FC236}">
                <a16:creationId xmlns:a16="http://schemas.microsoft.com/office/drawing/2014/main" id="{C9257579-542F-2F49-B345-74750CDFB235}"/>
              </a:ext>
            </a:extLst>
          </p:cNvPr>
          <p:cNvSpPr>
            <a:spLocks noGrp="1" noChangeAspect="1"/>
          </p:cNvSpPr>
          <p:nvPr>
            <p:ph type="pic" sz="quarter" idx="28" hasCustomPrompt="1"/>
          </p:nvPr>
        </p:nvSpPr>
        <p:spPr>
          <a:xfrm>
            <a:off x="1337310" y="2413001"/>
            <a:ext cx="1097280" cy="146304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64" name="Text Placeholder 2">
            <a:extLst>
              <a:ext uri="{FF2B5EF4-FFF2-40B4-BE49-F238E27FC236}">
                <a16:creationId xmlns:a16="http://schemas.microsoft.com/office/drawing/2014/main" id="{46993DF9-7065-3349-AF17-D1C0E3BDC1BB}"/>
              </a:ext>
            </a:extLst>
          </p:cNvPr>
          <p:cNvSpPr>
            <a:spLocks noGrp="1"/>
          </p:cNvSpPr>
          <p:nvPr>
            <p:ph type="body" sz="quarter" idx="31" hasCustomPrompt="1"/>
          </p:nvPr>
        </p:nvSpPr>
        <p:spPr>
          <a:xfrm>
            <a:off x="1200150" y="4032647"/>
            <a:ext cx="1371600" cy="276999"/>
          </a:xfrm>
        </p:spPr>
        <p:txBody>
          <a:bodyPr wrap="square">
            <a:spAutoFit/>
          </a:bodyPr>
          <a:lstStyle>
            <a:lvl1pPr marL="0" indent="0" algn="ctr">
              <a:spcBef>
                <a:spcPts val="0"/>
              </a:spcBef>
              <a:buNone/>
              <a:defRPr sz="1200"/>
            </a:lvl1pPr>
            <a:lvl5pPr marL="1262000" indent="0">
              <a:buNone/>
              <a:defRPr/>
            </a:lvl5pPr>
          </a:lstStyle>
          <a:p>
            <a:pPr lvl="0"/>
            <a:r>
              <a:rPr lang="en-US"/>
              <a:t>Add Title &amp; Name</a:t>
            </a:r>
          </a:p>
        </p:txBody>
      </p:sp>
      <p:sp>
        <p:nvSpPr>
          <p:cNvPr id="65" name="Text Placeholder 2">
            <a:extLst>
              <a:ext uri="{FF2B5EF4-FFF2-40B4-BE49-F238E27FC236}">
                <a16:creationId xmlns:a16="http://schemas.microsoft.com/office/drawing/2014/main" id="{178E8751-8F6A-7A44-8E47-7604245FE096}"/>
              </a:ext>
            </a:extLst>
          </p:cNvPr>
          <p:cNvSpPr>
            <a:spLocks noGrp="1"/>
          </p:cNvSpPr>
          <p:nvPr>
            <p:ph type="body" sz="quarter" idx="32" hasCustomPrompt="1"/>
          </p:nvPr>
        </p:nvSpPr>
        <p:spPr>
          <a:xfrm>
            <a:off x="2984500" y="4038601"/>
            <a:ext cx="1371600" cy="276999"/>
          </a:xfrm>
        </p:spPr>
        <p:txBody>
          <a:bodyPr wrap="square">
            <a:spAutoFit/>
          </a:bodyPr>
          <a:lstStyle>
            <a:lvl1pPr marL="0" indent="0" algn="ctr">
              <a:spcBef>
                <a:spcPts val="0"/>
              </a:spcBef>
              <a:buNone/>
              <a:defRPr sz="1200"/>
            </a:lvl1pPr>
            <a:lvl5pPr marL="1262000" indent="0">
              <a:buNone/>
              <a:defRPr/>
            </a:lvl5pPr>
          </a:lstStyle>
          <a:p>
            <a:pPr lvl="0"/>
            <a:r>
              <a:rPr lang="en-US"/>
              <a:t>Add Title &amp; Name</a:t>
            </a:r>
          </a:p>
        </p:txBody>
      </p:sp>
      <p:sp>
        <p:nvSpPr>
          <p:cNvPr id="66" name="Text Placeholder 2">
            <a:extLst>
              <a:ext uri="{FF2B5EF4-FFF2-40B4-BE49-F238E27FC236}">
                <a16:creationId xmlns:a16="http://schemas.microsoft.com/office/drawing/2014/main" id="{2601D369-867F-5944-99C0-2555D45435E3}"/>
              </a:ext>
            </a:extLst>
          </p:cNvPr>
          <p:cNvSpPr>
            <a:spLocks noGrp="1"/>
          </p:cNvSpPr>
          <p:nvPr>
            <p:ph type="body" sz="quarter" idx="33" hasCustomPrompt="1"/>
          </p:nvPr>
        </p:nvSpPr>
        <p:spPr>
          <a:xfrm>
            <a:off x="4768850" y="4038601"/>
            <a:ext cx="1371600" cy="276999"/>
          </a:xfrm>
        </p:spPr>
        <p:txBody>
          <a:bodyPr wrap="square">
            <a:spAutoFit/>
          </a:bodyPr>
          <a:lstStyle>
            <a:lvl1pPr marL="0" indent="0" algn="ctr">
              <a:spcBef>
                <a:spcPts val="0"/>
              </a:spcBef>
              <a:buNone/>
              <a:defRPr sz="1200"/>
            </a:lvl1pPr>
            <a:lvl5pPr marL="1262000" indent="0">
              <a:buNone/>
              <a:defRPr/>
            </a:lvl5pPr>
          </a:lstStyle>
          <a:p>
            <a:pPr lvl="0"/>
            <a:r>
              <a:rPr lang="en-US"/>
              <a:t>Add Title &amp; Name</a:t>
            </a:r>
          </a:p>
        </p:txBody>
      </p:sp>
      <p:sp>
        <p:nvSpPr>
          <p:cNvPr id="67" name="Text Placeholder 2">
            <a:extLst>
              <a:ext uri="{FF2B5EF4-FFF2-40B4-BE49-F238E27FC236}">
                <a16:creationId xmlns:a16="http://schemas.microsoft.com/office/drawing/2014/main" id="{04C828A1-C918-AC46-A2C8-A6DCD9B3434C}"/>
              </a:ext>
            </a:extLst>
          </p:cNvPr>
          <p:cNvSpPr>
            <a:spLocks noGrp="1"/>
          </p:cNvSpPr>
          <p:nvPr>
            <p:ph type="body" sz="quarter" idx="34" hasCustomPrompt="1"/>
          </p:nvPr>
        </p:nvSpPr>
        <p:spPr>
          <a:xfrm>
            <a:off x="6553200" y="4038601"/>
            <a:ext cx="1371600" cy="276999"/>
          </a:xfrm>
        </p:spPr>
        <p:txBody>
          <a:bodyPr wrap="square">
            <a:spAutoFit/>
          </a:bodyPr>
          <a:lstStyle>
            <a:lvl1pPr marL="0" indent="0" algn="ctr">
              <a:spcBef>
                <a:spcPts val="0"/>
              </a:spcBef>
              <a:buNone/>
              <a:defRPr sz="1200"/>
            </a:lvl1pPr>
            <a:lvl5pPr marL="1262000" indent="0">
              <a:buNone/>
              <a:defRPr/>
            </a:lvl5pPr>
          </a:lstStyle>
          <a:p>
            <a:pPr lvl="0"/>
            <a:r>
              <a:rPr lang="en-US"/>
              <a:t>Add Title &amp; Name</a:t>
            </a:r>
          </a:p>
        </p:txBody>
      </p:sp>
    </p:spTree>
    <p:extLst>
      <p:ext uri="{BB962C8B-B14F-4D97-AF65-F5344CB8AC3E}">
        <p14:creationId xmlns:p14="http://schemas.microsoft.com/office/powerpoint/2010/main" val="94510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ams">
    <p:spTree>
      <p:nvGrpSpPr>
        <p:cNvPr id="1" name=""/>
        <p:cNvGrpSpPr/>
        <p:nvPr/>
      </p:nvGrpSpPr>
      <p:grpSpPr>
        <a:xfrm>
          <a:off x="0" y="0"/>
          <a:ext cx="0" cy="0"/>
          <a:chOff x="0" y="0"/>
          <a:chExt cx="0" cy="0"/>
        </a:xfrm>
      </p:grpSpPr>
      <p:cxnSp>
        <p:nvCxnSpPr>
          <p:cNvPr id="7" name="Straight Connector 6"/>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 y="685800"/>
            <a:ext cx="3200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228600" y="685802"/>
            <a:ext cx="2971800" cy="1548139"/>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lang="en-US"/>
              <a:t>CONFIDENTIAL © Deltek, Inc. All Rights Reserved.</a:t>
            </a:r>
          </a:p>
        </p:txBody>
      </p:sp>
      <p:sp>
        <p:nvSpPr>
          <p:cNvPr id="6" name="Slide Number Placeholder 5"/>
          <p:cNvSpPr>
            <a:spLocks noGrp="1"/>
          </p:cNvSpPr>
          <p:nvPr>
            <p:ph type="sldNum" sz="quarter" idx="11"/>
          </p:nvPr>
        </p:nvSpPr>
        <p:spPr>
          <a:xfrm>
            <a:off x="8270853" y="6375400"/>
            <a:ext cx="644549" cy="482600"/>
          </a:xfrm>
        </p:spPr>
        <p:txBody>
          <a:bodyPr/>
          <a:lstStyle/>
          <a:p>
            <a:fld id="{B55A158B-BCF3-9542-9167-C24EBDDACB7A}" type="slidenum">
              <a:rPr lang="uk-UA" smtClean="0"/>
              <a:pPr/>
              <a:t>‹#›</a:t>
            </a:fld>
            <a:endParaRPr lang="uk-UA"/>
          </a:p>
        </p:txBody>
      </p:sp>
      <p:sp>
        <p:nvSpPr>
          <p:cNvPr id="8" name="Picture Placeholder 10"/>
          <p:cNvSpPr>
            <a:spLocks noGrp="1"/>
          </p:cNvSpPr>
          <p:nvPr>
            <p:ph type="pic" sz="quarter" idx="18" hasCustomPrompt="1"/>
          </p:nvPr>
        </p:nvSpPr>
        <p:spPr>
          <a:xfrm>
            <a:off x="47815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10" name="Picture Placeholder 10"/>
          <p:cNvSpPr>
            <a:spLocks noGrp="1"/>
          </p:cNvSpPr>
          <p:nvPr>
            <p:ph type="pic" sz="quarter" idx="19" hasCustomPrompt="1"/>
          </p:nvPr>
        </p:nvSpPr>
        <p:spPr>
          <a:xfrm>
            <a:off x="58293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11" name="Picture Placeholder 10"/>
          <p:cNvSpPr>
            <a:spLocks noGrp="1"/>
          </p:cNvSpPr>
          <p:nvPr>
            <p:ph type="pic" sz="quarter" idx="20" hasCustomPrompt="1"/>
          </p:nvPr>
        </p:nvSpPr>
        <p:spPr>
          <a:xfrm>
            <a:off x="687705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12" name="Picture Placeholder 10"/>
          <p:cNvSpPr>
            <a:spLocks noGrp="1"/>
          </p:cNvSpPr>
          <p:nvPr>
            <p:ph type="pic" sz="quarter" idx="21" hasCustomPrompt="1"/>
          </p:nvPr>
        </p:nvSpPr>
        <p:spPr>
          <a:xfrm>
            <a:off x="6346024"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3" name="Picture Placeholder 10"/>
          <p:cNvSpPr>
            <a:spLocks noGrp="1"/>
          </p:cNvSpPr>
          <p:nvPr>
            <p:ph type="pic" sz="quarter" idx="22" hasCustomPrompt="1"/>
          </p:nvPr>
        </p:nvSpPr>
        <p:spPr>
          <a:xfrm>
            <a:off x="5326577"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4" name="Picture Placeholder 10"/>
          <p:cNvSpPr>
            <a:spLocks noGrp="1"/>
          </p:cNvSpPr>
          <p:nvPr>
            <p:ph type="pic" sz="quarter" idx="23" hasCustomPrompt="1"/>
          </p:nvPr>
        </p:nvSpPr>
        <p:spPr>
          <a:xfrm>
            <a:off x="740092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5" name="Picture Placeholder 10"/>
          <p:cNvSpPr>
            <a:spLocks noGrp="1"/>
          </p:cNvSpPr>
          <p:nvPr>
            <p:ph type="pic" sz="quarter" idx="24" hasCustomPrompt="1"/>
          </p:nvPr>
        </p:nvSpPr>
        <p:spPr>
          <a:xfrm>
            <a:off x="7924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23" name="Picture Placeholder 10"/>
          <p:cNvSpPr>
            <a:spLocks noGrp="1"/>
          </p:cNvSpPr>
          <p:nvPr>
            <p:ph type="pic" sz="quarter" idx="28" hasCustomPrompt="1"/>
          </p:nvPr>
        </p:nvSpPr>
        <p:spPr>
          <a:xfrm>
            <a:off x="4257675" y="482600"/>
            <a:ext cx="914400" cy="1219200"/>
          </a:xfrm>
          <a:prstGeom prst="ellipse">
            <a:avLst/>
          </a:prstGeom>
          <a:solidFill>
            <a:schemeClr val="bg1">
              <a:lumMod val="95000"/>
            </a:schemeClr>
          </a:solidFill>
        </p:spPr>
        <p:txBody>
          <a:bodyPr wrap="square" anchor="ctr">
            <a:noAutofit/>
          </a:bodyPr>
          <a:lstStyle>
            <a:lvl1pPr marL="0" indent="0" algn="ctr">
              <a:buNone/>
              <a:defRPr sz="1100" b="0" i="0">
                <a:latin typeface="Titillium" charset="0"/>
                <a:ea typeface="Titillium" charset="0"/>
                <a:cs typeface="Titillium" charset="0"/>
              </a:defRPr>
            </a:lvl1pPr>
          </a:lstStyle>
          <a:p>
            <a:r>
              <a:rPr lang="en-US"/>
              <a:t>Insert Image</a:t>
            </a:r>
          </a:p>
        </p:txBody>
      </p:sp>
      <p:sp>
        <p:nvSpPr>
          <p:cNvPr id="19" name="Picture Placeholder 10">
            <a:extLst>
              <a:ext uri="{FF2B5EF4-FFF2-40B4-BE49-F238E27FC236}">
                <a16:creationId xmlns:a16="http://schemas.microsoft.com/office/drawing/2014/main" id="{8273D46B-7A24-CE43-B0EC-01855CDBFF1D}"/>
              </a:ext>
            </a:extLst>
          </p:cNvPr>
          <p:cNvSpPr>
            <a:spLocks noGrp="1"/>
          </p:cNvSpPr>
          <p:nvPr>
            <p:ph type="pic" sz="quarter" idx="30" hasCustomPrompt="1"/>
          </p:nvPr>
        </p:nvSpPr>
        <p:spPr>
          <a:xfrm>
            <a:off x="3733800" y="2398887"/>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 name="Text Placeholder 2">
            <a:extLst>
              <a:ext uri="{FF2B5EF4-FFF2-40B4-BE49-F238E27FC236}">
                <a16:creationId xmlns:a16="http://schemas.microsoft.com/office/drawing/2014/main" id="{40431E9F-69C3-3D45-9C0C-2EA65B760137}"/>
              </a:ext>
            </a:extLst>
          </p:cNvPr>
          <p:cNvSpPr>
            <a:spLocks noGrp="1"/>
          </p:cNvSpPr>
          <p:nvPr>
            <p:ph type="body" sz="quarter" idx="31" hasCustomPrompt="1"/>
          </p:nvPr>
        </p:nvSpPr>
        <p:spPr>
          <a:xfrm>
            <a:off x="4257675"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28" name="Text Placeholder 2">
            <a:extLst>
              <a:ext uri="{FF2B5EF4-FFF2-40B4-BE49-F238E27FC236}">
                <a16:creationId xmlns:a16="http://schemas.microsoft.com/office/drawing/2014/main" id="{7F69D94E-8F89-6046-8842-28B4D7EF1432}"/>
              </a:ext>
            </a:extLst>
          </p:cNvPr>
          <p:cNvSpPr>
            <a:spLocks noGrp="1"/>
          </p:cNvSpPr>
          <p:nvPr>
            <p:ph type="body" sz="quarter" idx="32" hasCustomPrompt="1"/>
          </p:nvPr>
        </p:nvSpPr>
        <p:spPr>
          <a:xfrm>
            <a:off x="5326577"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29" name="Text Placeholder 2">
            <a:extLst>
              <a:ext uri="{FF2B5EF4-FFF2-40B4-BE49-F238E27FC236}">
                <a16:creationId xmlns:a16="http://schemas.microsoft.com/office/drawing/2014/main" id="{82AF161F-BC61-3C48-BF69-F7AC86F16CD7}"/>
              </a:ext>
            </a:extLst>
          </p:cNvPr>
          <p:cNvSpPr>
            <a:spLocks noGrp="1"/>
          </p:cNvSpPr>
          <p:nvPr>
            <p:ph type="body" sz="quarter" idx="33" hasCustomPrompt="1"/>
          </p:nvPr>
        </p:nvSpPr>
        <p:spPr>
          <a:xfrm>
            <a:off x="6346024"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30" name="Text Placeholder 2">
            <a:extLst>
              <a:ext uri="{FF2B5EF4-FFF2-40B4-BE49-F238E27FC236}">
                <a16:creationId xmlns:a16="http://schemas.microsoft.com/office/drawing/2014/main" id="{05CC0261-4B06-4447-99C3-3AB27BA635F3}"/>
              </a:ext>
            </a:extLst>
          </p:cNvPr>
          <p:cNvSpPr>
            <a:spLocks noGrp="1"/>
          </p:cNvSpPr>
          <p:nvPr>
            <p:ph type="body" sz="quarter" idx="34" hasCustomPrompt="1"/>
          </p:nvPr>
        </p:nvSpPr>
        <p:spPr>
          <a:xfrm>
            <a:off x="7400925" y="17574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31" name="Text Placeholder 2">
            <a:extLst>
              <a:ext uri="{FF2B5EF4-FFF2-40B4-BE49-F238E27FC236}">
                <a16:creationId xmlns:a16="http://schemas.microsoft.com/office/drawing/2014/main" id="{F6909EF8-D0BE-5E4C-840D-7B55FB12D620}"/>
              </a:ext>
            </a:extLst>
          </p:cNvPr>
          <p:cNvSpPr>
            <a:spLocks noGrp="1"/>
          </p:cNvSpPr>
          <p:nvPr>
            <p:ph type="body" sz="quarter" idx="35" hasCustomPrompt="1"/>
          </p:nvPr>
        </p:nvSpPr>
        <p:spPr>
          <a:xfrm>
            <a:off x="373380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32" name="Text Placeholder 2">
            <a:extLst>
              <a:ext uri="{FF2B5EF4-FFF2-40B4-BE49-F238E27FC236}">
                <a16:creationId xmlns:a16="http://schemas.microsoft.com/office/drawing/2014/main" id="{6ABCA6A0-C09A-4B41-A985-5D1F2198B9CA}"/>
              </a:ext>
            </a:extLst>
          </p:cNvPr>
          <p:cNvSpPr>
            <a:spLocks noGrp="1"/>
          </p:cNvSpPr>
          <p:nvPr>
            <p:ph type="body" sz="quarter" idx="36" hasCustomPrompt="1"/>
          </p:nvPr>
        </p:nvSpPr>
        <p:spPr>
          <a:xfrm>
            <a:off x="478155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33" name="Text Placeholder 2">
            <a:extLst>
              <a:ext uri="{FF2B5EF4-FFF2-40B4-BE49-F238E27FC236}">
                <a16:creationId xmlns:a16="http://schemas.microsoft.com/office/drawing/2014/main" id="{E5042069-54C5-414C-BD7B-50850A83CE6C}"/>
              </a:ext>
            </a:extLst>
          </p:cNvPr>
          <p:cNvSpPr>
            <a:spLocks noGrp="1"/>
          </p:cNvSpPr>
          <p:nvPr>
            <p:ph type="body" sz="quarter" idx="37" hasCustomPrompt="1"/>
          </p:nvPr>
        </p:nvSpPr>
        <p:spPr>
          <a:xfrm>
            <a:off x="582930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34" name="Text Placeholder 2">
            <a:extLst>
              <a:ext uri="{FF2B5EF4-FFF2-40B4-BE49-F238E27FC236}">
                <a16:creationId xmlns:a16="http://schemas.microsoft.com/office/drawing/2014/main" id="{117619AE-178A-9344-8369-6033ACE948FF}"/>
              </a:ext>
            </a:extLst>
          </p:cNvPr>
          <p:cNvSpPr>
            <a:spLocks noGrp="1"/>
          </p:cNvSpPr>
          <p:nvPr>
            <p:ph type="body" sz="quarter" idx="38" hasCustomPrompt="1"/>
          </p:nvPr>
        </p:nvSpPr>
        <p:spPr>
          <a:xfrm>
            <a:off x="687705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35" name="Text Placeholder 2">
            <a:extLst>
              <a:ext uri="{FF2B5EF4-FFF2-40B4-BE49-F238E27FC236}">
                <a16:creationId xmlns:a16="http://schemas.microsoft.com/office/drawing/2014/main" id="{C76DE4E4-C643-4445-9115-4D0C58380237}"/>
              </a:ext>
            </a:extLst>
          </p:cNvPr>
          <p:cNvSpPr>
            <a:spLocks noGrp="1"/>
          </p:cNvSpPr>
          <p:nvPr>
            <p:ph type="body" sz="quarter" idx="39" hasCustomPrompt="1"/>
          </p:nvPr>
        </p:nvSpPr>
        <p:spPr>
          <a:xfrm>
            <a:off x="7924800" y="3687803"/>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36" name="Picture Placeholder 10">
            <a:extLst>
              <a:ext uri="{FF2B5EF4-FFF2-40B4-BE49-F238E27FC236}">
                <a16:creationId xmlns:a16="http://schemas.microsoft.com/office/drawing/2014/main" id="{7AAD0207-E02D-EE47-950E-64AD1A3D9606}"/>
              </a:ext>
            </a:extLst>
          </p:cNvPr>
          <p:cNvSpPr>
            <a:spLocks noGrp="1"/>
          </p:cNvSpPr>
          <p:nvPr>
            <p:ph type="pic" sz="quarter" idx="40" hasCustomPrompt="1"/>
          </p:nvPr>
        </p:nvSpPr>
        <p:spPr>
          <a:xfrm>
            <a:off x="6346024"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7" name="Picture Placeholder 10">
            <a:extLst>
              <a:ext uri="{FF2B5EF4-FFF2-40B4-BE49-F238E27FC236}">
                <a16:creationId xmlns:a16="http://schemas.microsoft.com/office/drawing/2014/main" id="{D19155F0-B3E2-2C4E-BA28-3F0726C92765}"/>
              </a:ext>
            </a:extLst>
          </p:cNvPr>
          <p:cNvSpPr>
            <a:spLocks noGrp="1"/>
          </p:cNvSpPr>
          <p:nvPr>
            <p:ph type="pic" sz="quarter" idx="41" hasCustomPrompt="1"/>
          </p:nvPr>
        </p:nvSpPr>
        <p:spPr>
          <a:xfrm>
            <a:off x="5326577"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8" name="Picture Placeholder 10">
            <a:extLst>
              <a:ext uri="{FF2B5EF4-FFF2-40B4-BE49-F238E27FC236}">
                <a16:creationId xmlns:a16="http://schemas.microsoft.com/office/drawing/2014/main" id="{F31D64F1-A269-1743-B347-5B0702318428}"/>
              </a:ext>
            </a:extLst>
          </p:cNvPr>
          <p:cNvSpPr>
            <a:spLocks noGrp="1"/>
          </p:cNvSpPr>
          <p:nvPr>
            <p:ph type="pic" sz="quarter" idx="42" hasCustomPrompt="1"/>
          </p:nvPr>
        </p:nvSpPr>
        <p:spPr>
          <a:xfrm>
            <a:off x="740092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39" name="Picture Placeholder 10">
            <a:extLst>
              <a:ext uri="{FF2B5EF4-FFF2-40B4-BE49-F238E27FC236}">
                <a16:creationId xmlns:a16="http://schemas.microsoft.com/office/drawing/2014/main" id="{26F662ED-42BB-AB4E-B4B7-ADB60A8BAC77}"/>
              </a:ext>
            </a:extLst>
          </p:cNvPr>
          <p:cNvSpPr>
            <a:spLocks noGrp="1"/>
          </p:cNvSpPr>
          <p:nvPr>
            <p:ph type="pic" sz="quarter" idx="43" hasCustomPrompt="1"/>
          </p:nvPr>
        </p:nvSpPr>
        <p:spPr>
          <a:xfrm>
            <a:off x="4257675" y="4343400"/>
            <a:ext cx="914400" cy="1219200"/>
          </a:xfrm>
          <a:prstGeom prst="ellipse">
            <a:avLst/>
          </a:prstGeom>
          <a:solidFill>
            <a:schemeClr val="bg1">
              <a:lumMod val="95000"/>
            </a:schemeClr>
          </a:solidFill>
        </p:spPr>
        <p:txBody>
          <a:bodyPr wrap="square" anchor="ctr">
            <a:noAutofit/>
          </a:bodyPr>
          <a:lstStyle>
            <a:lvl1pPr marL="0" indent="0" algn="ctr">
              <a:spcBef>
                <a:spcPts val="0"/>
              </a:spcBef>
              <a:buNone/>
              <a:defRPr sz="1100" b="0" i="0">
                <a:latin typeface="Titillium" charset="0"/>
                <a:ea typeface="Titillium" charset="0"/>
                <a:cs typeface="Titillium" charset="0"/>
              </a:defRPr>
            </a:lvl1pPr>
          </a:lstStyle>
          <a:p>
            <a:r>
              <a:rPr lang="en-US"/>
              <a:t>Insert Image</a:t>
            </a:r>
          </a:p>
        </p:txBody>
      </p:sp>
      <p:sp>
        <p:nvSpPr>
          <p:cNvPr id="40" name="Text Placeholder 2">
            <a:extLst>
              <a:ext uri="{FF2B5EF4-FFF2-40B4-BE49-F238E27FC236}">
                <a16:creationId xmlns:a16="http://schemas.microsoft.com/office/drawing/2014/main" id="{8D53FB67-7EA8-2F4F-8999-65A5CDFA741E}"/>
              </a:ext>
            </a:extLst>
          </p:cNvPr>
          <p:cNvSpPr>
            <a:spLocks noGrp="1"/>
          </p:cNvSpPr>
          <p:nvPr>
            <p:ph type="body" sz="quarter" idx="44" hasCustomPrompt="1"/>
          </p:nvPr>
        </p:nvSpPr>
        <p:spPr>
          <a:xfrm>
            <a:off x="4257675"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41" name="Text Placeholder 2">
            <a:extLst>
              <a:ext uri="{FF2B5EF4-FFF2-40B4-BE49-F238E27FC236}">
                <a16:creationId xmlns:a16="http://schemas.microsoft.com/office/drawing/2014/main" id="{6F98A799-4F2E-ED44-B691-EF4AACD2C1A6}"/>
              </a:ext>
            </a:extLst>
          </p:cNvPr>
          <p:cNvSpPr>
            <a:spLocks noGrp="1"/>
          </p:cNvSpPr>
          <p:nvPr>
            <p:ph type="body" sz="quarter" idx="45" hasCustomPrompt="1"/>
          </p:nvPr>
        </p:nvSpPr>
        <p:spPr>
          <a:xfrm>
            <a:off x="5326577"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42" name="Text Placeholder 2">
            <a:extLst>
              <a:ext uri="{FF2B5EF4-FFF2-40B4-BE49-F238E27FC236}">
                <a16:creationId xmlns:a16="http://schemas.microsoft.com/office/drawing/2014/main" id="{5A92E733-C1AE-F242-A5E7-FCF04A7665F2}"/>
              </a:ext>
            </a:extLst>
          </p:cNvPr>
          <p:cNvSpPr>
            <a:spLocks noGrp="1"/>
          </p:cNvSpPr>
          <p:nvPr>
            <p:ph type="body" sz="quarter" idx="46" hasCustomPrompt="1"/>
          </p:nvPr>
        </p:nvSpPr>
        <p:spPr>
          <a:xfrm>
            <a:off x="6346024"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
        <p:nvSpPr>
          <p:cNvPr id="43" name="Text Placeholder 2">
            <a:extLst>
              <a:ext uri="{FF2B5EF4-FFF2-40B4-BE49-F238E27FC236}">
                <a16:creationId xmlns:a16="http://schemas.microsoft.com/office/drawing/2014/main" id="{72FA5D97-FFD8-D54E-8D8F-FFA1B8781BBA}"/>
              </a:ext>
            </a:extLst>
          </p:cNvPr>
          <p:cNvSpPr>
            <a:spLocks noGrp="1"/>
          </p:cNvSpPr>
          <p:nvPr>
            <p:ph type="body" sz="quarter" idx="47" hasCustomPrompt="1"/>
          </p:nvPr>
        </p:nvSpPr>
        <p:spPr>
          <a:xfrm>
            <a:off x="7400925" y="5637582"/>
            <a:ext cx="914400" cy="415498"/>
          </a:xfrm>
        </p:spPr>
        <p:txBody>
          <a:bodyPr wrap="square">
            <a:spAutoFit/>
          </a:bodyPr>
          <a:lstStyle>
            <a:lvl1pPr marL="0" indent="0" algn="ctr">
              <a:spcBef>
                <a:spcPts val="0"/>
              </a:spcBef>
              <a:buNone/>
              <a:defRPr sz="1050"/>
            </a:lvl1pPr>
            <a:lvl5pPr marL="1262000" indent="0">
              <a:buNone/>
              <a:defRPr/>
            </a:lvl5pPr>
          </a:lstStyle>
          <a:p>
            <a:pPr lvl="0"/>
            <a:r>
              <a:rPr lang="en-US"/>
              <a:t>Add Title &amp; Name</a:t>
            </a:r>
          </a:p>
        </p:txBody>
      </p:sp>
    </p:spTree>
    <p:extLst>
      <p:ext uri="{BB962C8B-B14F-4D97-AF65-F5344CB8AC3E}">
        <p14:creationId xmlns:p14="http://schemas.microsoft.com/office/powerpoint/2010/main" val="31972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No Cont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CONFIDENTIAL © Deltek, Inc. All Rights Reserved.</a:t>
            </a:r>
          </a:p>
        </p:txBody>
      </p:sp>
      <p:sp>
        <p:nvSpPr>
          <p:cNvPr id="3" name="Slide Number Placeholder 2"/>
          <p:cNvSpPr>
            <a:spLocks noGrp="1"/>
          </p:cNvSpPr>
          <p:nvPr>
            <p:ph type="sldNum" sz="quarter" idx="11"/>
          </p:nvPr>
        </p:nvSpPr>
        <p:spPr/>
        <p:txBody>
          <a:bodyPr/>
          <a:lstStyle/>
          <a:p>
            <a:fld id="{B55A158B-BCF3-9542-9167-C24EBDDACB7A}" type="slidenum">
              <a:rPr lang="uk-UA" smtClean="0"/>
              <a:pPr/>
              <a:t>‹#›</a:t>
            </a:fld>
            <a:endParaRPr lang="uk-UA"/>
          </a:p>
        </p:txBody>
      </p:sp>
      <p:cxnSp>
        <p:nvCxnSpPr>
          <p:cNvPr id="4" name="Straight Connector 3"/>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563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Roles">
    <p:spTree>
      <p:nvGrpSpPr>
        <p:cNvPr id="1" name=""/>
        <p:cNvGrpSpPr/>
        <p:nvPr/>
      </p:nvGrpSpPr>
      <p:grpSpPr>
        <a:xfrm>
          <a:off x="0" y="0"/>
          <a:ext cx="0" cy="0"/>
          <a:chOff x="0" y="0"/>
          <a:chExt cx="0" cy="0"/>
        </a:xfrm>
      </p:grpSpPr>
      <p:cxnSp>
        <p:nvCxnSpPr>
          <p:cNvPr id="12" name="Straight Connector 11"/>
          <p:cNvCxnSpPr/>
          <p:nvPr userDrawn="1"/>
        </p:nvCxnSpPr>
        <p:spPr>
          <a:xfrm>
            <a:off x="-2" y="1498600"/>
            <a:ext cx="50292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12"/>
          <p:cNvSpPr>
            <a:spLocks noGrp="1"/>
          </p:cNvSpPr>
          <p:nvPr>
            <p:ph type="body" sz="quarter" idx="10" hasCustomPrompt="1"/>
          </p:nvPr>
        </p:nvSpPr>
        <p:spPr>
          <a:xfrm>
            <a:off x="228600" y="199814"/>
            <a:ext cx="4800600" cy="491067"/>
          </a:xfrm>
        </p:spPr>
        <p:txBody>
          <a:bodyPr tIns="0" bIns="0" anchor="b"/>
          <a:lstStyle>
            <a:lvl1pPr marL="0" indent="0">
              <a:buNone/>
              <a:defRPr i="1"/>
            </a:lvl1pPr>
          </a:lstStyle>
          <a:p>
            <a:pPr lvl="0"/>
            <a:r>
              <a:rPr lang="en-US"/>
              <a:t>Running Head</a:t>
            </a:r>
          </a:p>
        </p:txBody>
      </p:sp>
      <p:sp>
        <p:nvSpPr>
          <p:cNvPr id="9" name="Content Placeholder 2"/>
          <p:cNvSpPr>
            <a:spLocks noGrp="1"/>
          </p:cNvSpPr>
          <p:nvPr>
            <p:ph idx="1"/>
          </p:nvPr>
        </p:nvSpPr>
        <p:spPr>
          <a:xfrm>
            <a:off x="228600" y="1600202"/>
            <a:ext cx="4800600" cy="4572001"/>
          </a:xfrm>
        </p:spPr>
        <p:txBody>
          <a:bodyPr>
            <a:normAutofit/>
          </a:bodyPr>
          <a:lstStyle>
            <a:lvl1pPr>
              <a:spcBef>
                <a:spcPts val="600"/>
              </a:spcBef>
              <a:defRPr sz="1800">
                <a:solidFill>
                  <a:schemeClr val="tx1"/>
                </a:solidFill>
              </a:defRPr>
            </a:lvl1pPr>
            <a:lvl2pPr>
              <a:spcBef>
                <a:spcPts val="600"/>
              </a:spcBef>
              <a:defRPr sz="1800">
                <a:solidFill>
                  <a:schemeClr val="tx1"/>
                </a:solidFill>
              </a:defRPr>
            </a:lvl2pPr>
            <a:lvl3pPr>
              <a:spcBef>
                <a:spcPts val="600"/>
              </a:spcBef>
              <a:defRPr sz="1800">
                <a:solidFill>
                  <a:schemeClr val="tx1"/>
                </a:solidFill>
              </a:defRPr>
            </a:lvl3pPr>
            <a:lvl4pPr>
              <a:spcBef>
                <a:spcPts val="600"/>
              </a:spcBef>
              <a:defRPr sz="1800">
                <a:solidFill>
                  <a:schemeClr val="tx1"/>
                </a:solidFill>
              </a:defRPr>
            </a:lvl4pPr>
            <a:lvl5pPr>
              <a:spcBef>
                <a:spcPts val="600"/>
              </a:spcBef>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hasCustomPrompt="1"/>
          </p:nvPr>
        </p:nvSpPr>
        <p:spPr>
          <a:xfrm>
            <a:off x="228600" y="690882"/>
            <a:ext cx="4800600" cy="807721"/>
          </a:xfrm>
        </p:spPr>
        <p:txBody>
          <a:bodyPr/>
          <a:lstStyle/>
          <a:p>
            <a:r>
              <a:rPr lang="en-US"/>
              <a:t>Role Based Slide </a:t>
            </a:r>
          </a:p>
        </p:txBody>
      </p:sp>
      <p:sp>
        <p:nvSpPr>
          <p:cNvPr id="15" name="Text Placeholder 12"/>
          <p:cNvSpPr>
            <a:spLocks noGrp="1"/>
          </p:cNvSpPr>
          <p:nvPr>
            <p:ph type="body" sz="quarter" idx="14" hasCustomPrompt="1"/>
          </p:nvPr>
        </p:nvSpPr>
        <p:spPr>
          <a:xfrm>
            <a:off x="7463118" y="350277"/>
            <a:ext cx="1687188" cy="524257"/>
          </a:xfrm>
          <a:solidFill>
            <a:schemeClr val="accent1">
              <a:alpha val="9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normAutofit/>
          </a:bodyPr>
          <a:lstStyle>
            <a:lvl1pPr marL="0" indent="0">
              <a:buNone/>
              <a:defRPr lang="en-US" sz="1400" dirty="0">
                <a:solidFill>
                  <a:schemeClr val="lt1"/>
                </a:solidFill>
              </a:defRPr>
            </a:lvl1pPr>
          </a:lstStyle>
          <a:p>
            <a:pPr marL="0" lvl="0"/>
            <a:r>
              <a:rPr lang="en-US"/>
              <a:t>Callout</a:t>
            </a:r>
          </a:p>
        </p:txBody>
      </p:sp>
      <p:sp>
        <p:nvSpPr>
          <p:cNvPr id="3" name="Footer Placeholder 2"/>
          <p:cNvSpPr>
            <a:spLocks noGrp="1"/>
          </p:cNvSpPr>
          <p:nvPr>
            <p:ph type="ftr" sz="quarter" idx="17"/>
          </p:nvPr>
        </p:nvSpPr>
        <p:spPr/>
        <p:txBody>
          <a:bodyPr/>
          <a:lstStyle/>
          <a:p>
            <a:r>
              <a:rPr lang="en-US"/>
              <a:t>CONFIDENTIAL © Deltek, Inc. All Rights Reserved.</a:t>
            </a:r>
          </a:p>
        </p:txBody>
      </p:sp>
      <p:sp>
        <p:nvSpPr>
          <p:cNvPr id="4" name="Slide Number Placeholder 3"/>
          <p:cNvSpPr>
            <a:spLocks noGrp="1"/>
          </p:cNvSpPr>
          <p:nvPr>
            <p:ph type="sldNum" sz="quarter" idx="18"/>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80739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7" name="Pentagon 6"/>
          <p:cNvSpPr/>
          <p:nvPr/>
        </p:nvSpPr>
        <p:spPr>
          <a:xfrm>
            <a:off x="2" y="0"/>
            <a:ext cx="6033155" cy="6858000"/>
          </a:xfrm>
          <a:prstGeom prst="homePlate">
            <a:avLst>
              <a:gd name="adj" fmla="val 35529"/>
            </a:avLst>
          </a:prstGeom>
          <a:solidFill>
            <a:srgbClr val="009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a:t>Click icon to add picture</a:t>
            </a:r>
            <a:endParaRPr lang="en-US" dirty="0"/>
          </a:p>
        </p:txBody>
      </p:sp>
      <p:cxnSp>
        <p:nvCxnSpPr>
          <p:cNvPr id="8" name="Straight Connector 7"/>
          <p:cNvCxnSpPr/>
          <p:nvPr/>
        </p:nvCxnSpPr>
        <p:spPr>
          <a:xfrm>
            <a:off x="0"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7" name="Chevron 10"/>
          <p:cNvSpPr/>
          <p:nvPr/>
        </p:nvSpPr>
        <p:spPr>
          <a:xfrm>
            <a:off x="7310487" y="3"/>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endParaRPr>
          </a:p>
        </p:txBody>
      </p: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9"/>
            <a:ext cx="4892512" cy="1604975"/>
          </a:xfrm>
          <a:noFill/>
          <a:ln>
            <a:noFill/>
          </a:ln>
        </p:spPr>
        <p:txBody>
          <a:bodyPr wrap="square" lIns="457200" anchor="t" anchorCtr="0">
            <a:noAutofit/>
          </a:bodyPr>
          <a:lstStyle>
            <a:lvl1pPr>
              <a:defRPr sz="3600">
                <a:solidFill>
                  <a:schemeClr val="tx2"/>
                </a:solidFill>
              </a:defRPr>
            </a:lvl1pPr>
          </a:lstStyle>
          <a:p>
            <a:r>
              <a:rPr lang="en-US" dirty="0"/>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70"/>
            <a:ext cx="4892510" cy="1148131"/>
          </a:xfrm>
        </p:spPr>
        <p:txBody>
          <a:bodyPr lIns="457200">
            <a:noAutofit/>
          </a:bodyPr>
          <a:lstStyle>
            <a:lvl1pPr marL="0" indent="0">
              <a:spcBef>
                <a:spcPts val="0"/>
              </a:spcBef>
              <a:buNone/>
              <a:defRPr sz="2000">
                <a:solidFill>
                  <a:schemeClr val="bg1"/>
                </a:solidFill>
              </a:defRPr>
            </a:lvl1pPr>
          </a:lstStyle>
          <a:p>
            <a:pPr lvl="0"/>
            <a:r>
              <a:rPr lang="en-US" dirty="0"/>
              <a:t>Click to add subtitle</a:t>
            </a:r>
          </a:p>
        </p:txBody>
      </p:sp>
      <p:sp>
        <p:nvSpPr>
          <p:cNvPr id="14" name="Chevron 10">
            <a:extLst>
              <a:ext uri="{FF2B5EF4-FFF2-40B4-BE49-F238E27FC236}">
                <a16:creationId xmlns:a16="http://schemas.microsoft.com/office/drawing/2014/main" id="{ABD476FA-081D-F441-A186-07A5DE38639A}"/>
              </a:ext>
            </a:extLst>
          </p:cNvPr>
          <p:cNvSpPr/>
          <p:nvPr/>
        </p:nvSpPr>
        <p:spPr>
          <a:xfrm>
            <a:off x="7310487" y="3"/>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srgbClr val="282727"/>
              </a:solidFill>
            </a:endParaRPr>
          </a:p>
        </p:txBody>
      </p:sp>
    </p:spTree>
    <p:extLst>
      <p:ext uri="{BB962C8B-B14F-4D97-AF65-F5344CB8AC3E}">
        <p14:creationId xmlns:p14="http://schemas.microsoft.com/office/powerpoint/2010/main" val="278429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ull Picture w Ca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01E880-505B-4040-95D2-96BF6D65669B}"/>
              </a:ext>
            </a:extLst>
          </p:cNvPr>
          <p:cNvSpPr>
            <a:spLocks noGrp="1"/>
          </p:cNvSpPr>
          <p:nvPr>
            <p:ph type="pic" sz="quarter" idx="13" hasCustomPrompt="1"/>
          </p:nvPr>
        </p:nvSpPr>
        <p:spPr>
          <a:xfrm>
            <a:off x="-1" y="-1"/>
            <a:ext cx="9144000" cy="6858001"/>
          </a:xfrm>
          <a:custGeom>
            <a:avLst/>
            <a:gdLst>
              <a:gd name="connsiteX0" fmla="*/ 533400 w 9144000"/>
              <a:gd name="connsiteY0" fmla="*/ 0 h 5143501"/>
              <a:gd name="connsiteX1" fmla="*/ 3504640 w 9144000"/>
              <a:gd name="connsiteY1" fmla="*/ 0 h 5143501"/>
              <a:gd name="connsiteX2" fmla="*/ 3504641 w 9144000"/>
              <a:gd name="connsiteY2" fmla="*/ 1 h 5143501"/>
              <a:gd name="connsiteX3" fmla="*/ 3505201 w 9144000"/>
              <a:gd name="connsiteY3" fmla="*/ 1 h 5143501"/>
              <a:gd name="connsiteX4" fmla="*/ 3630613 w 9144000"/>
              <a:gd name="connsiteY4" fmla="*/ 1 h 5143501"/>
              <a:gd name="connsiteX5" fmla="*/ 4934756 w 9144000"/>
              <a:gd name="connsiteY5" fmla="*/ 1 h 5143501"/>
              <a:gd name="connsiteX6" fmla="*/ 6601986 w 9144000"/>
              <a:gd name="connsiteY6" fmla="*/ 1 h 5143501"/>
              <a:gd name="connsiteX7" fmla="*/ 9144000 w 9144000"/>
              <a:gd name="connsiteY7" fmla="*/ 1 h 5143501"/>
              <a:gd name="connsiteX8" fmla="*/ 9144000 w 9144000"/>
              <a:gd name="connsiteY8" fmla="*/ 5143500 h 5143501"/>
              <a:gd name="connsiteX9" fmla="*/ 6601986 w 9144000"/>
              <a:gd name="connsiteY9" fmla="*/ 5143501 h 5143501"/>
              <a:gd name="connsiteX10" fmla="*/ 4934756 w 9144000"/>
              <a:gd name="connsiteY10" fmla="*/ 5143501 h 5143501"/>
              <a:gd name="connsiteX11" fmla="*/ 3630613 w 9144000"/>
              <a:gd name="connsiteY11" fmla="*/ 5143501 h 5143501"/>
              <a:gd name="connsiteX12" fmla="*/ 3505201 w 9144000"/>
              <a:gd name="connsiteY12" fmla="*/ 5143501 h 5143501"/>
              <a:gd name="connsiteX13" fmla="*/ 659373 w 9144000"/>
              <a:gd name="connsiteY13" fmla="*/ 5143501 h 5143501"/>
              <a:gd name="connsiteX14" fmla="*/ 659374 w 9144000"/>
              <a:gd name="connsiteY14" fmla="*/ 5143500 h 5143501"/>
              <a:gd name="connsiteX15" fmla="*/ 533400 w 9144000"/>
              <a:gd name="connsiteY15" fmla="*/ 5143500 h 5143501"/>
              <a:gd name="connsiteX16" fmla="*/ 533401 w 9144000"/>
              <a:gd name="connsiteY16" fmla="*/ 5143498 h 5143501"/>
              <a:gd name="connsiteX17" fmla="*/ 0 w 9144000"/>
              <a:gd name="connsiteY17" fmla="*/ 5143498 h 5143501"/>
              <a:gd name="connsiteX18" fmla="*/ 0 w 9144000"/>
              <a:gd name="connsiteY18" fmla="*/ 1 h 5143501"/>
              <a:gd name="connsiteX19" fmla="*/ 533401 w 9144000"/>
              <a:gd name="connsiteY1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0" h="5143501">
                <a:moveTo>
                  <a:pt x="533400" y="0"/>
                </a:moveTo>
                <a:lnTo>
                  <a:pt x="3504640" y="0"/>
                </a:lnTo>
                <a:lnTo>
                  <a:pt x="3504641" y="1"/>
                </a:lnTo>
                <a:lnTo>
                  <a:pt x="3505201" y="1"/>
                </a:lnTo>
                <a:lnTo>
                  <a:pt x="3630613" y="1"/>
                </a:lnTo>
                <a:lnTo>
                  <a:pt x="4934756" y="1"/>
                </a:lnTo>
                <a:lnTo>
                  <a:pt x="6601986" y="1"/>
                </a:lnTo>
                <a:lnTo>
                  <a:pt x="9144000" y="1"/>
                </a:lnTo>
                <a:lnTo>
                  <a:pt x="9144000" y="5143500"/>
                </a:lnTo>
                <a:lnTo>
                  <a:pt x="6601986" y="5143501"/>
                </a:lnTo>
                <a:lnTo>
                  <a:pt x="4934756" y="5143501"/>
                </a:lnTo>
                <a:lnTo>
                  <a:pt x="3630613" y="5143501"/>
                </a:lnTo>
                <a:lnTo>
                  <a:pt x="3505201" y="5143501"/>
                </a:lnTo>
                <a:lnTo>
                  <a:pt x="659373" y="5143501"/>
                </a:lnTo>
                <a:lnTo>
                  <a:pt x="659374" y="5143500"/>
                </a:lnTo>
                <a:lnTo>
                  <a:pt x="533400" y="5143500"/>
                </a:lnTo>
                <a:lnTo>
                  <a:pt x="533401" y="5143498"/>
                </a:lnTo>
                <a:lnTo>
                  <a:pt x="0" y="5143498"/>
                </a:lnTo>
                <a:lnTo>
                  <a:pt x="0"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5" name="Text Placeholder 2">
            <a:extLst>
              <a:ext uri="{FF2B5EF4-FFF2-40B4-BE49-F238E27FC236}">
                <a16:creationId xmlns:a16="http://schemas.microsoft.com/office/drawing/2014/main" id="{2FB4AE92-2A1A-654E-AAB6-2987A6C87146}"/>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131204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Photo Across Two Chevron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E5F84B-4A25-7649-B100-232ACB84611A}"/>
              </a:ext>
            </a:extLst>
          </p:cNvPr>
          <p:cNvSpPr>
            <a:spLocks noGrp="1"/>
          </p:cNvSpPr>
          <p:nvPr>
            <p:ph type="pic" sz="quarter" idx="17" hasCustomPrompt="1"/>
          </p:nvPr>
        </p:nvSpPr>
        <p:spPr>
          <a:xfrm>
            <a:off x="-2" y="-1"/>
            <a:ext cx="9144000" cy="6858001"/>
          </a:xfrm>
          <a:custGeom>
            <a:avLst/>
            <a:gdLst>
              <a:gd name="connsiteX0" fmla="*/ 3733800 w 9144000"/>
              <a:gd name="connsiteY0" fmla="*/ 1 h 5143501"/>
              <a:gd name="connsiteX1" fmla="*/ 5105400 w 9144000"/>
              <a:gd name="connsiteY1" fmla="*/ 1 h 5143501"/>
              <a:gd name="connsiteX2" fmla="*/ 6705040 w 9144000"/>
              <a:gd name="connsiteY2" fmla="*/ 1 h 5143501"/>
              <a:gd name="connsiteX3" fmla="*/ 9144000 w 9144000"/>
              <a:gd name="connsiteY3" fmla="*/ 1 h 5143501"/>
              <a:gd name="connsiteX4" fmla="*/ 9144000 w 9144000"/>
              <a:gd name="connsiteY4" fmla="*/ 5143500 h 5143501"/>
              <a:gd name="connsiteX5" fmla="*/ 6705040 w 9144000"/>
              <a:gd name="connsiteY5" fmla="*/ 5143501 h 5143501"/>
              <a:gd name="connsiteX6" fmla="*/ 5105400 w 9144000"/>
              <a:gd name="connsiteY6" fmla="*/ 5143501 h 5143501"/>
              <a:gd name="connsiteX7" fmla="*/ 3733800 w 9144000"/>
              <a:gd name="connsiteY7" fmla="*/ 5143501 h 5143501"/>
              <a:gd name="connsiteX8" fmla="*/ 5437187 w 9144000"/>
              <a:gd name="connsiteY8" fmla="*/ 2571751 h 5143501"/>
              <a:gd name="connsiteX9" fmla="*/ 533400 w 9144000"/>
              <a:gd name="connsiteY9" fmla="*/ 0 h 5143501"/>
              <a:gd name="connsiteX10" fmla="*/ 567667 w 9144000"/>
              <a:gd name="connsiteY10" fmla="*/ 0 h 5143501"/>
              <a:gd name="connsiteX11" fmla="*/ 3504640 w 9144000"/>
              <a:gd name="connsiteY11" fmla="*/ 0 h 5143501"/>
              <a:gd name="connsiteX12" fmla="*/ 3538907 w 9144000"/>
              <a:gd name="connsiteY12" fmla="*/ 0 h 5143501"/>
              <a:gd name="connsiteX13" fmla="*/ 3538908 w 9144000"/>
              <a:gd name="connsiteY13" fmla="*/ 1 h 5143501"/>
              <a:gd name="connsiteX14" fmla="*/ 3630613 w 9144000"/>
              <a:gd name="connsiteY14" fmla="*/ 1 h 5143501"/>
              <a:gd name="connsiteX15" fmla="*/ 3664880 w 9144000"/>
              <a:gd name="connsiteY15" fmla="*/ 1 h 5143501"/>
              <a:gd name="connsiteX16" fmla="*/ 5368267 w 9144000"/>
              <a:gd name="connsiteY16" fmla="*/ 2571751 h 5143501"/>
              <a:gd name="connsiteX17" fmla="*/ 3664880 w 9144000"/>
              <a:gd name="connsiteY17" fmla="*/ 5143501 h 5143501"/>
              <a:gd name="connsiteX18" fmla="*/ 3630613 w 9144000"/>
              <a:gd name="connsiteY18" fmla="*/ 5143501 h 5143501"/>
              <a:gd name="connsiteX19" fmla="*/ 693640 w 9144000"/>
              <a:gd name="connsiteY19" fmla="*/ 5143501 h 5143501"/>
              <a:gd name="connsiteX20" fmla="*/ 659373 w 9144000"/>
              <a:gd name="connsiteY20" fmla="*/ 5143501 h 5143501"/>
              <a:gd name="connsiteX21" fmla="*/ 659374 w 9144000"/>
              <a:gd name="connsiteY21" fmla="*/ 5143500 h 5143501"/>
              <a:gd name="connsiteX22" fmla="*/ 567667 w 9144000"/>
              <a:gd name="connsiteY22" fmla="*/ 5143500 h 5143501"/>
              <a:gd name="connsiteX23" fmla="*/ 533400 w 9144000"/>
              <a:gd name="connsiteY23" fmla="*/ 5143500 h 5143501"/>
              <a:gd name="connsiteX24" fmla="*/ 533401 w 9144000"/>
              <a:gd name="connsiteY24" fmla="*/ 5143498 h 5143501"/>
              <a:gd name="connsiteX25" fmla="*/ 34267 w 9144000"/>
              <a:gd name="connsiteY25" fmla="*/ 5143498 h 5143501"/>
              <a:gd name="connsiteX26" fmla="*/ 0 w 9144000"/>
              <a:gd name="connsiteY26" fmla="*/ 5143498 h 5143501"/>
              <a:gd name="connsiteX27" fmla="*/ 0 w 9144000"/>
              <a:gd name="connsiteY27" fmla="*/ 1 h 5143501"/>
              <a:gd name="connsiteX28" fmla="*/ 34267 w 9144000"/>
              <a:gd name="connsiteY28" fmla="*/ 1 h 5143501"/>
              <a:gd name="connsiteX29" fmla="*/ 533401 w 9144000"/>
              <a:gd name="connsiteY2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0" h="5143501">
                <a:moveTo>
                  <a:pt x="3733800" y="1"/>
                </a:moveTo>
                <a:lnTo>
                  <a:pt x="5105400" y="1"/>
                </a:lnTo>
                <a:lnTo>
                  <a:pt x="6705040" y="1"/>
                </a:lnTo>
                <a:lnTo>
                  <a:pt x="9144000" y="1"/>
                </a:lnTo>
                <a:lnTo>
                  <a:pt x="9144000" y="5143500"/>
                </a:lnTo>
                <a:lnTo>
                  <a:pt x="6705040" y="5143501"/>
                </a:lnTo>
                <a:lnTo>
                  <a:pt x="5105400" y="5143501"/>
                </a:lnTo>
                <a:lnTo>
                  <a:pt x="3733800" y="5143501"/>
                </a:lnTo>
                <a:lnTo>
                  <a:pt x="5437187" y="2571751"/>
                </a:lnTo>
                <a:close/>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5" name="Text Placeholder 2">
            <a:extLst>
              <a:ext uri="{FF2B5EF4-FFF2-40B4-BE49-F238E27FC236}">
                <a16:creationId xmlns:a16="http://schemas.microsoft.com/office/drawing/2014/main" id="{5AB50156-FC1E-5341-8942-389791EB4B72}"/>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266249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 Chevron Photo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C3E6F16-A2D6-CF4B-830F-BEAC753F3C2D}"/>
              </a:ext>
            </a:extLst>
          </p:cNvPr>
          <p:cNvSpPr>
            <a:spLocks noGrp="1"/>
          </p:cNvSpPr>
          <p:nvPr>
            <p:ph type="pic" sz="quarter" idx="17" hasCustomPrompt="1"/>
          </p:nvPr>
        </p:nvSpPr>
        <p:spPr>
          <a:xfrm>
            <a:off x="0" y="-1"/>
            <a:ext cx="5368267" cy="6858001"/>
          </a:xfrm>
          <a:custGeom>
            <a:avLst/>
            <a:gdLst>
              <a:gd name="connsiteX0" fmla="*/ 533400 w 5368267"/>
              <a:gd name="connsiteY0" fmla="*/ 0 h 5143501"/>
              <a:gd name="connsiteX1" fmla="*/ 567667 w 5368267"/>
              <a:gd name="connsiteY1" fmla="*/ 0 h 5143501"/>
              <a:gd name="connsiteX2" fmla="*/ 3504640 w 5368267"/>
              <a:gd name="connsiteY2" fmla="*/ 0 h 5143501"/>
              <a:gd name="connsiteX3" fmla="*/ 3538907 w 5368267"/>
              <a:gd name="connsiteY3" fmla="*/ 0 h 5143501"/>
              <a:gd name="connsiteX4" fmla="*/ 3538908 w 5368267"/>
              <a:gd name="connsiteY4" fmla="*/ 1 h 5143501"/>
              <a:gd name="connsiteX5" fmla="*/ 3630613 w 5368267"/>
              <a:gd name="connsiteY5" fmla="*/ 1 h 5143501"/>
              <a:gd name="connsiteX6" fmla="*/ 3664880 w 5368267"/>
              <a:gd name="connsiteY6" fmla="*/ 1 h 5143501"/>
              <a:gd name="connsiteX7" fmla="*/ 5368267 w 5368267"/>
              <a:gd name="connsiteY7" fmla="*/ 2571751 h 5143501"/>
              <a:gd name="connsiteX8" fmla="*/ 3664880 w 5368267"/>
              <a:gd name="connsiteY8" fmla="*/ 5143501 h 5143501"/>
              <a:gd name="connsiteX9" fmla="*/ 3630613 w 5368267"/>
              <a:gd name="connsiteY9" fmla="*/ 5143501 h 5143501"/>
              <a:gd name="connsiteX10" fmla="*/ 693640 w 5368267"/>
              <a:gd name="connsiteY10" fmla="*/ 5143501 h 5143501"/>
              <a:gd name="connsiteX11" fmla="*/ 659373 w 5368267"/>
              <a:gd name="connsiteY11" fmla="*/ 5143501 h 5143501"/>
              <a:gd name="connsiteX12" fmla="*/ 659374 w 5368267"/>
              <a:gd name="connsiteY12" fmla="*/ 5143500 h 5143501"/>
              <a:gd name="connsiteX13" fmla="*/ 567667 w 5368267"/>
              <a:gd name="connsiteY13" fmla="*/ 5143500 h 5143501"/>
              <a:gd name="connsiteX14" fmla="*/ 533400 w 5368267"/>
              <a:gd name="connsiteY14" fmla="*/ 5143500 h 5143501"/>
              <a:gd name="connsiteX15" fmla="*/ 533401 w 5368267"/>
              <a:gd name="connsiteY15" fmla="*/ 5143498 h 5143501"/>
              <a:gd name="connsiteX16" fmla="*/ 34267 w 5368267"/>
              <a:gd name="connsiteY16" fmla="*/ 5143498 h 5143501"/>
              <a:gd name="connsiteX17" fmla="*/ 0 w 5368267"/>
              <a:gd name="connsiteY17" fmla="*/ 5143498 h 5143501"/>
              <a:gd name="connsiteX18" fmla="*/ 0 w 5368267"/>
              <a:gd name="connsiteY18" fmla="*/ 1 h 5143501"/>
              <a:gd name="connsiteX19" fmla="*/ 34267 w 5368267"/>
              <a:gd name="connsiteY19" fmla="*/ 1 h 5143501"/>
              <a:gd name="connsiteX20" fmla="*/ 533401 w 5368267"/>
              <a:gd name="connsiteY20"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8267" h="5143501">
                <a:moveTo>
                  <a:pt x="533400" y="0"/>
                </a:moveTo>
                <a:lnTo>
                  <a:pt x="567667" y="0"/>
                </a:lnTo>
                <a:lnTo>
                  <a:pt x="3504640" y="0"/>
                </a:lnTo>
                <a:lnTo>
                  <a:pt x="3538907" y="0"/>
                </a:lnTo>
                <a:lnTo>
                  <a:pt x="3538908" y="1"/>
                </a:lnTo>
                <a:lnTo>
                  <a:pt x="3630613" y="1"/>
                </a:lnTo>
                <a:lnTo>
                  <a:pt x="3664880" y="1"/>
                </a:lnTo>
                <a:lnTo>
                  <a:pt x="5368267" y="2571751"/>
                </a:lnTo>
                <a:lnTo>
                  <a:pt x="3664880" y="5143501"/>
                </a:lnTo>
                <a:lnTo>
                  <a:pt x="3630613" y="5143501"/>
                </a:lnTo>
                <a:lnTo>
                  <a:pt x="693640" y="5143501"/>
                </a:lnTo>
                <a:lnTo>
                  <a:pt x="659373" y="5143501"/>
                </a:lnTo>
                <a:lnTo>
                  <a:pt x="659374" y="5143500"/>
                </a:lnTo>
                <a:lnTo>
                  <a:pt x="567667" y="5143500"/>
                </a:lnTo>
                <a:lnTo>
                  <a:pt x="533400" y="5143500"/>
                </a:lnTo>
                <a:lnTo>
                  <a:pt x="533401" y="5143498"/>
                </a:lnTo>
                <a:lnTo>
                  <a:pt x="34267" y="5143498"/>
                </a:lnTo>
                <a:lnTo>
                  <a:pt x="0" y="5143498"/>
                </a:lnTo>
                <a:lnTo>
                  <a:pt x="0" y="1"/>
                </a:lnTo>
                <a:lnTo>
                  <a:pt x="34267" y="1"/>
                </a:lnTo>
                <a:lnTo>
                  <a:pt x="533401" y="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2" name="Picture Placeholder 11">
            <a:extLst>
              <a:ext uri="{FF2B5EF4-FFF2-40B4-BE49-F238E27FC236}">
                <a16:creationId xmlns:a16="http://schemas.microsoft.com/office/drawing/2014/main" id="{60A110CA-9D71-2E46-8417-552CBC206A76}"/>
              </a:ext>
            </a:extLst>
          </p:cNvPr>
          <p:cNvSpPr>
            <a:spLocks noGrp="1"/>
          </p:cNvSpPr>
          <p:nvPr>
            <p:ph type="pic" sz="quarter" idx="16" hasCustomPrompt="1"/>
          </p:nvPr>
        </p:nvSpPr>
        <p:spPr>
          <a:xfrm>
            <a:off x="3733799" y="0"/>
            <a:ext cx="5410200" cy="6858000"/>
          </a:xfrm>
          <a:custGeom>
            <a:avLst/>
            <a:gdLst>
              <a:gd name="connsiteX0" fmla="*/ 0 w 5410200"/>
              <a:gd name="connsiteY0" fmla="*/ 0 h 5143500"/>
              <a:gd name="connsiteX1" fmla="*/ 1371600 w 5410200"/>
              <a:gd name="connsiteY1" fmla="*/ 0 h 5143500"/>
              <a:gd name="connsiteX2" fmla="*/ 2971240 w 5410200"/>
              <a:gd name="connsiteY2" fmla="*/ 0 h 5143500"/>
              <a:gd name="connsiteX3" fmla="*/ 5410200 w 5410200"/>
              <a:gd name="connsiteY3" fmla="*/ 0 h 5143500"/>
              <a:gd name="connsiteX4" fmla="*/ 5410200 w 5410200"/>
              <a:gd name="connsiteY4" fmla="*/ 5143499 h 5143500"/>
              <a:gd name="connsiteX5" fmla="*/ 2971240 w 5410200"/>
              <a:gd name="connsiteY5" fmla="*/ 5143500 h 5143500"/>
              <a:gd name="connsiteX6" fmla="*/ 2971240 w 5410200"/>
              <a:gd name="connsiteY6" fmla="*/ 5143500 h 5143500"/>
              <a:gd name="connsiteX7" fmla="*/ 1371600 w 5410200"/>
              <a:gd name="connsiteY7" fmla="*/ 5143500 h 5143500"/>
              <a:gd name="connsiteX8" fmla="*/ 0 w 5410200"/>
              <a:gd name="connsiteY8" fmla="*/ 5143500 h 5143500"/>
              <a:gd name="connsiteX9" fmla="*/ 1703387 w 5410200"/>
              <a:gd name="connsiteY9"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143500">
                <a:moveTo>
                  <a:pt x="0" y="0"/>
                </a:moveTo>
                <a:lnTo>
                  <a:pt x="1371600" y="0"/>
                </a:lnTo>
                <a:lnTo>
                  <a:pt x="2971240" y="0"/>
                </a:lnTo>
                <a:lnTo>
                  <a:pt x="5410200" y="0"/>
                </a:lnTo>
                <a:lnTo>
                  <a:pt x="5410200" y="5143499"/>
                </a:lnTo>
                <a:lnTo>
                  <a:pt x="2971240" y="5143500"/>
                </a:lnTo>
                <a:lnTo>
                  <a:pt x="2971240" y="5143500"/>
                </a:lnTo>
                <a:lnTo>
                  <a:pt x="1371600" y="5143500"/>
                </a:lnTo>
                <a:lnTo>
                  <a:pt x="0" y="5143500"/>
                </a:lnTo>
                <a:lnTo>
                  <a:pt x="1703387" y="2571750"/>
                </a:lnTo>
                <a:close/>
              </a:path>
            </a:pathLst>
          </a:custGeom>
          <a:solidFill>
            <a:schemeClr val="accent1">
              <a:alpha val="50000"/>
            </a:schemeClr>
          </a:solidFill>
        </p:spPr>
        <p:txBody>
          <a:bodyPr wrap="square" anchor="ctr">
            <a:noAutofit/>
          </a:bodyPr>
          <a:lstStyle>
            <a:lvl1pPr marL="0" indent="0" algn="ctr">
              <a:buNone/>
              <a:defRPr sz="1200" baseline="0"/>
            </a:lvl1pPr>
          </a:lstStyle>
          <a:p>
            <a:r>
              <a:rPr lang="en-US"/>
              <a:t>Drag picture to placeholder </a:t>
            </a:r>
            <a:br>
              <a:rPr lang="en-US"/>
            </a:br>
            <a:r>
              <a:rPr lang="en-US"/>
              <a:t>or click icon to add</a:t>
            </a:r>
          </a:p>
        </p:txBody>
      </p:sp>
      <p:sp>
        <p:nvSpPr>
          <p:cNvPr id="5" name="Text Placeholder 2">
            <a:extLst>
              <a:ext uri="{FF2B5EF4-FFF2-40B4-BE49-F238E27FC236}">
                <a16:creationId xmlns:a16="http://schemas.microsoft.com/office/drawing/2014/main" id="{94223973-12FE-E141-B725-67E74BF698E5}"/>
              </a:ext>
            </a:extLst>
          </p:cNvPr>
          <p:cNvSpPr>
            <a:spLocks noGrp="1"/>
          </p:cNvSpPr>
          <p:nvPr>
            <p:ph type="body" sz="quarter" idx="15" hasCustomPrompt="1"/>
          </p:nvPr>
        </p:nvSpPr>
        <p:spPr>
          <a:xfrm>
            <a:off x="-2" y="3835400"/>
            <a:ext cx="45720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294551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Photo Across Three Chevr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9E4B238-917D-8F4D-9590-2398FBDB7AD8}"/>
              </a:ext>
            </a:extLst>
          </p:cNvPr>
          <p:cNvSpPr>
            <a:spLocks noGrp="1"/>
          </p:cNvSpPr>
          <p:nvPr>
            <p:ph type="pic" sz="quarter" idx="13" hasCustomPrompt="1"/>
          </p:nvPr>
        </p:nvSpPr>
        <p:spPr>
          <a:xfrm>
            <a:off x="0" y="-1"/>
            <a:ext cx="9144000" cy="6858000"/>
          </a:xfrm>
          <a:custGeom>
            <a:avLst/>
            <a:gdLst>
              <a:gd name="connsiteX0" fmla="*/ 0 w 9144000"/>
              <a:gd name="connsiteY0" fmla="*/ 1 h 5143500"/>
              <a:gd name="connsiteX1" fmla="*/ 2032897 w 9144000"/>
              <a:gd name="connsiteY1" fmla="*/ 1 h 5143500"/>
              <a:gd name="connsiteX2" fmla="*/ 3735418 w 9144000"/>
              <a:gd name="connsiteY2" fmla="*/ 2571750 h 5143500"/>
              <a:gd name="connsiteX3" fmla="*/ 2032897 w 9144000"/>
              <a:gd name="connsiteY3" fmla="*/ 5143498 h 5143500"/>
              <a:gd name="connsiteX4" fmla="*/ 0 w 9144000"/>
              <a:gd name="connsiteY4" fmla="*/ 5143498 h 5143500"/>
              <a:gd name="connsiteX5" fmla="*/ 2083097 w 9144000"/>
              <a:gd name="connsiteY5" fmla="*/ 0 h 5143500"/>
              <a:gd name="connsiteX6" fmla="*/ 5054337 w 9144000"/>
              <a:gd name="connsiteY6" fmla="*/ 0 h 5143500"/>
              <a:gd name="connsiteX7" fmla="*/ 6757724 w 9144000"/>
              <a:gd name="connsiteY7" fmla="*/ 2571750 h 5143500"/>
              <a:gd name="connsiteX8" fmla="*/ 5054337 w 9144000"/>
              <a:gd name="connsiteY8" fmla="*/ 5143500 h 5143500"/>
              <a:gd name="connsiteX9" fmla="*/ 2083097 w 9144000"/>
              <a:gd name="connsiteY9" fmla="*/ 5143500 h 5143500"/>
              <a:gd name="connsiteX10" fmla="*/ 3786484 w 9144000"/>
              <a:gd name="connsiteY10" fmla="*/ 2571750 h 5143500"/>
              <a:gd name="connsiteX11" fmla="*/ 5105400 w 9144000"/>
              <a:gd name="connsiteY11" fmla="*/ 0 h 5143500"/>
              <a:gd name="connsiteX12" fmla="*/ 9144000 w 9144000"/>
              <a:gd name="connsiteY12" fmla="*/ 0 h 5143500"/>
              <a:gd name="connsiteX13" fmla="*/ 9144000 w 9144000"/>
              <a:gd name="connsiteY13" fmla="*/ 5143499 h 5143500"/>
              <a:gd name="connsiteX14" fmla="*/ 5105400 w 9144000"/>
              <a:gd name="connsiteY14" fmla="*/ 5143500 h 5143500"/>
              <a:gd name="connsiteX15" fmla="*/ 6808787 w 9144000"/>
              <a:gd name="connsiteY15" fmla="*/ 257175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0" y="1"/>
                </a:moveTo>
                <a:lnTo>
                  <a:pt x="2032897" y="1"/>
                </a:lnTo>
                <a:lnTo>
                  <a:pt x="3735418" y="2571750"/>
                </a:lnTo>
                <a:lnTo>
                  <a:pt x="2032897" y="5143498"/>
                </a:lnTo>
                <a:lnTo>
                  <a:pt x="0" y="5143498"/>
                </a:lnTo>
                <a:close/>
                <a:moveTo>
                  <a:pt x="2083097" y="0"/>
                </a:moveTo>
                <a:lnTo>
                  <a:pt x="5054337" y="0"/>
                </a:lnTo>
                <a:lnTo>
                  <a:pt x="6757724" y="2571750"/>
                </a:lnTo>
                <a:lnTo>
                  <a:pt x="5054337" y="5143500"/>
                </a:lnTo>
                <a:lnTo>
                  <a:pt x="2083097" y="5143500"/>
                </a:lnTo>
                <a:lnTo>
                  <a:pt x="3786484" y="2571750"/>
                </a:lnTo>
                <a:close/>
                <a:moveTo>
                  <a:pt x="5105400" y="0"/>
                </a:moveTo>
                <a:lnTo>
                  <a:pt x="9144000" y="0"/>
                </a:lnTo>
                <a:lnTo>
                  <a:pt x="9144000" y="5143499"/>
                </a:lnTo>
                <a:lnTo>
                  <a:pt x="5105400" y="5143500"/>
                </a:lnTo>
                <a:lnTo>
                  <a:pt x="6808787" y="2571751"/>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7" name="Text Placeholder 2">
            <a:extLst>
              <a:ext uri="{FF2B5EF4-FFF2-40B4-BE49-F238E27FC236}">
                <a16:creationId xmlns:a16="http://schemas.microsoft.com/office/drawing/2014/main" id="{DDBFD5B7-1ABC-FB41-BCA0-FD58C0F354E0}"/>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252448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 Chevron Photos">
    <p:spTree>
      <p:nvGrpSpPr>
        <p:cNvPr id="1" name=""/>
        <p:cNvGrpSpPr/>
        <p:nvPr/>
      </p:nvGrpSpPr>
      <p:grpSpPr>
        <a:xfrm>
          <a:off x="0" y="0"/>
          <a:ext cx="0" cy="0"/>
          <a:chOff x="0" y="0"/>
          <a:chExt cx="0" cy="0"/>
        </a:xfrm>
      </p:grpSpPr>
      <p:sp>
        <p:nvSpPr>
          <p:cNvPr id="59" name="Picture Placeholder 58"/>
          <p:cNvSpPr>
            <a:spLocks noGrp="1"/>
          </p:cNvSpPr>
          <p:nvPr>
            <p:ph type="pic" sz="quarter" idx="13" hasCustomPrompt="1"/>
          </p:nvPr>
        </p:nvSpPr>
        <p:spPr>
          <a:xfrm>
            <a:off x="0" y="2"/>
            <a:ext cx="3735418" cy="6857996"/>
          </a:xfrm>
          <a:custGeom>
            <a:avLst/>
            <a:gdLst>
              <a:gd name="connsiteX0" fmla="*/ 0 w 3735418"/>
              <a:gd name="connsiteY0" fmla="*/ 0 h 4781548"/>
              <a:gd name="connsiteX1" fmla="*/ 2032897 w 3735418"/>
              <a:gd name="connsiteY1" fmla="*/ 0 h 4781548"/>
              <a:gd name="connsiteX2" fmla="*/ 3735418 w 3735418"/>
              <a:gd name="connsiteY2" fmla="*/ 2390774 h 4781548"/>
              <a:gd name="connsiteX3" fmla="*/ 2032897 w 3735418"/>
              <a:gd name="connsiteY3" fmla="*/ 4781548 h 4781548"/>
              <a:gd name="connsiteX4" fmla="*/ 0 w 3735418"/>
              <a:gd name="connsiteY4" fmla="*/ 4781548 h 478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418" h="4781548">
                <a:moveTo>
                  <a:pt x="0" y="0"/>
                </a:moveTo>
                <a:lnTo>
                  <a:pt x="2032897" y="0"/>
                </a:lnTo>
                <a:lnTo>
                  <a:pt x="3735418" y="2390774"/>
                </a:lnTo>
                <a:lnTo>
                  <a:pt x="2032897" y="4781548"/>
                </a:lnTo>
                <a:lnTo>
                  <a:pt x="0" y="4781548"/>
                </a:lnTo>
                <a:close/>
              </a:path>
            </a:pathLst>
          </a:custGeom>
          <a:solidFill>
            <a:schemeClr val="bg2">
              <a:alpha val="50000"/>
            </a:schemeClr>
          </a:solidFill>
        </p:spPr>
        <p:txBody>
          <a:bodyPr wrap="square" anchor="ctr">
            <a:noAutofit/>
          </a:bodyPr>
          <a:lstStyle>
            <a:lvl1pPr marL="0" indent="0" algn="ctr">
              <a:buNone/>
              <a:defRPr sz="1200"/>
            </a:lvl1pPr>
          </a:lstStyle>
          <a:p>
            <a:r>
              <a:rPr lang="en-US"/>
              <a:t>Drag picture to placeholder </a:t>
            </a:r>
            <a:br>
              <a:rPr lang="en-US"/>
            </a:br>
            <a:r>
              <a:rPr lang="en-US"/>
              <a:t>or click icon to add</a:t>
            </a:r>
          </a:p>
        </p:txBody>
      </p:sp>
      <p:sp>
        <p:nvSpPr>
          <p:cNvPr id="16" name="Picture Placeholder 4"/>
          <p:cNvSpPr>
            <a:spLocks noGrp="1"/>
          </p:cNvSpPr>
          <p:nvPr>
            <p:ph type="pic" sz="quarter" idx="16" hasCustomPrompt="1"/>
          </p:nvPr>
        </p:nvSpPr>
        <p:spPr>
          <a:xfrm>
            <a:off x="2083097" y="0"/>
            <a:ext cx="4674627" cy="6858000"/>
          </a:xfrm>
          <a:prstGeom prst="chevron">
            <a:avLst>
              <a:gd name="adj" fmla="val 36439"/>
            </a:avLst>
          </a:prstGeom>
          <a:solidFill>
            <a:schemeClr val="accent1">
              <a:alpha val="50000"/>
            </a:schemeClr>
          </a:solidFill>
        </p:spPr>
        <p:txBody>
          <a:bodyPr anchor="ctr">
            <a:normAutofit/>
          </a:bodyPr>
          <a:lstStyle>
            <a:lvl1pPr marL="0" indent="0" algn="ctr">
              <a:buNone/>
              <a:defRPr sz="1200" baseline="0"/>
            </a:lvl1pPr>
          </a:lstStyle>
          <a:p>
            <a:r>
              <a:rPr lang="en-US"/>
              <a:t>Click to add picture</a:t>
            </a:r>
          </a:p>
        </p:txBody>
      </p:sp>
      <p:sp>
        <p:nvSpPr>
          <p:cNvPr id="93" name="Picture Placeholder 92"/>
          <p:cNvSpPr>
            <a:spLocks noGrp="1"/>
          </p:cNvSpPr>
          <p:nvPr>
            <p:ph type="pic" sz="quarter" idx="17" hasCustomPrompt="1"/>
          </p:nvPr>
        </p:nvSpPr>
        <p:spPr>
          <a:xfrm>
            <a:off x="5105400" y="0"/>
            <a:ext cx="4038600" cy="6858000"/>
          </a:xfrm>
          <a:custGeom>
            <a:avLst/>
            <a:gdLst>
              <a:gd name="connsiteX0" fmla="*/ 0 w 4038600"/>
              <a:gd name="connsiteY0" fmla="*/ 0 h 5143500"/>
              <a:gd name="connsiteX1" fmla="*/ 4038600 w 4038600"/>
              <a:gd name="connsiteY1" fmla="*/ 0 h 5143500"/>
              <a:gd name="connsiteX2" fmla="*/ 4038600 w 4038600"/>
              <a:gd name="connsiteY2" fmla="*/ 5143499 h 5143500"/>
              <a:gd name="connsiteX3" fmla="*/ 0 w 4038600"/>
              <a:gd name="connsiteY3" fmla="*/ 5143500 h 5143500"/>
              <a:gd name="connsiteX4" fmla="*/ 1703387 w 4038600"/>
              <a:gd name="connsiteY4" fmla="*/ 25717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5143500">
                <a:moveTo>
                  <a:pt x="0" y="0"/>
                </a:moveTo>
                <a:lnTo>
                  <a:pt x="4038600" y="0"/>
                </a:lnTo>
                <a:lnTo>
                  <a:pt x="4038600" y="5143499"/>
                </a:lnTo>
                <a:lnTo>
                  <a:pt x="0" y="5143500"/>
                </a:lnTo>
                <a:lnTo>
                  <a:pt x="1703387" y="2571751"/>
                </a:lnTo>
                <a:close/>
              </a:path>
            </a:pathLst>
          </a:custGeom>
          <a:solidFill>
            <a:schemeClr val="accent6">
              <a:alpha val="50000"/>
            </a:schemeClr>
          </a:solidFill>
        </p:spPr>
        <p:txBody>
          <a:bodyPr wrap="square" anchor="ctr">
            <a:noAutofit/>
          </a:bodyPr>
          <a:lstStyle>
            <a:lvl1pPr marL="0" indent="0" algn="ctr">
              <a:buNone/>
              <a:defRPr sz="1200"/>
            </a:lvl1pPr>
          </a:lstStyle>
          <a:p>
            <a:r>
              <a:rPr lang="en-US"/>
              <a:t>			Click icon to add</a:t>
            </a:r>
          </a:p>
        </p:txBody>
      </p:sp>
      <p:sp>
        <p:nvSpPr>
          <p:cNvPr id="6" name="Text Placeholder 2">
            <a:extLst>
              <a:ext uri="{FF2B5EF4-FFF2-40B4-BE49-F238E27FC236}">
                <a16:creationId xmlns:a16="http://schemas.microsoft.com/office/drawing/2014/main" id="{B054D9D4-DB71-CE4B-B73E-D53F6721B424}"/>
              </a:ext>
            </a:extLst>
          </p:cNvPr>
          <p:cNvSpPr>
            <a:spLocks noGrp="1"/>
          </p:cNvSpPr>
          <p:nvPr>
            <p:ph type="body" sz="quarter" idx="15" hasCustomPrompt="1"/>
          </p:nvPr>
        </p:nvSpPr>
        <p:spPr>
          <a:xfrm>
            <a:off x="-2" y="3835400"/>
            <a:ext cx="5943602" cy="1701800"/>
          </a:xfrm>
          <a:prstGeom prst="homePlate">
            <a:avLst>
              <a:gd name="adj" fmla="val 33793"/>
            </a:avLst>
          </a:prstGeom>
          <a:solidFill>
            <a:srgbClr val="0069AA">
              <a:alpha val="80000"/>
            </a:srgbClr>
          </a:solidFill>
          <a:ln>
            <a:noFill/>
          </a:ln>
        </p:spPr>
        <p:txBody>
          <a:bodyPr wrap="square" lIns="457200" tIns="91440" rIns="457200" bIns="91440" anchor="ctr">
            <a:normAutofit/>
          </a:bodyPr>
          <a:lstStyle>
            <a:lvl1pPr marL="0" indent="0">
              <a:buNone/>
              <a:defRPr sz="2000" b="0" i="0">
                <a:solidFill>
                  <a:schemeClr val="bg1"/>
                </a:solidFill>
                <a:latin typeface="Roboto Slab" pitchFamily="2" charset="0"/>
                <a:ea typeface="Roboto Slab" pitchFamily="2" charset="0"/>
              </a:defRPr>
            </a:lvl1pPr>
          </a:lstStyle>
          <a:p>
            <a:pPr lvl="0"/>
            <a:r>
              <a:rPr lang="en-US"/>
              <a:t>Click to add text</a:t>
            </a:r>
          </a:p>
        </p:txBody>
      </p:sp>
    </p:spTree>
    <p:extLst>
      <p:ext uri="{BB962C8B-B14F-4D97-AF65-F5344CB8AC3E}">
        <p14:creationId xmlns:p14="http://schemas.microsoft.com/office/powerpoint/2010/main" val="363211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esktop">
    <p:spTree>
      <p:nvGrpSpPr>
        <p:cNvPr id="1" name=""/>
        <p:cNvGrpSpPr/>
        <p:nvPr/>
      </p:nvGrpSpPr>
      <p:grpSpPr>
        <a:xfrm>
          <a:off x="0" y="0"/>
          <a:ext cx="0" cy="0"/>
          <a:chOff x="0" y="0"/>
          <a:chExt cx="0" cy="0"/>
        </a:xfrm>
      </p:grpSpPr>
      <p:cxnSp>
        <p:nvCxnSpPr>
          <p:cNvPr id="20" name="Straight Connector 19"/>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26487BB-5C2A-7D48-B6D4-075987CEF993}"/>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dirty="0"/>
          </a:p>
        </p:txBody>
      </p:sp>
      <p:sp>
        <p:nvSpPr>
          <p:cNvPr id="11" name="Rectangle 10"/>
          <p:cNvSpPr/>
          <p:nvPr/>
        </p:nvSpPr>
        <p:spPr>
          <a:xfrm>
            <a:off x="4145571" y="708585"/>
            <a:ext cx="4751296" cy="3575093"/>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2400" y="461319"/>
            <a:ext cx="5105400" cy="5414320"/>
          </a:xfrm>
          <a:prstGeom prst="rect">
            <a:avLst/>
          </a:prstGeom>
        </p:spPr>
      </p:pic>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0"/>
          <p:cNvSpPr>
            <a:spLocks noGrp="1"/>
          </p:cNvSpPr>
          <p:nvPr>
            <p:ph type="title"/>
          </p:nvPr>
        </p:nvSpPr>
        <p:spPr>
          <a:xfrm>
            <a:off x="228600" y="76203"/>
            <a:ext cx="3637344" cy="1422399"/>
          </a:xfrm>
        </p:spPr>
        <p:txBody>
          <a:bodyPr anchor="b">
            <a:normAutofit/>
          </a:bodyPr>
          <a:lstStyle>
            <a:lvl1pPr>
              <a:defRPr sz="2800"/>
            </a:lvl1pPr>
          </a:lstStyle>
          <a:p>
            <a:r>
              <a:rPr lang="en-US" dirty="0"/>
              <a:t>Click to edit Master title style</a:t>
            </a:r>
          </a:p>
        </p:txBody>
      </p:sp>
      <p:sp>
        <p:nvSpPr>
          <p:cNvPr id="13" name="Picture Placeholder 12"/>
          <p:cNvSpPr>
            <a:spLocks noGrp="1"/>
          </p:cNvSpPr>
          <p:nvPr>
            <p:ph type="pic" sz="quarter" idx="10" hasCustomPrompt="1"/>
          </p:nvPr>
        </p:nvSpPr>
        <p:spPr>
          <a:xfrm>
            <a:off x="4145570" y="706455"/>
            <a:ext cx="4745117" cy="3552508"/>
          </a:xfrm>
        </p:spPr>
        <p:txBody>
          <a:bodyPr anchor="ctr"/>
          <a:lstStyle>
            <a:lvl1pPr algn="ctr">
              <a:defRPr baseline="0">
                <a:solidFill>
                  <a:schemeClr val="bg1"/>
                </a:solidFill>
              </a:defRPr>
            </a:lvl1pPr>
          </a:lstStyle>
          <a:p>
            <a:r>
              <a:rPr lang="en-US" dirty="0"/>
              <a:t>Insert Screenshot</a:t>
            </a:r>
          </a:p>
        </p:txBody>
      </p:sp>
    </p:spTree>
    <p:extLst>
      <p:ext uri="{BB962C8B-B14F-4D97-AF65-F5344CB8AC3E}">
        <p14:creationId xmlns:p14="http://schemas.microsoft.com/office/powerpoint/2010/main" val="24526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ablet">
    <p:spTree>
      <p:nvGrpSpPr>
        <p:cNvPr id="1" name=""/>
        <p:cNvGrpSpPr/>
        <p:nvPr/>
      </p:nvGrpSpPr>
      <p:grpSpPr>
        <a:xfrm>
          <a:off x="0" y="0"/>
          <a:ext cx="0" cy="0"/>
          <a:chOff x="0" y="0"/>
          <a:chExt cx="0" cy="0"/>
        </a:xfrm>
      </p:grpSpPr>
      <p:cxnSp>
        <p:nvCxnSpPr>
          <p:cNvPr id="20" name="Straight Connector 19"/>
          <p:cNvCxnSpPr/>
          <p:nvPr userDrawn="1"/>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dirty="0"/>
          </a:p>
        </p:txBody>
      </p: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0"/>
          <p:cNvSpPr>
            <a:spLocks noGrp="1"/>
          </p:cNvSpPr>
          <p:nvPr>
            <p:ph type="title"/>
          </p:nvPr>
        </p:nvSpPr>
        <p:spPr>
          <a:xfrm>
            <a:off x="228600" y="76203"/>
            <a:ext cx="3637344" cy="1422399"/>
          </a:xfrm>
        </p:spPr>
        <p:txBody>
          <a:bodyPr anchor="b">
            <a:normAutofit/>
          </a:bodyPr>
          <a:lstStyle>
            <a:lvl1pPr>
              <a:defRPr sz="2800"/>
            </a:lvl1pPr>
          </a:lstStyle>
          <a:p>
            <a:r>
              <a:rPr lang="en-US"/>
              <a:t>Click to edit Master title style</a:t>
            </a:r>
            <a:endParaRPr lang="en-US" dirty="0"/>
          </a:p>
        </p:txBody>
      </p:sp>
      <p:sp>
        <p:nvSpPr>
          <p:cNvPr id="14" name="Rectangle 13"/>
          <p:cNvSpPr/>
          <p:nvPr/>
        </p:nvSpPr>
        <p:spPr>
          <a:xfrm>
            <a:off x="4610173" y="881451"/>
            <a:ext cx="4027201" cy="4053017"/>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sz="1800" dirty="0">
              <a:solidFill>
                <a:srgbClr val="FFFFFF"/>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45119" y="477110"/>
            <a:ext cx="5098882" cy="5187092"/>
          </a:xfrm>
          <a:prstGeom prst="rect">
            <a:avLst/>
          </a:prstGeom>
        </p:spPr>
      </p:pic>
      <p:sp>
        <p:nvSpPr>
          <p:cNvPr id="13" name="Picture Placeholder 12"/>
          <p:cNvSpPr>
            <a:spLocks noGrp="1"/>
          </p:cNvSpPr>
          <p:nvPr>
            <p:ph type="pic" sz="quarter" idx="10" hasCustomPrompt="1"/>
          </p:nvPr>
        </p:nvSpPr>
        <p:spPr>
          <a:xfrm>
            <a:off x="4622904" y="906166"/>
            <a:ext cx="3995934" cy="3997729"/>
          </a:xfrm>
          <a:effectLst/>
        </p:spPr>
        <p:txBody>
          <a:bodyPr anchor="ctr"/>
          <a:lstStyle>
            <a:lvl1pPr algn="ctr">
              <a:defRPr baseline="0">
                <a:solidFill>
                  <a:schemeClr val="bg1"/>
                </a:solidFill>
              </a:defRPr>
            </a:lvl1pPr>
          </a:lstStyle>
          <a:p>
            <a:r>
              <a:rPr lang="en-US" dirty="0"/>
              <a:t>Insert Screenshot</a:t>
            </a:r>
          </a:p>
        </p:txBody>
      </p:sp>
    </p:spTree>
    <p:extLst>
      <p:ext uri="{BB962C8B-B14F-4D97-AF65-F5344CB8AC3E}">
        <p14:creationId xmlns:p14="http://schemas.microsoft.com/office/powerpoint/2010/main" val="407434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Mobile">
    <p:spTree>
      <p:nvGrpSpPr>
        <p:cNvPr id="1" name=""/>
        <p:cNvGrpSpPr/>
        <p:nvPr/>
      </p:nvGrpSpPr>
      <p:grpSpPr>
        <a:xfrm>
          <a:off x="0" y="0"/>
          <a:ext cx="0" cy="0"/>
          <a:chOff x="0" y="0"/>
          <a:chExt cx="0" cy="0"/>
        </a:xfrm>
      </p:grpSpPr>
      <p:cxnSp>
        <p:nvCxnSpPr>
          <p:cNvPr id="20" name="Straight Connector 19"/>
          <p:cNvCxnSpPr/>
          <p:nvPr userDrawn="1"/>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strike="noStrike">
                <a:solidFill>
                  <a:schemeClr val="bg1"/>
                </a:solidFill>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strike="noStrike">
                <a:solidFill>
                  <a:schemeClr val="bg1"/>
                </a:solidFill>
                <a:effectLst/>
              </a:defRPr>
            </a:lvl1pPr>
          </a:lstStyle>
          <a:p>
            <a:fld id="{B55A158B-BCF3-9542-9167-C24EBDDACB7A}" type="slidenum">
              <a:rPr lang="uk-UA" smtClean="0"/>
              <a:pPr/>
              <a:t>‹#›</a:t>
            </a:fld>
            <a:endParaRPr lang="uk-UA" dirty="0"/>
          </a:p>
        </p:txBody>
      </p: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0"/>
          <p:cNvSpPr>
            <a:spLocks noGrp="1"/>
          </p:cNvSpPr>
          <p:nvPr>
            <p:ph type="title"/>
          </p:nvPr>
        </p:nvSpPr>
        <p:spPr>
          <a:xfrm>
            <a:off x="228600" y="76202"/>
            <a:ext cx="3975100" cy="1425235"/>
          </a:xfrm>
        </p:spPr>
        <p:txBody>
          <a:bodyPr anchor="b">
            <a:normAutofit/>
          </a:bodyPr>
          <a:lstStyle>
            <a:lvl1pPr>
              <a:defRPr sz="2800"/>
            </a:lvl1pPr>
          </a:lstStyle>
          <a:p>
            <a:r>
              <a:rPr lang="en-US"/>
              <a:t>Click to edit Master title style</a:t>
            </a:r>
            <a:endParaRPr lang="en-US" dirty="0"/>
          </a:p>
        </p:txBody>
      </p:sp>
      <p:sp>
        <p:nvSpPr>
          <p:cNvPr id="11" name="Rectangle 10"/>
          <p:cNvSpPr/>
          <p:nvPr/>
        </p:nvSpPr>
        <p:spPr>
          <a:xfrm>
            <a:off x="5933440" y="878699"/>
            <a:ext cx="1930400" cy="4547616"/>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r>
              <a:rPr lang="en-US" sz="1800" dirty="0">
                <a:solidFill>
                  <a:srgbClr val="FFFFFF"/>
                </a:solidFill>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5565" y="142857"/>
            <a:ext cx="2226150" cy="6029344"/>
          </a:xfrm>
          <a:prstGeom prst="rect">
            <a:avLst/>
          </a:prstGeom>
        </p:spPr>
      </p:pic>
      <p:sp>
        <p:nvSpPr>
          <p:cNvPr id="13" name="Picture Placeholder 12"/>
          <p:cNvSpPr>
            <a:spLocks noGrp="1"/>
          </p:cNvSpPr>
          <p:nvPr>
            <p:ph type="pic" sz="quarter" idx="10" hasCustomPrompt="1"/>
          </p:nvPr>
        </p:nvSpPr>
        <p:spPr>
          <a:xfrm>
            <a:off x="5933440" y="922640"/>
            <a:ext cx="1930400" cy="4503677"/>
          </a:xfrm>
        </p:spPr>
        <p:txBody>
          <a:bodyPr anchor="ctr">
            <a:normAutofit/>
          </a:bodyPr>
          <a:lstStyle>
            <a:lvl1pPr marL="0" indent="0" algn="ctr">
              <a:buNone/>
              <a:defRPr sz="1800" baseline="0">
                <a:solidFill>
                  <a:schemeClr val="bg1"/>
                </a:solidFill>
              </a:defRPr>
            </a:lvl1pPr>
          </a:lstStyle>
          <a:p>
            <a:r>
              <a:rPr lang="en-US" dirty="0"/>
              <a:t>Insert Screenshot</a:t>
            </a:r>
          </a:p>
        </p:txBody>
      </p:sp>
    </p:spTree>
    <p:extLst>
      <p:ext uri="{BB962C8B-B14F-4D97-AF65-F5344CB8AC3E}">
        <p14:creationId xmlns:p14="http://schemas.microsoft.com/office/powerpoint/2010/main" val="96589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Laptop">
    <p:spTree>
      <p:nvGrpSpPr>
        <p:cNvPr id="1" name=""/>
        <p:cNvGrpSpPr/>
        <p:nvPr/>
      </p:nvGrpSpPr>
      <p:grpSpPr>
        <a:xfrm>
          <a:off x="0" y="0"/>
          <a:ext cx="0" cy="0"/>
          <a:chOff x="0" y="0"/>
          <a:chExt cx="0" cy="0"/>
        </a:xfrm>
      </p:grpSpPr>
      <p:cxnSp>
        <p:nvCxnSpPr>
          <p:cNvPr id="20" name="Straight Connector 19"/>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26487BB-5C2A-7D48-B6D4-075987CEF993}"/>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 name="Footer Placeholder 1"/>
          <p:cNvSpPr>
            <a:spLocks noGrp="1"/>
          </p:cNvSpPr>
          <p:nvPr>
            <p:ph type="ftr" sz="quarter" idx="11"/>
          </p:nvPr>
        </p:nvSpPr>
        <p:spPr/>
        <p:txBody>
          <a:bodyPr/>
          <a:lstStyle>
            <a:lvl1pPr>
              <a:defRPr>
                <a:solidFill>
                  <a:schemeClr val="bg1"/>
                </a:solidFill>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pic>
        <p:nvPicPr>
          <p:cNvPr id="5" name="Picture 4"/>
          <p:cNvPicPr>
            <a:picLocks noChangeAspect="1"/>
          </p:cNvPicPr>
          <p:nvPr/>
        </p:nvPicPr>
        <p:blipFill rotWithShape="1">
          <a:blip r:embed="rId3"/>
          <a:srcRect r="5616"/>
          <a:stretch/>
        </p:blipFill>
        <p:spPr>
          <a:xfrm>
            <a:off x="3553586" y="789483"/>
            <a:ext cx="5590415" cy="4757992"/>
          </a:xfrm>
          <a:prstGeom prst="rect">
            <a:avLst/>
          </a:prstGeom>
        </p:spPr>
      </p:pic>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3"/>
            <a:ext cx="3637344" cy="1422399"/>
          </a:xfrm>
        </p:spPr>
        <p:txBody>
          <a:bodyPr anchor="b">
            <a:normAutofit/>
          </a:bodyPr>
          <a:lstStyle>
            <a:lvl1pPr>
              <a:defRPr sz="2800"/>
            </a:lvl1pPr>
          </a:lstStyle>
          <a:p>
            <a:r>
              <a:rPr lang="en-US"/>
              <a:t>Click to edit Master title style</a:t>
            </a:r>
          </a:p>
        </p:txBody>
      </p:sp>
      <p:sp>
        <p:nvSpPr>
          <p:cNvPr id="13" name="Picture Placeholder 12"/>
          <p:cNvSpPr>
            <a:spLocks noGrp="1"/>
          </p:cNvSpPr>
          <p:nvPr>
            <p:ph type="pic" sz="quarter" idx="10" hasCustomPrompt="1"/>
          </p:nvPr>
        </p:nvSpPr>
        <p:spPr>
          <a:xfrm>
            <a:off x="4276665" y="1099281"/>
            <a:ext cx="4476870" cy="3727555"/>
          </a:xfrm>
        </p:spPr>
        <p:txBody>
          <a:bodyPr anchor="ctr"/>
          <a:lstStyle>
            <a:lvl1pPr algn="ctr">
              <a:defRPr baseline="0">
                <a:solidFill>
                  <a:schemeClr val="bg1"/>
                </a:solidFill>
              </a:defRPr>
            </a:lvl1pPr>
          </a:lstStyle>
          <a:p>
            <a:r>
              <a:rPr lang="en-US"/>
              <a:t>Insert Screenshot</a:t>
            </a:r>
          </a:p>
        </p:txBody>
      </p:sp>
    </p:spTree>
    <p:extLst>
      <p:ext uri="{BB962C8B-B14F-4D97-AF65-F5344CB8AC3E}">
        <p14:creationId xmlns:p14="http://schemas.microsoft.com/office/powerpoint/2010/main" val="210234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ablet">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cxnSp>
        <p:nvCxnSpPr>
          <p:cNvPr id="20" name="Straight Connector 19"/>
          <p:cNvCxnSpPr/>
          <p:nvPr userDrawn="1"/>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a:solidFill>
                  <a:schemeClr val="bg1"/>
                </a:solidFill>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3"/>
            <a:ext cx="3637344" cy="1422399"/>
          </a:xfrm>
        </p:spPr>
        <p:txBody>
          <a:bodyPr anchor="b">
            <a:normAutofit/>
          </a:bodyPr>
          <a:lstStyle>
            <a:lvl1pPr>
              <a:defRPr sz="2800"/>
            </a:lvl1pPr>
          </a:lstStyle>
          <a:p>
            <a:r>
              <a:rPr lang="en-US"/>
              <a:t>Click to edit Master title style</a:t>
            </a:r>
          </a:p>
        </p:txBody>
      </p:sp>
      <p:sp>
        <p:nvSpPr>
          <p:cNvPr id="13" name="Picture Placeholder 12"/>
          <p:cNvSpPr>
            <a:spLocks noGrp="1"/>
          </p:cNvSpPr>
          <p:nvPr>
            <p:ph type="pic" sz="quarter" idx="10" hasCustomPrompt="1"/>
          </p:nvPr>
        </p:nvSpPr>
        <p:spPr>
          <a:xfrm>
            <a:off x="4337951" y="877231"/>
            <a:ext cx="4560849" cy="4007005"/>
          </a:xfrm>
          <a:pattFill prst="pct80">
            <a:fgClr>
              <a:schemeClr val="tx1"/>
            </a:fgClr>
            <a:bgClr>
              <a:schemeClr val="bg1">
                <a:lumMod val="50000"/>
              </a:schemeClr>
            </a:bgClr>
          </a:pattFill>
          <a:effectLst/>
        </p:spPr>
        <p:txBody>
          <a:bodyPr anchor="ctr"/>
          <a:lstStyle>
            <a:lvl1pPr algn="ctr">
              <a:defRPr baseline="0">
                <a:solidFill>
                  <a:schemeClr val="bg1"/>
                </a:solidFill>
              </a:defRPr>
            </a:lvl1pPr>
          </a:lstStyle>
          <a:p>
            <a:r>
              <a:rPr lang="en-US"/>
              <a:t>Insert Screenshot</a:t>
            </a:r>
          </a:p>
        </p:txBody>
      </p:sp>
      <p:pic>
        <p:nvPicPr>
          <p:cNvPr id="6" name="Picture 5" descr="A picture containing shape&#10;&#10;Description automatically generated">
            <a:extLst>
              <a:ext uri="{FF2B5EF4-FFF2-40B4-BE49-F238E27FC236}">
                <a16:creationId xmlns:a16="http://schemas.microsoft.com/office/drawing/2014/main" id="{8F2553CB-F750-A54E-BD98-4C42ACF62F3F}"/>
              </a:ext>
            </a:extLst>
          </p:cNvPr>
          <p:cNvPicPr>
            <a:picLocks noChangeAspect="1"/>
          </p:cNvPicPr>
          <p:nvPr userDrawn="1"/>
        </p:nvPicPr>
        <p:blipFill>
          <a:blip r:embed="rId3"/>
          <a:stretch>
            <a:fillRect/>
          </a:stretch>
        </p:blipFill>
        <p:spPr>
          <a:xfrm rot="16200000">
            <a:off x="4329525" y="404305"/>
            <a:ext cx="4571999" cy="5001447"/>
          </a:xfrm>
          <a:prstGeom prst="rect">
            <a:avLst/>
          </a:prstGeom>
        </p:spPr>
      </p:pic>
    </p:spTree>
    <p:extLst>
      <p:ext uri="{BB962C8B-B14F-4D97-AF65-F5344CB8AC3E}">
        <p14:creationId xmlns:p14="http://schemas.microsoft.com/office/powerpoint/2010/main" val="27139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5" y="2"/>
            <a:ext cx="9141291" cy="6857999"/>
          </a:xfrm>
          <a:prstGeom prst="rect">
            <a:avLst/>
          </a:prstGeom>
        </p:spPr>
      </p:pic>
      <p:sp>
        <p:nvSpPr>
          <p:cNvPr id="5" name="Title 4"/>
          <p:cNvSpPr>
            <a:spLocks noGrp="1"/>
          </p:cNvSpPr>
          <p:nvPr>
            <p:ph type="title" hasCustomPrompt="1"/>
          </p:nvPr>
        </p:nvSpPr>
        <p:spPr>
          <a:xfrm>
            <a:off x="457200" y="1397001"/>
            <a:ext cx="4800600" cy="2189976"/>
          </a:xfrm>
        </p:spPr>
        <p:txBody>
          <a:bodyPr wrap="square" lIns="45720" rIns="45720" anchor="b">
            <a:normAutofit/>
          </a:bodyPr>
          <a:lstStyle>
            <a:lvl1pPr>
              <a:defRPr sz="3600" spc="0" baseline="0">
                <a:solidFill>
                  <a:schemeClr val="bg1"/>
                </a:solidFill>
              </a:defRPr>
            </a:lvl1pPr>
          </a:lstStyle>
          <a:p>
            <a:r>
              <a:rPr lang="en-US" dirty="0"/>
              <a:t>Click To Edit Master Title Style</a:t>
            </a:r>
          </a:p>
        </p:txBody>
      </p:sp>
      <p:cxnSp>
        <p:nvCxnSpPr>
          <p:cNvPr id="13" name="Straight Connector 12"/>
          <p:cNvCxnSpPr>
            <a:cxnSpLocks/>
          </p:cNvCxnSpPr>
          <p:nvPr/>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DA738E4E-CC18-4943-A237-E28449497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2920" y="609600"/>
            <a:ext cx="1143000" cy="397008"/>
          </a:xfrm>
          <a:prstGeom prst="rect">
            <a:avLst/>
          </a:prstGeom>
        </p:spPr>
      </p:pic>
      <p:sp>
        <p:nvSpPr>
          <p:cNvPr id="3" name="Text Placeholder 2">
            <a:extLst>
              <a:ext uri="{FF2B5EF4-FFF2-40B4-BE49-F238E27FC236}">
                <a16:creationId xmlns:a16="http://schemas.microsoft.com/office/drawing/2014/main" id="{859B96EA-DD2A-6C43-B02B-D35E6373BC23}"/>
              </a:ext>
            </a:extLst>
          </p:cNvPr>
          <p:cNvSpPr>
            <a:spLocks noGrp="1"/>
          </p:cNvSpPr>
          <p:nvPr>
            <p:ph type="body" sz="quarter" idx="14"/>
          </p:nvPr>
        </p:nvSpPr>
        <p:spPr>
          <a:xfrm>
            <a:off x="457200" y="3733800"/>
            <a:ext cx="4800600" cy="1625600"/>
          </a:xfrm>
        </p:spPr>
        <p:txBody>
          <a:bodyPr wrap="square" lIns="45720" rIns="45720">
            <a:normAutofit/>
          </a:bodyPr>
          <a:lstStyle>
            <a:lvl1pPr marL="0" indent="0">
              <a:buNone/>
              <a:defRPr sz="2000">
                <a:solidFill>
                  <a:schemeClr val="bg1"/>
                </a:solidFill>
              </a:defRPr>
            </a:lvl1pPr>
            <a:lvl2pPr marL="342883" indent="0">
              <a:buNone/>
              <a:defRPr>
                <a:solidFill>
                  <a:schemeClr val="bg1"/>
                </a:solidFill>
              </a:defRPr>
            </a:lvl2pPr>
            <a:lvl3pPr marL="574646" indent="0">
              <a:buNone/>
              <a:defRPr>
                <a:solidFill>
                  <a:schemeClr val="bg1"/>
                </a:solidFill>
              </a:defRPr>
            </a:lvl3pPr>
            <a:lvl4pPr marL="925466" indent="0">
              <a:buNone/>
              <a:defRPr>
                <a:solidFill>
                  <a:schemeClr val="bg1"/>
                </a:solidFill>
              </a:defRPr>
            </a:lvl4pPr>
            <a:lvl5pPr marL="1262000" indent="0">
              <a:buNone/>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79650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t 2">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C90BD212-B985-7B46-BC5F-2257D836C3A1}"/>
              </a:ext>
            </a:extLst>
          </p:cNvPr>
          <p:cNvSpPr>
            <a:spLocks noGrp="1"/>
          </p:cNvSpPr>
          <p:nvPr>
            <p:ph type="pic" sz="quarter" idx="10" hasCustomPrompt="1"/>
          </p:nvPr>
        </p:nvSpPr>
        <p:spPr>
          <a:xfrm>
            <a:off x="5302407" y="356838"/>
            <a:ext cx="2620465" cy="4943708"/>
          </a:xfrm>
          <a:custGeom>
            <a:avLst/>
            <a:gdLst>
              <a:gd name="connsiteX0" fmla="*/ 98427 w 2614961"/>
              <a:gd name="connsiteY0" fmla="*/ 0 h 3707781"/>
              <a:gd name="connsiteX1" fmla="*/ 2516534 w 2614961"/>
              <a:gd name="connsiteY1" fmla="*/ 0 h 3707781"/>
              <a:gd name="connsiteX2" fmla="*/ 2614961 w 2614961"/>
              <a:gd name="connsiteY2" fmla="*/ 98427 h 3707781"/>
              <a:gd name="connsiteX3" fmla="*/ 2614961 w 2614961"/>
              <a:gd name="connsiteY3" fmla="*/ 2810444 h 3707781"/>
              <a:gd name="connsiteX4" fmla="*/ 2610935 w 2614961"/>
              <a:gd name="connsiteY4" fmla="*/ 2812456 h 3707781"/>
              <a:gd name="connsiteX5" fmla="*/ 2593747 w 2614961"/>
              <a:gd name="connsiteY5" fmla="*/ 2819331 h 3707781"/>
              <a:gd name="connsiteX6" fmla="*/ 2586872 w 2614961"/>
              <a:gd name="connsiteY6" fmla="*/ 2826207 h 3707781"/>
              <a:gd name="connsiteX7" fmla="*/ 2576559 w 2614961"/>
              <a:gd name="connsiteY7" fmla="*/ 2833082 h 3707781"/>
              <a:gd name="connsiteX8" fmla="*/ 2566247 w 2614961"/>
              <a:gd name="connsiteY8" fmla="*/ 2853707 h 3707781"/>
              <a:gd name="connsiteX9" fmla="*/ 2559371 w 2614961"/>
              <a:gd name="connsiteY9" fmla="*/ 2874333 h 3707781"/>
              <a:gd name="connsiteX10" fmla="*/ 2545621 w 2614961"/>
              <a:gd name="connsiteY10" fmla="*/ 2894958 h 3707781"/>
              <a:gd name="connsiteX11" fmla="*/ 2531871 w 2614961"/>
              <a:gd name="connsiteY11" fmla="*/ 2936210 h 3707781"/>
              <a:gd name="connsiteX12" fmla="*/ 2524996 w 2614961"/>
              <a:gd name="connsiteY12" fmla="*/ 2956835 h 3707781"/>
              <a:gd name="connsiteX13" fmla="*/ 2521558 w 2614961"/>
              <a:gd name="connsiteY13" fmla="*/ 2970586 h 3707781"/>
              <a:gd name="connsiteX14" fmla="*/ 2514683 w 2614961"/>
              <a:gd name="connsiteY14" fmla="*/ 3004961 h 3707781"/>
              <a:gd name="connsiteX15" fmla="*/ 2507808 w 2614961"/>
              <a:gd name="connsiteY15" fmla="*/ 3049650 h 3707781"/>
              <a:gd name="connsiteX16" fmla="*/ 2504370 w 2614961"/>
              <a:gd name="connsiteY16" fmla="*/ 3101214 h 3707781"/>
              <a:gd name="connsiteX17" fmla="*/ 2504370 w 2614961"/>
              <a:gd name="connsiteY17" fmla="*/ 3156216 h 3707781"/>
              <a:gd name="connsiteX18" fmla="*/ 2507808 w 2614961"/>
              <a:gd name="connsiteY18" fmla="*/ 3211217 h 3707781"/>
              <a:gd name="connsiteX19" fmla="*/ 2514683 w 2614961"/>
              <a:gd name="connsiteY19" fmla="*/ 3279969 h 3707781"/>
              <a:gd name="connsiteX20" fmla="*/ 2521558 w 2614961"/>
              <a:gd name="connsiteY20" fmla="*/ 3307470 h 3707781"/>
              <a:gd name="connsiteX21" fmla="*/ 2524996 w 2614961"/>
              <a:gd name="connsiteY21" fmla="*/ 3324658 h 3707781"/>
              <a:gd name="connsiteX22" fmla="*/ 2531871 w 2614961"/>
              <a:gd name="connsiteY22" fmla="*/ 3345283 h 3707781"/>
              <a:gd name="connsiteX23" fmla="*/ 2535308 w 2614961"/>
              <a:gd name="connsiteY23" fmla="*/ 3355596 h 3707781"/>
              <a:gd name="connsiteX24" fmla="*/ 2538746 w 2614961"/>
              <a:gd name="connsiteY24" fmla="*/ 3365909 h 3707781"/>
              <a:gd name="connsiteX25" fmla="*/ 2545621 w 2614961"/>
              <a:gd name="connsiteY25" fmla="*/ 3396847 h 3707781"/>
              <a:gd name="connsiteX26" fmla="*/ 2552496 w 2614961"/>
              <a:gd name="connsiteY26" fmla="*/ 3417473 h 3707781"/>
              <a:gd name="connsiteX27" fmla="*/ 2555934 w 2614961"/>
              <a:gd name="connsiteY27" fmla="*/ 3427786 h 3707781"/>
              <a:gd name="connsiteX28" fmla="*/ 2559371 w 2614961"/>
              <a:gd name="connsiteY28" fmla="*/ 3438098 h 3707781"/>
              <a:gd name="connsiteX29" fmla="*/ 2566247 w 2614961"/>
              <a:gd name="connsiteY29" fmla="*/ 3448411 h 3707781"/>
              <a:gd name="connsiteX30" fmla="*/ 2573122 w 2614961"/>
              <a:gd name="connsiteY30" fmla="*/ 3472474 h 3707781"/>
              <a:gd name="connsiteX31" fmla="*/ 2579997 w 2614961"/>
              <a:gd name="connsiteY31" fmla="*/ 3482787 h 3707781"/>
              <a:gd name="connsiteX32" fmla="*/ 2586872 w 2614961"/>
              <a:gd name="connsiteY32" fmla="*/ 3503413 h 3707781"/>
              <a:gd name="connsiteX33" fmla="*/ 2593747 w 2614961"/>
              <a:gd name="connsiteY33" fmla="*/ 3524038 h 3707781"/>
              <a:gd name="connsiteX34" fmla="*/ 2597185 w 2614961"/>
              <a:gd name="connsiteY34" fmla="*/ 3534351 h 3707781"/>
              <a:gd name="connsiteX35" fmla="*/ 2604060 w 2614961"/>
              <a:gd name="connsiteY35" fmla="*/ 3548101 h 3707781"/>
              <a:gd name="connsiteX36" fmla="*/ 2610935 w 2614961"/>
              <a:gd name="connsiteY36" fmla="*/ 3558414 h 3707781"/>
              <a:gd name="connsiteX37" fmla="*/ 2614405 w 2614961"/>
              <a:gd name="connsiteY37" fmla="*/ 3568889 h 3707781"/>
              <a:gd name="connsiteX38" fmla="*/ 2614961 w 2614961"/>
              <a:gd name="connsiteY38" fmla="*/ 3569306 h 3707781"/>
              <a:gd name="connsiteX39" fmla="*/ 2614961 w 2614961"/>
              <a:gd name="connsiteY39" fmla="*/ 3609354 h 3707781"/>
              <a:gd name="connsiteX40" fmla="*/ 2516534 w 2614961"/>
              <a:gd name="connsiteY40" fmla="*/ 3707781 h 3707781"/>
              <a:gd name="connsiteX41" fmla="*/ 98427 w 2614961"/>
              <a:gd name="connsiteY41" fmla="*/ 3707781 h 3707781"/>
              <a:gd name="connsiteX42" fmla="*/ 0 w 2614961"/>
              <a:gd name="connsiteY42" fmla="*/ 3609354 h 3707781"/>
              <a:gd name="connsiteX43" fmla="*/ 0 w 2614961"/>
              <a:gd name="connsiteY43" fmla="*/ 3505590 h 3707781"/>
              <a:gd name="connsiteX44" fmla="*/ 1114 w 2614961"/>
              <a:gd name="connsiteY44" fmla="*/ 3501134 h 3707781"/>
              <a:gd name="connsiteX45" fmla="*/ 4700 w 2614961"/>
              <a:gd name="connsiteY45" fmla="*/ 3490377 h 3707781"/>
              <a:gd name="connsiteX46" fmla="*/ 15458 w 2614961"/>
              <a:gd name="connsiteY46" fmla="*/ 3433003 h 3707781"/>
              <a:gd name="connsiteX47" fmla="*/ 19043 w 2614961"/>
              <a:gd name="connsiteY47" fmla="*/ 3418659 h 3707781"/>
              <a:gd name="connsiteX48" fmla="*/ 26215 w 2614961"/>
              <a:gd name="connsiteY48" fmla="*/ 3397144 h 3707781"/>
              <a:gd name="connsiteX49" fmla="*/ 33387 w 2614961"/>
              <a:gd name="connsiteY49" fmla="*/ 3361285 h 3707781"/>
              <a:gd name="connsiteX50" fmla="*/ 40559 w 2614961"/>
              <a:gd name="connsiteY50" fmla="*/ 3228607 h 3707781"/>
              <a:gd name="connsiteX51" fmla="*/ 40559 w 2614961"/>
              <a:gd name="connsiteY51" fmla="*/ 3117445 h 3707781"/>
              <a:gd name="connsiteX52" fmla="*/ 36973 w 2614961"/>
              <a:gd name="connsiteY52" fmla="*/ 3103101 h 3707781"/>
              <a:gd name="connsiteX53" fmla="*/ 33387 w 2614961"/>
              <a:gd name="connsiteY53" fmla="*/ 3081586 h 3707781"/>
              <a:gd name="connsiteX54" fmla="*/ 29801 w 2614961"/>
              <a:gd name="connsiteY54" fmla="*/ 3070828 h 3707781"/>
              <a:gd name="connsiteX55" fmla="*/ 22629 w 2614961"/>
              <a:gd name="connsiteY55" fmla="*/ 3027798 h 3707781"/>
              <a:gd name="connsiteX56" fmla="*/ 19043 w 2614961"/>
              <a:gd name="connsiteY56" fmla="*/ 3017040 h 3707781"/>
              <a:gd name="connsiteX57" fmla="*/ 11872 w 2614961"/>
              <a:gd name="connsiteY57" fmla="*/ 2995525 h 3707781"/>
              <a:gd name="connsiteX58" fmla="*/ 4700 w 2614961"/>
              <a:gd name="connsiteY58" fmla="*/ 2966838 h 3707781"/>
              <a:gd name="connsiteX59" fmla="*/ 0 w 2614961"/>
              <a:gd name="connsiteY59" fmla="*/ 2952739 h 3707781"/>
              <a:gd name="connsiteX60" fmla="*/ 0 w 2614961"/>
              <a:gd name="connsiteY60" fmla="*/ 98427 h 3707781"/>
              <a:gd name="connsiteX61" fmla="*/ 98427 w 2614961"/>
              <a:gd name="connsiteY61" fmla="*/ 0 h 370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14961" h="3707781">
                <a:moveTo>
                  <a:pt x="98427" y="0"/>
                </a:moveTo>
                <a:lnTo>
                  <a:pt x="2516534" y="0"/>
                </a:lnTo>
                <a:cubicBezTo>
                  <a:pt x="2570894" y="0"/>
                  <a:pt x="2614961" y="44067"/>
                  <a:pt x="2614961" y="98427"/>
                </a:cubicBezTo>
                <a:lnTo>
                  <a:pt x="2614961" y="2810444"/>
                </a:lnTo>
                <a:lnTo>
                  <a:pt x="2610935" y="2812456"/>
                </a:lnTo>
                <a:cubicBezTo>
                  <a:pt x="2606924" y="2814175"/>
                  <a:pt x="2599105" y="2816269"/>
                  <a:pt x="2593747" y="2819331"/>
                </a:cubicBezTo>
                <a:cubicBezTo>
                  <a:pt x="2590933" y="2820939"/>
                  <a:pt x="2589403" y="2824182"/>
                  <a:pt x="2586872" y="2826207"/>
                </a:cubicBezTo>
                <a:cubicBezTo>
                  <a:pt x="2583646" y="2828788"/>
                  <a:pt x="2579997" y="2830790"/>
                  <a:pt x="2576559" y="2833082"/>
                </a:cubicBezTo>
                <a:cubicBezTo>
                  <a:pt x="2564031" y="2870675"/>
                  <a:pt x="2584008" y="2813747"/>
                  <a:pt x="2566247" y="2853707"/>
                </a:cubicBezTo>
                <a:cubicBezTo>
                  <a:pt x="2563303" y="2860330"/>
                  <a:pt x="2563391" y="2868303"/>
                  <a:pt x="2559371" y="2874333"/>
                </a:cubicBezTo>
                <a:cubicBezTo>
                  <a:pt x="2554788" y="2881208"/>
                  <a:pt x="2548234" y="2887119"/>
                  <a:pt x="2545621" y="2894958"/>
                </a:cubicBezTo>
                <a:lnTo>
                  <a:pt x="2531871" y="2936210"/>
                </a:lnTo>
                <a:lnTo>
                  <a:pt x="2524996" y="2956835"/>
                </a:lnTo>
                <a:cubicBezTo>
                  <a:pt x="2523850" y="2961419"/>
                  <a:pt x="2522548" y="2965966"/>
                  <a:pt x="2521558" y="2970586"/>
                </a:cubicBezTo>
                <a:cubicBezTo>
                  <a:pt x="2519110" y="2982012"/>
                  <a:pt x="2516604" y="2993435"/>
                  <a:pt x="2514683" y="3004961"/>
                </a:cubicBezTo>
                <a:cubicBezTo>
                  <a:pt x="2509913" y="3033579"/>
                  <a:pt x="2512231" y="3018687"/>
                  <a:pt x="2507808" y="3049650"/>
                </a:cubicBezTo>
                <a:cubicBezTo>
                  <a:pt x="2506662" y="3066838"/>
                  <a:pt x="2504370" y="3083988"/>
                  <a:pt x="2504370" y="3101214"/>
                </a:cubicBezTo>
                <a:cubicBezTo>
                  <a:pt x="2504370" y="3170533"/>
                  <a:pt x="2512659" y="3098197"/>
                  <a:pt x="2504370" y="3156216"/>
                </a:cubicBezTo>
                <a:cubicBezTo>
                  <a:pt x="2505516" y="3174550"/>
                  <a:pt x="2506499" y="3192894"/>
                  <a:pt x="2507808" y="3211217"/>
                </a:cubicBezTo>
                <a:cubicBezTo>
                  <a:pt x="2509355" y="3232874"/>
                  <a:pt x="2511313" y="3258060"/>
                  <a:pt x="2514683" y="3279969"/>
                </a:cubicBezTo>
                <a:cubicBezTo>
                  <a:pt x="2519751" y="3312915"/>
                  <a:pt x="2515701" y="3284045"/>
                  <a:pt x="2521558" y="3307470"/>
                </a:cubicBezTo>
                <a:cubicBezTo>
                  <a:pt x="2522975" y="3313138"/>
                  <a:pt x="2523459" y="3319021"/>
                  <a:pt x="2524996" y="3324658"/>
                </a:cubicBezTo>
                <a:cubicBezTo>
                  <a:pt x="2526903" y="3331650"/>
                  <a:pt x="2529579" y="3338408"/>
                  <a:pt x="2531871" y="3345283"/>
                </a:cubicBezTo>
                <a:lnTo>
                  <a:pt x="2535308" y="3355596"/>
                </a:lnTo>
                <a:cubicBezTo>
                  <a:pt x="2536454" y="3359034"/>
                  <a:pt x="2538035" y="3362356"/>
                  <a:pt x="2538746" y="3365909"/>
                </a:cubicBezTo>
                <a:cubicBezTo>
                  <a:pt x="2540711" y="3375735"/>
                  <a:pt x="2542705" y="3387128"/>
                  <a:pt x="2545621" y="3396847"/>
                </a:cubicBezTo>
                <a:cubicBezTo>
                  <a:pt x="2547704" y="3403789"/>
                  <a:pt x="2550204" y="3410598"/>
                  <a:pt x="2552496" y="3417473"/>
                </a:cubicBezTo>
                <a:lnTo>
                  <a:pt x="2555934" y="3427786"/>
                </a:lnTo>
                <a:cubicBezTo>
                  <a:pt x="2557080" y="3431223"/>
                  <a:pt x="2557361" y="3435083"/>
                  <a:pt x="2559371" y="3438098"/>
                </a:cubicBezTo>
                <a:lnTo>
                  <a:pt x="2566247" y="3448411"/>
                </a:lnTo>
                <a:cubicBezTo>
                  <a:pt x="2567349" y="3452822"/>
                  <a:pt x="2570655" y="3467539"/>
                  <a:pt x="2573122" y="3472474"/>
                </a:cubicBezTo>
                <a:cubicBezTo>
                  <a:pt x="2574970" y="3476169"/>
                  <a:pt x="2578319" y="3479012"/>
                  <a:pt x="2579997" y="3482787"/>
                </a:cubicBezTo>
                <a:cubicBezTo>
                  <a:pt x="2582940" y="3489410"/>
                  <a:pt x="2584580" y="3496538"/>
                  <a:pt x="2586872" y="3503413"/>
                </a:cubicBezTo>
                <a:lnTo>
                  <a:pt x="2593747" y="3524038"/>
                </a:lnTo>
                <a:cubicBezTo>
                  <a:pt x="2594893" y="3527476"/>
                  <a:pt x="2595564" y="3531110"/>
                  <a:pt x="2597185" y="3534351"/>
                </a:cubicBezTo>
                <a:cubicBezTo>
                  <a:pt x="2599477" y="3538934"/>
                  <a:pt x="2601518" y="3543652"/>
                  <a:pt x="2604060" y="3548101"/>
                </a:cubicBezTo>
                <a:cubicBezTo>
                  <a:pt x="2606110" y="3551688"/>
                  <a:pt x="2609087" y="3554719"/>
                  <a:pt x="2610935" y="3558414"/>
                </a:cubicBezTo>
                <a:cubicBezTo>
                  <a:pt x="2615086" y="3566716"/>
                  <a:pt x="2614178" y="3568116"/>
                  <a:pt x="2614405" y="3568889"/>
                </a:cubicBezTo>
                <a:lnTo>
                  <a:pt x="2614961" y="3569306"/>
                </a:lnTo>
                <a:lnTo>
                  <a:pt x="2614961" y="3609354"/>
                </a:lnTo>
                <a:cubicBezTo>
                  <a:pt x="2614961" y="3663714"/>
                  <a:pt x="2570894" y="3707781"/>
                  <a:pt x="2516534" y="3707781"/>
                </a:cubicBezTo>
                <a:lnTo>
                  <a:pt x="98427" y="3707781"/>
                </a:lnTo>
                <a:cubicBezTo>
                  <a:pt x="44067" y="3707781"/>
                  <a:pt x="0" y="3663714"/>
                  <a:pt x="0" y="3609354"/>
                </a:cubicBezTo>
                <a:lnTo>
                  <a:pt x="0" y="3505590"/>
                </a:lnTo>
                <a:lnTo>
                  <a:pt x="1114" y="3501134"/>
                </a:lnTo>
                <a:cubicBezTo>
                  <a:pt x="2152" y="3497500"/>
                  <a:pt x="3662" y="3494011"/>
                  <a:pt x="4700" y="3490377"/>
                </a:cubicBezTo>
                <a:cubicBezTo>
                  <a:pt x="10856" y="3468833"/>
                  <a:pt x="10300" y="3460514"/>
                  <a:pt x="15458" y="3433003"/>
                </a:cubicBezTo>
                <a:cubicBezTo>
                  <a:pt x="16366" y="3428159"/>
                  <a:pt x="17848" y="3423440"/>
                  <a:pt x="19043" y="3418659"/>
                </a:cubicBezTo>
                <a:cubicBezTo>
                  <a:pt x="20876" y="3411325"/>
                  <a:pt x="24043" y="3404385"/>
                  <a:pt x="26215" y="3397144"/>
                </a:cubicBezTo>
                <a:cubicBezTo>
                  <a:pt x="29357" y="3386670"/>
                  <a:pt x="32247" y="3371546"/>
                  <a:pt x="33387" y="3361285"/>
                </a:cubicBezTo>
                <a:cubicBezTo>
                  <a:pt x="39081" y="3310036"/>
                  <a:pt x="37177" y="3287787"/>
                  <a:pt x="40559" y="3228607"/>
                </a:cubicBezTo>
                <a:cubicBezTo>
                  <a:pt x="45460" y="3142845"/>
                  <a:pt x="47197" y="3256833"/>
                  <a:pt x="40559" y="3117445"/>
                </a:cubicBezTo>
                <a:cubicBezTo>
                  <a:pt x="39364" y="3112664"/>
                  <a:pt x="37940" y="3107934"/>
                  <a:pt x="36973" y="3103101"/>
                </a:cubicBezTo>
                <a:cubicBezTo>
                  <a:pt x="35547" y="3095972"/>
                  <a:pt x="34964" y="3088683"/>
                  <a:pt x="33387" y="3081586"/>
                </a:cubicBezTo>
                <a:cubicBezTo>
                  <a:pt x="32567" y="3077896"/>
                  <a:pt x="30718" y="3074495"/>
                  <a:pt x="29801" y="3070828"/>
                </a:cubicBezTo>
                <a:cubicBezTo>
                  <a:pt x="26305" y="3056845"/>
                  <a:pt x="24653" y="3041967"/>
                  <a:pt x="22629" y="3027798"/>
                </a:cubicBezTo>
                <a:lnTo>
                  <a:pt x="19043" y="3017040"/>
                </a:lnTo>
                <a:lnTo>
                  <a:pt x="11872" y="2995525"/>
                </a:lnTo>
                <a:cubicBezTo>
                  <a:pt x="8755" y="2986174"/>
                  <a:pt x="7091" y="2976400"/>
                  <a:pt x="4700" y="2966838"/>
                </a:cubicBezTo>
                <a:lnTo>
                  <a:pt x="0" y="2952739"/>
                </a:lnTo>
                <a:lnTo>
                  <a:pt x="0" y="98427"/>
                </a:lnTo>
                <a:cubicBezTo>
                  <a:pt x="0" y="44067"/>
                  <a:pt x="44067" y="0"/>
                  <a:pt x="98427" y="0"/>
                </a:cubicBezTo>
                <a:close/>
              </a:path>
            </a:pathLst>
          </a:custGeom>
          <a:pattFill prst="pct20">
            <a:fgClr>
              <a:schemeClr val="tx1"/>
            </a:fgClr>
            <a:bgClr>
              <a:schemeClr val="bg1">
                <a:lumMod val="85000"/>
              </a:schemeClr>
            </a:bgClr>
          </a:pattFill>
          <a:effectLst/>
        </p:spPr>
        <p:txBody>
          <a:bodyPr wrap="square" anchor="ctr">
            <a:noAutofit/>
          </a:bodyPr>
          <a:lstStyle>
            <a:lvl1pPr algn="ctr">
              <a:defRPr baseline="0">
                <a:solidFill>
                  <a:schemeClr val="bg1"/>
                </a:solidFill>
              </a:defRPr>
            </a:lvl1pPr>
          </a:lstStyle>
          <a:p>
            <a:r>
              <a:rPr lang="en-US"/>
              <a:t>Insert Screenshot</a:t>
            </a:r>
          </a:p>
        </p:txBody>
      </p:sp>
      <p:pic>
        <p:nvPicPr>
          <p:cNvPr id="5" name="Picture 4" descr="A picture containing person, holding, person, hand&#10;&#10;Description automatically generated">
            <a:extLst>
              <a:ext uri="{FF2B5EF4-FFF2-40B4-BE49-F238E27FC236}">
                <a16:creationId xmlns:a16="http://schemas.microsoft.com/office/drawing/2014/main" id="{8FB6F557-37BD-DF4A-80C6-B8132B8FC6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28152" y="177802"/>
            <a:ext cx="4687249" cy="6197585"/>
          </a:xfrm>
          <a:prstGeom prst="rect">
            <a:avLst/>
          </a:prstGeom>
        </p:spPr>
      </p:pic>
      <p:cxnSp>
        <p:nvCxnSpPr>
          <p:cNvPr id="20" name="Straight Connector 19"/>
          <p:cNvCxnSpPr/>
          <p:nvPr userDrawn="1"/>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
          </p:nvPr>
        </p:nvSpPr>
        <p:spPr>
          <a:xfrm>
            <a:off x="228600" y="1600202"/>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3"/>
            <a:ext cx="3637344" cy="1422399"/>
          </a:xfrm>
        </p:spPr>
        <p:txBody>
          <a:bodyPr anchor="b">
            <a:normAutofit/>
          </a:bodyPr>
          <a:lstStyle>
            <a:lvl1pPr>
              <a:defRPr sz="2800"/>
            </a:lvl1pPr>
          </a:lstStyle>
          <a:p>
            <a:r>
              <a:rPr lang="en-US"/>
              <a:t>Click to edit Master title style</a:t>
            </a:r>
          </a:p>
        </p:txBody>
      </p:sp>
      <p:sp>
        <p:nvSpPr>
          <p:cNvPr id="7" name="Footer Placeholder 6">
            <a:extLst>
              <a:ext uri="{FF2B5EF4-FFF2-40B4-BE49-F238E27FC236}">
                <a16:creationId xmlns:a16="http://schemas.microsoft.com/office/drawing/2014/main" id="{4CFEDCF1-BC75-6E48-8DD1-51A4C6E82506}"/>
              </a:ext>
            </a:extLst>
          </p:cNvPr>
          <p:cNvSpPr>
            <a:spLocks noGrp="1"/>
          </p:cNvSpPr>
          <p:nvPr>
            <p:ph type="ftr" sz="quarter" idx="11"/>
          </p:nvPr>
        </p:nvSpPr>
        <p:spPr/>
        <p:txBody>
          <a:bodyPr/>
          <a:lstStyle/>
          <a:p>
            <a:r>
              <a:rPr lang="en-US"/>
              <a:t>CONFIDENTIAL © Deltek, Inc. All Rights Reserved.</a:t>
            </a:r>
          </a:p>
        </p:txBody>
      </p:sp>
      <p:sp>
        <p:nvSpPr>
          <p:cNvPr id="8" name="Slide Number Placeholder 7">
            <a:extLst>
              <a:ext uri="{FF2B5EF4-FFF2-40B4-BE49-F238E27FC236}">
                <a16:creationId xmlns:a16="http://schemas.microsoft.com/office/drawing/2014/main" id="{D05A7154-E799-994F-959C-D7AAB7D6B2A8}"/>
              </a:ext>
            </a:extLst>
          </p:cNvPr>
          <p:cNvSpPr>
            <a:spLocks noGrp="1"/>
          </p:cNvSpPr>
          <p:nvPr>
            <p:ph type="sldNum" sz="quarter" idx="12"/>
          </p:nvPr>
        </p:nvSpPr>
        <p:spPr/>
        <p:txBody>
          <a:bodyPr/>
          <a:lstStyle/>
          <a:p>
            <a:fld id="{B55A158B-BCF3-9542-9167-C24EBDDACB7A}" type="slidenum">
              <a:rPr lang="uk-UA" smtClean="0"/>
              <a:pPr/>
              <a:t>‹#›</a:t>
            </a:fld>
            <a:endParaRPr lang="uk-UA"/>
          </a:p>
        </p:txBody>
      </p:sp>
      <p:cxnSp>
        <p:nvCxnSpPr>
          <p:cNvPr id="11" name="Straight Connector 10"/>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566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obile">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0"/>
            <a:ext cx="4572001" cy="6858000"/>
          </a:xfrm>
          <a:prstGeom prst="rect">
            <a:avLst/>
          </a:prstGeom>
        </p:spPr>
      </p:pic>
      <p:sp>
        <p:nvSpPr>
          <p:cNvPr id="22" name="Picture Placeholder 21">
            <a:extLst>
              <a:ext uri="{FF2B5EF4-FFF2-40B4-BE49-F238E27FC236}">
                <a16:creationId xmlns:a16="http://schemas.microsoft.com/office/drawing/2014/main" id="{63C78E92-8B27-914C-AA77-4C2C9A59E9EB}"/>
              </a:ext>
            </a:extLst>
          </p:cNvPr>
          <p:cNvSpPr>
            <a:spLocks noGrp="1"/>
          </p:cNvSpPr>
          <p:nvPr>
            <p:ph type="pic" sz="quarter" idx="10" hasCustomPrompt="1"/>
          </p:nvPr>
        </p:nvSpPr>
        <p:spPr>
          <a:xfrm>
            <a:off x="5873906" y="319667"/>
            <a:ext cx="1968191" cy="5664820"/>
          </a:xfrm>
          <a:custGeom>
            <a:avLst/>
            <a:gdLst>
              <a:gd name="connsiteX0" fmla="*/ 199791 w 1968191"/>
              <a:gd name="connsiteY0" fmla="*/ 0 h 4248615"/>
              <a:gd name="connsiteX1" fmla="*/ 407523 w 1968191"/>
              <a:gd name="connsiteY1" fmla="*/ 0 h 4248615"/>
              <a:gd name="connsiteX2" fmla="*/ 401811 w 1968191"/>
              <a:gd name="connsiteY2" fmla="*/ 28292 h 4248615"/>
              <a:gd name="connsiteX3" fmla="*/ 516111 w 1968191"/>
              <a:gd name="connsiteY3" fmla="*/ 142592 h 4248615"/>
              <a:gd name="connsiteX4" fmla="*/ 1430512 w 1968191"/>
              <a:gd name="connsiteY4" fmla="*/ 142592 h 4248615"/>
              <a:gd name="connsiteX5" fmla="*/ 1544812 w 1968191"/>
              <a:gd name="connsiteY5" fmla="*/ 28292 h 4248615"/>
              <a:gd name="connsiteX6" fmla="*/ 1539100 w 1968191"/>
              <a:gd name="connsiteY6" fmla="*/ 0 h 4248615"/>
              <a:gd name="connsiteX7" fmla="*/ 1768400 w 1968191"/>
              <a:gd name="connsiteY7" fmla="*/ 0 h 4248615"/>
              <a:gd name="connsiteX8" fmla="*/ 1968191 w 1968191"/>
              <a:gd name="connsiteY8" fmla="*/ 199791 h 4248615"/>
              <a:gd name="connsiteX9" fmla="*/ 1968191 w 1968191"/>
              <a:gd name="connsiteY9" fmla="*/ 4048824 h 4248615"/>
              <a:gd name="connsiteX10" fmla="*/ 1768400 w 1968191"/>
              <a:gd name="connsiteY10" fmla="*/ 4248615 h 4248615"/>
              <a:gd name="connsiteX11" fmla="*/ 199791 w 1968191"/>
              <a:gd name="connsiteY11" fmla="*/ 4248615 h 4248615"/>
              <a:gd name="connsiteX12" fmla="*/ 0 w 1968191"/>
              <a:gd name="connsiteY12" fmla="*/ 4048824 h 4248615"/>
              <a:gd name="connsiteX13" fmla="*/ 0 w 1968191"/>
              <a:gd name="connsiteY13" fmla="*/ 199791 h 4248615"/>
              <a:gd name="connsiteX14" fmla="*/ 199791 w 1968191"/>
              <a:gd name="connsiteY14" fmla="*/ 0 h 42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8191" h="4248615">
                <a:moveTo>
                  <a:pt x="199791" y="0"/>
                </a:moveTo>
                <a:lnTo>
                  <a:pt x="407523" y="0"/>
                </a:lnTo>
                <a:lnTo>
                  <a:pt x="401811" y="28292"/>
                </a:lnTo>
                <a:cubicBezTo>
                  <a:pt x="401811" y="91418"/>
                  <a:pt x="452985" y="142592"/>
                  <a:pt x="516111" y="142592"/>
                </a:cubicBezTo>
                <a:lnTo>
                  <a:pt x="1430512" y="142592"/>
                </a:lnTo>
                <a:cubicBezTo>
                  <a:pt x="1493638" y="142592"/>
                  <a:pt x="1544812" y="91418"/>
                  <a:pt x="1544812" y="28292"/>
                </a:cubicBezTo>
                <a:lnTo>
                  <a:pt x="1539100" y="0"/>
                </a:lnTo>
                <a:lnTo>
                  <a:pt x="1768400" y="0"/>
                </a:lnTo>
                <a:cubicBezTo>
                  <a:pt x="1878742" y="0"/>
                  <a:pt x="1968191" y="89449"/>
                  <a:pt x="1968191" y="199791"/>
                </a:cubicBezTo>
                <a:lnTo>
                  <a:pt x="1968191" y="4048824"/>
                </a:lnTo>
                <a:cubicBezTo>
                  <a:pt x="1968191" y="4159166"/>
                  <a:pt x="1878742" y="4248615"/>
                  <a:pt x="1768400" y="4248615"/>
                </a:cubicBezTo>
                <a:lnTo>
                  <a:pt x="199791" y="4248615"/>
                </a:lnTo>
                <a:cubicBezTo>
                  <a:pt x="89449" y="4248615"/>
                  <a:pt x="0" y="4159166"/>
                  <a:pt x="0" y="4048824"/>
                </a:cubicBezTo>
                <a:lnTo>
                  <a:pt x="0" y="199791"/>
                </a:lnTo>
                <a:cubicBezTo>
                  <a:pt x="0" y="89449"/>
                  <a:pt x="89449" y="0"/>
                  <a:pt x="199791" y="0"/>
                </a:cubicBezTo>
                <a:close/>
              </a:path>
            </a:pathLst>
          </a:custGeom>
          <a:pattFill prst="pct80">
            <a:fgClr>
              <a:schemeClr val="tx1"/>
            </a:fgClr>
            <a:bgClr>
              <a:schemeClr val="bg1">
                <a:lumMod val="50000"/>
              </a:schemeClr>
            </a:bgClr>
          </a:pattFill>
          <a:effectLst/>
        </p:spPr>
        <p:txBody>
          <a:bodyPr vert="horz" wrap="square" lIns="91440" tIns="45720" rIns="91440" bIns="45720" rtlCol="0" anchor="ctr">
            <a:noAutofit/>
          </a:bodyPr>
          <a:lstStyle>
            <a:lvl1pPr marL="0" indent="0" algn="ctr">
              <a:buNone/>
              <a:defRPr lang="en-US" baseline="0" dirty="0">
                <a:solidFill>
                  <a:schemeClr val="bg1"/>
                </a:solidFill>
              </a:defRPr>
            </a:lvl1pPr>
          </a:lstStyle>
          <a:p>
            <a:pPr lvl="0" algn="ctr"/>
            <a:r>
              <a:rPr lang="en-US"/>
              <a:t>Insert Screenshot</a:t>
            </a:r>
          </a:p>
        </p:txBody>
      </p:sp>
      <p:pic>
        <p:nvPicPr>
          <p:cNvPr id="7" name="Picture 6"/>
          <p:cNvPicPr>
            <a:picLocks noChangeAspect="1"/>
          </p:cNvPicPr>
          <p:nvPr/>
        </p:nvPicPr>
        <p:blipFill>
          <a:blip r:embed="rId3"/>
          <a:srcRect/>
          <a:stretch/>
        </p:blipFill>
        <p:spPr>
          <a:xfrm>
            <a:off x="5744925" y="158748"/>
            <a:ext cx="2226150" cy="5986656"/>
          </a:xfrm>
          <a:prstGeom prst="rect">
            <a:avLst/>
          </a:prstGeom>
          <a:effectLst/>
        </p:spPr>
      </p:pic>
      <p:cxnSp>
        <p:nvCxnSpPr>
          <p:cNvPr id="20" name="Straight Connector 19"/>
          <p:cNvCxnSpPr/>
          <p:nvPr userDrawn="1"/>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lvl1pPr>
              <a:defRPr strike="noStrike">
                <a:solidFill>
                  <a:schemeClr val="bg1"/>
                </a:solidFill>
                <a:effectLst/>
              </a:defRPr>
            </a:lvl1pPr>
          </a:lstStyle>
          <a:p>
            <a:r>
              <a:rPr lang="en-US"/>
              <a:t>CONFIDENTIAL © Deltek, Inc. All Rights Reserved.</a:t>
            </a:r>
          </a:p>
        </p:txBody>
      </p:sp>
      <p:sp>
        <p:nvSpPr>
          <p:cNvPr id="4" name="Slide Number Placeholder 3"/>
          <p:cNvSpPr>
            <a:spLocks noGrp="1"/>
          </p:cNvSpPr>
          <p:nvPr>
            <p:ph type="sldNum" sz="quarter" idx="12"/>
          </p:nvPr>
        </p:nvSpPr>
        <p:spPr/>
        <p:txBody>
          <a:bodyPr/>
          <a:lstStyle>
            <a:lvl1pPr>
              <a:defRPr strike="noStrike">
                <a:solidFill>
                  <a:schemeClr val="bg1"/>
                </a:solidFill>
                <a:effectLst/>
              </a:defRPr>
            </a:lvl1pPr>
          </a:lstStyle>
          <a:p>
            <a:fld id="{B55A158B-BCF3-9542-9167-C24EBDDACB7A}" type="slidenum">
              <a:rPr lang="uk-UA" smtClean="0"/>
              <a:pPr/>
              <a:t>‹#›</a:t>
            </a:fld>
            <a:endParaRPr lang="uk-UA"/>
          </a:p>
        </p:txBody>
      </p: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975100" cy="1425235"/>
          </a:xfrm>
        </p:spPr>
        <p:txBody>
          <a:bodyPr anchor="b">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09852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obil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19B86BB7-43AB-4843-BF08-2413061D24B7}"/>
              </a:ext>
            </a:extLst>
          </p:cNvPr>
          <p:cNvSpPr>
            <a:spLocks noGrp="1"/>
          </p:cNvSpPr>
          <p:nvPr>
            <p:ph type="pic" sz="quarter" idx="10" hasCustomPrompt="1"/>
          </p:nvPr>
        </p:nvSpPr>
        <p:spPr>
          <a:xfrm>
            <a:off x="5105403" y="312231"/>
            <a:ext cx="1752599" cy="4966012"/>
          </a:xfrm>
          <a:custGeom>
            <a:avLst/>
            <a:gdLst>
              <a:gd name="connsiteX0" fmla="*/ 177906 w 1752599"/>
              <a:gd name="connsiteY0" fmla="*/ 0 h 3724509"/>
              <a:gd name="connsiteX1" fmla="*/ 459134 w 1752599"/>
              <a:gd name="connsiteY1" fmla="*/ 0 h 3724509"/>
              <a:gd name="connsiteX2" fmla="*/ 452436 w 1752599"/>
              <a:gd name="connsiteY2" fmla="*/ 33173 h 3724509"/>
              <a:gd name="connsiteX3" fmla="*/ 542490 w 1752599"/>
              <a:gd name="connsiteY3" fmla="*/ 123227 h 3724509"/>
              <a:gd name="connsiteX4" fmla="*/ 1210108 w 1752599"/>
              <a:gd name="connsiteY4" fmla="*/ 123227 h 3724509"/>
              <a:gd name="connsiteX5" fmla="*/ 1300162 w 1752599"/>
              <a:gd name="connsiteY5" fmla="*/ 33173 h 3724509"/>
              <a:gd name="connsiteX6" fmla="*/ 1293465 w 1752599"/>
              <a:gd name="connsiteY6" fmla="*/ 0 h 3724509"/>
              <a:gd name="connsiteX7" fmla="*/ 1574693 w 1752599"/>
              <a:gd name="connsiteY7" fmla="*/ 0 h 3724509"/>
              <a:gd name="connsiteX8" fmla="*/ 1752599 w 1752599"/>
              <a:gd name="connsiteY8" fmla="*/ 177906 h 3724509"/>
              <a:gd name="connsiteX9" fmla="*/ 1752599 w 1752599"/>
              <a:gd name="connsiteY9" fmla="*/ 3546603 h 3724509"/>
              <a:gd name="connsiteX10" fmla="*/ 1574693 w 1752599"/>
              <a:gd name="connsiteY10" fmla="*/ 3724509 h 3724509"/>
              <a:gd name="connsiteX11" fmla="*/ 177906 w 1752599"/>
              <a:gd name="connsiteY11" fmla="*/ 3724509 h 3724509"/>
              <a:gd name="connsiteX12" fmla="*/ 0 w 1752599"/>
              <a:gd name="connsiteY12" fmla="*/ 3546603 h 3724509"/>
              <a:gd name="connsiteX13" fmla="*/ 0 w 1752599"/>
              <a:gd name="connsiteY13" fmla="*/ 177906 h 3724509"/>
              <a:gd name="connsiteX14" fmla="*/ 177906 w 1752599"/>
              <a:gd name="connsiteY14" fmla="*/ 0 h 372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2599" h="3724509">
                <a:moveTo>
                  <a:pt x="177906" y="0"/>
                </a:moveTo>
                <a:lnTo>
                  <a:pt x="459134" y="0"/>
                </a:lnTo>
                <a:lnTo>
                  <a:pt x="452436" y="33173"/>
                </a:lnTo>
                <a:cubicBezTo>
                  <a:pt x="452436" y="82908"/>
                  <a:pt x="492755" y="123227"/>
                  <a:pt x="542490" y="123227"/>
                </a:cubicBezTo>
                <a:lnTo>
                  <a:pt x="1210108" y="123227"/>
                </a:lnTo>
                <a:cubicBezTo>
                  <a:pt x="1259843" y="123227"/>
                  <a:pt x="1300162" y="82908"/>
                  <a:pt x="1300162" y="33173"/>
                </a:cubicBezTo>
                <a:lnTo>
                  <a:pt x="1293465" y="0"/>
                </a:lnTo>
                <a:lnTo>
                  <a:pt x="1574693" y="0"/>
                </a:lnTo>
                <a:cubicBezTo>
                  <a:pt x="1672948" y="0"/>
                  <a:pt x="1752599" y="79651"/>
                  <a:pt x="1752599" y="177906"/>
                </a:cubicBezTo>
                <a:lnTo>
                  <a:pt x="1752599" y="3546603"/>
                </a:lnTo>
                <a:cubicBezTo>
                  <a:pt x="1752599" y="3644858"/>
                  <a:pt x="1672948" y="3724509"/>
                  <a:pt x="1574693" y="3724509"/>
                </a:cubicBezTo>
                <a:lnTo>
                  <a:pt x="177906" y="3724509"/>
                </a:lnTo>
                <a:cubicBezTo>
                  <a:pt x="79651" y="3724509"/>
                  <a:pt x="0" y="3644858"/>
                  <a:pt x="0" y="3546603"/>
                </a:cubicBezTo>
                <a:lnTo>
                  <a:pt x="0" y="177906"/>
                </a:lnTo>
                <a:cubicBezTo>
                  <a:pt x="0" y="79651"/>
                  <a:pt x="79651" y="0"/>
                  <a:pt x="177906" y="0"/>
                </a:cubicBezTo>
                <a:close/>
              </a:path>
            </a:pathLst>
          </a:custGeom>
          <a:pattFill prst="pct80">
            <a:fgClr>
              <a:schemeClr val="tx1"/>
            </a:fgClr>
            <a:bgClr>
              <a:schemeClr val="bg1">
                <a:lumMod val="50000"/>
              </a:schemeClr>
            </a:bgClr>
          </a:pattFill>
          <a:effectLst/>
        </p:spPr>
        <p:txBody>
          <a:bodyPr vert="horz" wrap="square" lIns="91440" tIns="45720" rIns="91440" bIns="45720" rtlCol="0" anchor="ctr">
            <a:noAutofit/>
          </a:bodyPr>
          <a:lstStyle>
            <a:lvl1pPr marL="0" indent="0" algn="ctr">
              <a:buNone/>
              <a:defRPr lang="en-US" baseline="0" dirty="0">
                <a:solidFill>
                  <a:schemeClr val="bg1"/>
                </a:solidFill>
              </a:defRPr>
            </a:lvl1pPr>
          </a:lstStyle>
          <a:p>
            <a:pPr lvl="0" algn="ctr"/>
            <a:r>
              <a:rPr lang="en-US"/>
              <a:t>Insert Screenshot§</a:t>
            </a:r>
          </a:p>
        </p:txBody>
      </p:sp>
      <p:pic>
        <p:nvPicPr>
          <p:cNvPr id="8" name="Picture 7" descr="A hand holding a cellphone&#10;&#10;Description automatically generated">
            <a:extLst>
              <a:ext uri="{FF2B5EF4-FFF2-40B4-BE49-F238E27FC236}">
                <a16:creationId xmlns:a16="http://schemas.microsoft.com/office/drawing/2014/main" id="{DA1E0CA5-0E2C-A746-B651-EE903AB8C1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675141" y="177802"/>
            <a:ext cx="4468859" cy="6197601"/>
          </a:xfrm>
          <a:prstGeom prst="rect">
            <a:avLst/>
          </a:prstGeom>
        </p:spPr>
      </p:pic>
      <p:cxnSp>
        <p:nvCxnSpPr>
          <p:cNvPr id="20" name="Straight Connector 19"/>
          <p:cNvCxnSpPr/>
          <p:nvPr userDrawn="1"/>
        </p:nvCxnSpPr>
        <p:spPr>
          <a:xfrm>
            <a:off x="-2" y="1501436"/>
            <a:ext cx="42037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
          </p:nvPr>
        </p:nvSpPr>
        <p:spPr>
          <a:xfrm>
            <a:off x="228600" y="1600202"/>
            <a:ext cx="3975100"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0"/>
          <p:cNvSpPr>
            <a:spLocks noGrp="1"/>
          </p:cNvSpPr>
          <p:nvPr>
            <p:ph type="title"/>
          </p:nvPr>
        </p:nvSpPr>
        <p:spPr>
          <a:xfrm>
            <a:off x="228600" y="76202"/>
            <a:ext cx="3975100" cy="1425235"/>
          </a:xfrm>
        </p:spPr>
        <p:txBody>
          <a:bodyPr anchor="b">
            <a:normAutofit/>
          </a:bodyPr>
          <a:lstStyle>
            <a:lvl1pPr>
              <a:defRPr sz="2800"/>
            </a:lvl1pPr>
          </a:lstStyle>
          <a:p>
            <a:r>
              <a:rPr lang="en-US"/>
              <a:t>Click to edit Master title style</a:t>
            </a:r>
          </a:p>
        </p:txBody>
      </p:sp>
      <p:sp>
        <p:nvSpPr>
          <p:cNvPr id="3" name="Footer Placeholder 2">
            <a:extLst>
              <a:ext uri="{FF2B5EF4-FFF2-40B4-BE49-F238E27FC236}">
                <a16:creationId xmlns:a16="http://schemas.microsoft.com/office/drawing/2014/main" id="{AE27506C-BC4A-AC4F-851B-E07A922AC46C}"/>
              </a:ext>
            </a:extLst>
          </p:cNvPr>
          <p:cNvSpPr>
            <a:spLocks noGrp="1"/>
          </p:cNvSpPr>
          <p:nvPr>
            <p:ph type="ftr" sz="quarter" idx="11"/>
          </p:nvPr>
        </p:nvSpPr>
        <p:spPr/>
        <p:txBody>
          <a:bodyPr/>
          <a:lstStyle/>
          <a:p>
            <a:r>
              <a:rPr lang="en-US"/>
              <a:t>CONFIDENTIAL © Deltek, Inc. All Rights Reserved.</a:t>
            </a:r>
          </a:p>
        </p:txBody>
      </p:sp>
      <p:sp>
        <p:nvSpPr>
          <p:cNvPr id="5" name="Slide Number Placeholder 4">
            <a:extLst>
              <a:ext uri="{FF2B5EF4-FFF2-40B4-BE49-F238E27FC236}">
                <a16:creationId xmlns:a16="http://schemas.microsoft.com/office/drawing/2014/main" id="{E4C275A8-820C-F641-8184-399C4134A7A2}"/>
              </a:ext>
            </a:extLst>
          </p:cNvPr>
          <p:cNvSpPr>
            <a:spLocks noGrp="1"/>
          </p:cNvSpPr>
          <p:nvPr>
            <p:ph type="sldNum" sz="quarter" idx="12"/>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096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roduct Screensho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65E3B6-1D24-6C48-B763-48273AB2225A}"/>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 y="1498600"/>
            <a:ext cx="386594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Snip Single Corner Rectangle 6"/>
          <p:cNvSpPr/>
          <p:nvPr/>
        </p:nvSpPr>
        <p:spPr>
          <a:xfrm flipH="1">
            <a:off x="3156895" y="0"/>
            <a:ext cx="5987107" cy="6858000"/>
          </a:xfrm>
          <a:custGeom>
            <a:avLst/>
            <a:gdLst>
              <a:gd name="connsiteX0" fmla="*/ 0 w 5987107"/>
              <a:gd name="connsiteY0" fmla="*/ 0 h 5143500"/>
              <a:gd name="connsiteX1" fmla="*/ 3415357 w 5987107"/>
              <a:gd name="connsiteY1" fmla="*/ 0 h 5143500"/>
              <a:gd name="connsiteX2" fmla="*/ 5987107 w 5987107"/>
              <a:gd name="connsiteY2" fmla="*/ 2571750 h 5143500"/>
              <a:gd name="connsiteX3" fmla="*/ 5987107 w 5987107"/>
              <a:gd name="connsiteY3" fmla="*/ 5143500 h 5143500"/>
              <a:gd name="connsiteX4" fmla="*/ 0 w 5987107"/>
              <a:gd name="connsiteY4" fmla="*/ 5143500 h 5143500"/>
              <a:gd name="connsiteX5" fmla="*/ 0 w 5987107"/>
              <a:gd name="connsiteY5" fmla="*/ 0 h 5143500"/>
              <a:gd name="connsiteX0" fmla="*/ 0 w 5987107"/>
              <a:gd name="connsiteY0" fmla="*/ 0 h 5143500"/>
              <a:gd name="connsiteX1" fmla="*/ 34153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729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850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037407 w 5987107"/>
              <a:gd name="connsiteY1" fmla="*/ 1143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1270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6350 h 5143500"/>
              <a:gd name="connsiteX2" fmla="*/ 5987107 w 5987107"/>
              <a:gd name="connsiteY2" fmla="*/ 5143500 h 5143500"/>
              <a:gd name="connsiteX3" fmla="*/ 0 w 5987107"/>
              <a:gd name="connsiteY3" fmla="*/ 5143500 h 5143500"/>
              <a:gd name="connsiteX4" fmla="*/ 0 w 5987107"/>
              <a:gd name="connsiteY4" fmla="*/ 0 h 5143500"/>
              <a:gd name="connsiteX0" fmla="*/ 0 w 5987107"/>
              <a:gd name="connsiteY0" fmla="*/ 0 h 5143500"/>
              <a:gd name="connsiteX1" fmla="*/ 2221557 w 5987107"/>
              <a:gd name="connsiteY1" fmla="*/ 0 h 5143500"/>
              <a:gd name="connsiteX2" fmla="*/ 5987107 w 5987107"/>
              <a:gd name="connsiteY2" fmla="*/ 5143500 h 5143500"/>
              <a:gd name="connsiteX3" fmla="*/ 0 w 5987107"/>
              <a:gd name="connsiteY3" fmla="*/ 5143500 h 5143500"/>
              <a:gd name="connsiteX4" fmla="*/ 0 w 598710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07" h="5143500">
                <a:moveTo>
                  <a:pt x="0" y="0"/>
                </a:moveTo>
                <a:lnTo>
                  <a:pt x="2221557" y="0"/>
                </a:lnTo>
                <a:lnTo>
                  <a:pt x="5987107" y="5143500"/>
                </a:lnTo>
                <a:lnTo>
                  <a:pt x="0" y="5143500"/>
                </a:lnTo>
                <a:lnTo>
                  <a:pt x="0" y="0"/>
                </a:lnTo>
                <a:close/>
              </a:path>
            </a:pathLst>
          </a:custGeom>
          <a:gradFill flip="none" rotWithShape="1">
            <a:gsLst>
              <a:gs pos="0">
                <a:srgbClr val="0069AA"/>
              </a:gs>
              <a:gs pos="100000">
                <a:schemeClr val="accent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Footer Placeholder 1"/>
          <p:cNvSpPr>
            <a:spLocks noGrp="1"/>
          </p:cNvSpPr>
          <p:nvPr>
            <p:ph type="ftr" sz="quarter" idx="16"/>
          </p:nvPr>
        </p:nvSpPr>
        <p:spPr/>
        <p:txBody>
          <a:bodyPr/>
          <a:lstStyle>
            <a:lvl1pPr>
              <a:defRPr>
                <a:solidFill>
                  <a:schemeClr val="bg1"/>
                </a:solidFill>
              </a:defRPr>
            </a:lvl1pPr>
          </a:lstStyle>
          <a:p>
            <a:r>
              <a:rPr lang="en-US"/>
              <a:t>CONFIDENTIAL © Deltek, Inc. All Rights Reserved.</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B55A158B-BCF3-9542-9167-C24EBDDACB7A}" type="slidenum">
              <a:rPr lang="uk-UA" smtClean="0"/>
              <a:pPr/>
              <a:t>‹#›</a:t>
            </a:fld>
            <a:endParaRPr lang="uk-UA"/>
          </a:p>
        </p:txBody>
      </p:sp>
      <p:sp>
        <p:nvSpPr>
          <p:cNvPr id="6" name="Picture Placeholder 5"/>
          <p:cNvSpPr>
            <a:spLocks noGrp="1"/>
          </p:cNvSpPr>
          <p:nvPr>
            <p:ph type="pic" sz="quarter" idx="10" hasCustomPrompt="1"/>
          </p:nvPr>
        </p:nvSpPr>
        <p:spPr>
          <a:xfrm>
            <a:off x="4025901" y="685801"/>
            <a:ext cx="5118100" cy="3958285"/>
          </a:xfrm>
          <a:effectLst>
            <a:outerShdw blurRad="50800" dist="76200" dir="2700000" algn="tl" rotWithShape="0">
              <a:prstClr val="black">
                <a:alpha val="40000"/>
              </a:prstClr>
            </a:outerShdw>
          </a:effectLst>
        </p:spPr>
        <p:txBody>
          <a:bodyPr anchor="ctr"/>
          <a:lstStyle>
            <a:lvl1pPr algn="ctr">
              <a:defRPr baseline="0"/>
            </a:lvl1pPr>
          </a:lstStyle>
          <a:p>
            <a:r>
              <a:rPr lang="en-US"/>
              <a:t>Insert Product Screenshot</a:t>
            </a:r>
          </a:p>
        </p:txBody>
      </p:sp>
      <p:sp>
        <p:nvSpPr>
          <p:cNvPr id="13" name="Content Placeholder 2"/>
          <p:cNvSpPr>
            <a:spLocks noGrp="1"/>
          </p:cNvSpPr>
          <p:nvPr>
            <p:ph idx="1"/>
          </p:nvPr>
        </p:nvSpPr>
        <p:spPr>
          <a:xfrm>
            <a:off x="228600" y="1600201"/>
            <a:ext cx="3637344" cy="4572001"/>
          </a:xfrm>
        </p:spPr>
        <p:txBody>
          <a:bodyPr>
            <a:normAutofit/>
          </a:bodyPr>
          <a:lstStyle>
            <a:lvl1pPr>
              <a:spcBef>
                <a:spcPts val="600"/>
              </a:spcBef>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0"/>
          <p:cNvSpPr>
            <a:spLocks noGrp="1"/>
          </p:cNvSpPr>
          <p:nvPr>
            <p:ph type="title"/>
          </p:nvPr>
        </p:nvSpPr>
        <p:spPr>
          <a:xfrm>
            <a:off x="228600" y="76203"/>
            <a:ext cx="3637344" cy="1422399"/>
          </a:xfrm>
        </p:spPr>
        <p:txBody>
          <a:bodyPr anchor="b">
            <a:normAutofit/>
          </a:bodyPr>
          <a:lstStyle>
            <a:lvl1pPr>
              <a:defRPr sz="2800"/>
            </a:lvl1pPr>
          </a:lstStyle>
          <a:p>
            <a:r>
              <a:rPr lang="en-US"/>
              <a:t>Click to edit Master title style</a:t>
            </a:r>
          </a:p>
        </p:txBody>
      </p:sp>
      <p:sp>
        <p:nvSpPr>
          <p:cNvPr id="16" name="Text Placeholder 12"/>
          <p:cNvSpPr>
            <a:spLocks noGrp="1"/>
          </p:cNvSpPr>
          <p:nvPr>
            <p:ph type="body" sz="quarter" idx="15" hasCustomPrompt="1"/>
          </p:nvPr>
        </p:nvSpPr>
        <p:spPr>
          <a:xfrm>
            <a:off x="4025901" y="4762982"/>
            <a:ext cx="5118100" cy="485988"/>
          </a:xfrm>
        </p:spPr>
        <p:txBody>
          <a:bodyPr tIns="0" bIns="0" anchor="ctr">
            <a:normAutofit/>
          </a:bodyPr>
          <a:lstStyle>
            <a:lvl1pPr marL="0" indent="0" algn="ctr">
              <a:buNone/>
              <a:defRPr sz="1600" i="1">
                <a:solidFill>
                  <a:schemeClr val="bg1"/>
                </a:solidFill>
              </a:defRPr>
            </a:lvl1pPr>
          </a:lstStyle>
          <a:p>
            <a:pPr lvl="0"/>
            <a:r>
              <a:rPr lang="en-US"/>
              <a:t>Caption</a:t>
            </a:r>
          </a:p>
        </p:txBody>
      </p:sp>
    </p:spTree>
    <p:extLst>
      <p:ext uri="{BB962C8B-B14F-4D97-AF65-F5344CB8AC3E}">
        <p14:creationId xmlns:p14="http://schemas.microsoft.com/office/powerpoint/2010/main" val="336415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Blank w Title Left">
    <p:spTree>
      <p:nvGrpSpPr>
        <p:cNvPr id="1" name=""/>
        <p:cNvGrpSpPr/>
        <p:nvPr/>
      </p:nvGrpSpPr>
      <p:grpSpPr>
        <a:xfrm>
          <a:off x="0" y="0"/>
          <a:ext cx="0" cy="0"/>
          <a:chOff x="0" y="0"/>
          <a:chExt cx="0" cy="0"/>
        </a:xfrm>
      </p:grpSpPr>
      <p:sp>
        <p:nvSpPr>
          <p:cNvPr id="5" name="Title 4"/>
          <p:cNvSpPr>
            <a:spLocks noGrp="1"/>
          </p:cNvSpPr>
          <p:nvPr>
            <p:ph type="title"/>
          </p:nvPr>
        </p:nvSpPr>
        <p:spPr>
          <a:xfrm>
            <a:off x="228600" y="76202"/>
            <a:ext cx="3200400" cy="2870251"/>
          </a:xfrm>
        </p:spPr>
        <p:txBody>
          <a:bodyPr/>
          <a:lstStyle>
            <a:lvl1pPr algn="l">
              <a:defRPr>
                <a:solidFill>
                  <a:schemeClr val="tx2"/>
                </a:solidFill>
              </a:defRPr>
            </a:lvl1pPr>
          </a:lstStyle>
          <a:p>
            <a:r>
              <a:rPr lang="en-US" dirty="0"/>
              <a:t>Click to edit Master title style</a:t>
            </a:r>
          </a:p>
        </p:txBody>
      </p:sp>
      <p:cxnSp>
        <p:nvCxnSpPr>
          <p:cNvPr id="9" name="Straight Connector 8"/>
          <p:cNvCxnSpPr/>
          <p:nvPr userDrawn="1"/>
        </p:nvCxnSpPr>
        <p:spPr>
          <a:xfrm>
            <a:off x="-2" y="2946452"/>
            <a:ext cx="34290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0"/>
          </p:nvPr>
        </p:nvSpPr>
        <p:spPr/>
        <p:txBody>
          <a:bodyPr/>
          <a:lstStyle/>
          <a:p>
            <a:pPr algn="r"/>
            <a:r>
              <a:rPr lang="en-US" dirty="0"/>
              <a:t>CONFIDENTIAL © Deltek, Inc. All Rights Reserved.</a:t>
            </a:r>
          </a:p>
        </p:txBody>
      </p:sp>
      <p:sp>
        <p:nvSpPr>
          <p:cNvPr id="3" name="Slide Number Placeholder 2"/>
          <p:cNvSpPr>
            <a:spLocks noGrp="1"/>
          </p:cNvSpPr>
          <p:nvPr>
            <p:ph type="sldNum" sz="quarter" idx="11"/>
          </p:nvPr>
        </p:nvSpPr>
        <p:spPr/>
        <p:txBody>
          <a:bodyPr/>
          <a:lstStyle/>
          <a:p>
            <a:pPr algn="r"/>
            <a:fld id="{B55A158B-BCF3-9542-9167-C24EBDDACB7A}" type="slidenum">
              <a:rPr lang="uk-UA" smtClean="0"/>
              <a:pPr algn="r"/>
              <a:t>‹#›</a:t>
            </a:fld>
            <a:endParaRPr lang="uk-UA" dirty="0"/>
          </a:p>
        </p:txBody>
      </p:sp>
      <p:sp>
        <p:nvSpPr>
          <p:cNvPr id="6" name="Text Placeholder 4"/>
          <p:cNvSpPr>
            <a:spLocks noGrp="1"/>
          </p:cNvSpPr>
          <p:nvPr>
            <p:ph type="body" sz="quarter" idx="14"/>
          </p:nvPr>
        </p:nvSpPr>
        <p:spPr>
          <a:xfrm>
            <a:off x="228600" y="3144520"/>
            <a:ext cx="3182112" cy="2641600"/>
          </a:xfrm>
        </p:spPr>
        <p:txBody>
          <a:bodyPr/>
          <a:lstStyle/>
          <a:p>
            <a:pPr lvl="0"/>
            <a:r>
              <a:rPr lang="en-US" dirty="0"/>
              <a:t>Click to edit Master text styles</a:t>
            </a:r>
          </a:p>
        </p:txBody>
      </p:sp>
      <p:cxnSp>
        <p:nvCxnSpPr>
          <p:cNvPr id="7" name="Straight Connector 6">
            <a:extLst>
              <a:ext uri="{FF2B5EF4-FFF2-40B4-BE49-F238E27FC236}">
                <a16:creationId xmlns:a16="http://schemas.microsoft.com/office/drawing/2014/main" id="{39AFC680-5D16-E64E-A08A-422651719BD2}"/>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6265677"/>
      </p:ext>
    </p:extLst>
  </p:cSld>
  <p:clrMapOvr>
    <a:masterClrMapping/>
  </p:clrMapOvr>
  <p:transition spd="slow">
    <p:push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11" name="Straight Connector 1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279400"/>
            <a:ext cx="4267784" cy="1320800"/>
          </a:xfrm>
        </p:spPr>
        <p:txBody>
          <a:bodyPr/>
          <a:lstStyle>
            <a:lvl1pPr>
              <a:defRPr b="0" i="0" spc="-50" baseline="0">
                <a:solidFill>
                  <a:schemeClr val="tx2"/>
                </a:solidFill>
                <a:latin typeface="Roboto Slab" charset="0"/>
                <a:ea typeface="Roboto Slab" charset="0"/>
                <a:cs typeface="Roboto Slab" charset="0"/>
              </a:defRPr>
            </a:lvl1pPr>
          </a:lstStyle>
          <a:p>
            <a:r>
              <a:rPr lang="en-US" dirty="0"/>
              <a:t>Click To Edit Master Title</a:t>
            </a:r>
          </a:p>
        </p:txBody>
      </p:sp>
      <p:sp>
        <p:nvSpPr>
          <p:cNvPr id="5" name="Text Placeholder 4"/>
          <p:cNvSpPr>
            <a:spLocks noGrp="1"/>
          </p:cNvSpPr>
          <p:nvPr>
            <p:ph type="body" sz="quarter" idx="14"/>
          </p:nvPr>
        </p:nvSpPr>
        <p:spPr>
          <a:xfrm>
            <a:off x="4572000" y="1701800"/>
            <a:ext cx="4267200" cy="4267200"/>
          </a:xfrm>
        </p:spPr>
        <p:txBody>
          <a:bodyPr/>
          <a:lstStyle/>
          <a:p>
            <a:pPr lvl="0"/>
            <a:r>
              <a:rPr lang="en-US" dirty="0"/>
              <a:t>Click to edit Master text styles</a:t>
            </a:r>
          </a:p>
        </p:txBody>
      </p:sp>
      <p:sp>
        <p:nvSpPr>
          <p:cNvPr id="10" name="Picture Placeholder 9"/>
          <p:cNvSpPr>
            <a:spLocks noGrp="1"/>
          </p:cNvSpPr>
          <p:nvPr>
            <p:ph type="pic" sz="quarter" idx="15"/>
          </p:nvPr>
        </p:nvSpPr>
        <p:spPr>
          <a:xfrm>
            <a:off x="-7653" y="0"/>
            <a:ext cx="4275437" cy="6858000"/>
          </a:xfrm>
          <a:custGeom>
            <a:avLst/>
            <a:gdLst>
              <a:gd name="connsiteX0" fmla="*/ 0 w 4275437"/>
              <a:gd name="connsiteY0" fmla="*/ 0 h 5143500"/>
              <a:gd name="connsiteX1" fmla="*/ 1981199 w 4275437"/>
              <a:gd name="connsiteY1" fmla="*/ 0 h 5143500"/>
              <a:gd name="connsiteX2" fmla="*/ 2092399 w 4275437"/>
              <a:gd name="connsiteY2" fmla="*/ 0 h 5143500"/>
              <a:gd name="connsiteX3" fmla="*/ 4275437 w 4275437"/>
              <a:gd name="connsiteY3" fmla="*/ 2571751 h 5143500"/>
              <a:gd name="connsiteX4" fmla="*/ 2092399 w 4275437"/>
              <a:gd name="connsiteY4" fmla="*/ 5143500 h 5143500"/>
              <a:gd name="connsiteX5" fmla="*/ 0 w 4275437"/>
              <a:gd name="connsiteY5" fmla="*/ 5143500 h 5143500"/>
              <a:gd name="connsiteX6" fmla="*/ 0 w 4275437"/>
              <a:gd name="connsiteY6" fmla="*/ 3258368 h 5143500"/>
              <a:gd name="connsiteX7" fmla="*/ 582838 w 4275437"/>
              <a:gd name="connsiteY7" fmla="*/ 2571750 h 5143500"/>
              <a:gd name="connsiteX8" fmla="*/ 0 w 4275437"/>
              <a:gd name="connsiteY8" fmla="*/ 1885132 h 5143500"/>
              <a:gd name="connsiteX9" fmla="*/ 0 w 4275437"/>
              <a:gd name="connsiteY9" fmla="*/ 158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5143500">
                <a:moveTo>
                  <a:pt x="0" y="0"/>
                </a:moveTo>
                <a:lnTo>
                  <a:pt x="1981199" y="0"/>
                </a:lnTo>
                <a:lnTo>
                  <a:pt x="2092399" y="0"/>
                </a:lnTo>
                <a:lnTo>
                  <a:pt x="4275437" y="2571751"/>
                </a:lnTo>
                <a:lnTo>
                  <a:pt x="2092399" y="5143500"/>
                </a:lnTo>
                <a:lnTo>
                  <a:pt x="0" y="514350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algn="ctr">
              <a:defRPr sz="1400"/>
            </a:lvl1pPr>
          </a:lstStyle>
          <a:p>
            <a:endParaRPr lang="en-US"/>
          </a:p>
        </p:txBody>
      </p:sp>
      <p:sp>
        <p:nvSpPr>
          <p:cNvPr id="2" name="Footer Placeholder 1"/>
          <p:cNvSpPr>
            <a:spLocks noGrp="1"/>
          </p:cNvSpPr>
          <p:nvPr>
            <p:ph type="ftr" sz="quarter" idx="16"/>
          </p:nvPr>
        </p:nvSpPr>
        <p:spPr/>
        <p:txBody>
          <a:bodyPr/>
          <a:lstStyle/>
          <a:p>
            <a:r>
              <a:rPr lang="en-US"/>
              <a:t>CONFIDENTIAL © Deltek, Inc. All Rights Reserved.</a:t>
            </a:r>
          </a:p>
        </p:txBody>
      </p:sp>
      <p:sp>
        <p:nvSpPr>
          <p:cNvPr id="3" name="Slide Number Placeholder 2"/>
          <p:cNvSpPr>
            <a:spLocks noGrp="1"/>
          </p:cNvSpPr>
          <p:nvPr>
            <p:ph type="sldNum" sz="quarter" idx="17"/>
          </p:nvPr>
        </p:nvSpPr>
        <p:spPr/>
        <p:txBody>
          <a:bodyPr/>
          <a:lstStyle/>
          <a:p>
            <a:fld id="{B55A158B-BCF3-9542-9167-C24EBDDACB7A}" type="slidenum">
              <a:rPr lang="uk-UA" smtClean="0"/>
              <a:pPr/>
              <a:t>‹#›</a:t>
            </a:fld>
            <a:endParaRPr lang="uk-UA" dirty="0"/>
          </a:p>
        </p:txBody>
      </p:sp>
    </p:spTree>
    <p:extLst>
      <p:ext uri="{BB962C8B-B14F-4D97-AF65-F5344CB8AC3E}">
        <p14:creationId xmlns:p14="http://schemas.microsoft.com/office/powerpoint/2010/main" val="1089902287"/>
      </p:ext>
    </p:extLst>
  </p:cSld>
  <p:clrMapOvr>
    <a:masterClrMapping/>
  </p:clrMapOvr>
  <p:transition spd="slow">
    <p:push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2"/>
            <a:ext cx="4206240" cy="4571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4709160" y="1600200"/>
            <a:ext cx="420624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5" name="Straight Connector 4"/>
          <p:cNvCxnSpPr/>
          <p:nvPr/>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a:t>CONFIDENTIAL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cxnSp>
        <p:nvCxnSpPr>
          <p:cNvPr id="9" name="Straight Connector 8"/>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0638599-FE02-8B46-A0F9-507AC635C6B9}"/>
              </a:ext>
            </a:extLst>
          </p:cNvPr>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C79FC4A-7085-7D40-85E7-BD9E830B7EF3}"/>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993490"/>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Discr Budget-Agency">
    <p:spTree>
      <p:nvGrpSpPr>
        <p:cNvPr id="1" name=""/>
        <p:cNvGrpSpPr/>
        <p:nvPr/>
      </p:nvGrpSpPr>
      <p:grpSpPr>
        <a:xfrm>
          <a:off x="0" y="0"/>
          <a:ext cx="0" cy="0"/>
          <a:chOff x="0" y="0"/>
          <a:chExt cx="0" cy="0"/>
        </a:xfrm>
      </p:grpSpPr>
      <p:pic>
        <p:nvPicPr>
          <p:cNvPr id="13" name="Picture 12"/>
          <p:cNvPicPr preferRelativeResize="0">
            <a:picLocks/>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79000"/>
                    </a14:imgEffect>
                  </a14:imgLayer>
                </a14:imgProps>
              </a:ext>
              <a:ext uri="{28A0092B-C50C-407E-A947-70E740481C1C}">
                <a14:useLocalDpi xmlns:a14="http://schemas.microsoft.com/office/drawing/2010/main" val="0"/>
              </a:ext>
            </a:extLst>
          </a:blip>
          <a:stretch>
            <a:fillRect/>
          </a:stretch>
        </p:blipFill>
        <p:spPr>
          <a:xfrm>
            <a:off x="6077625" y="-25400"/>
            <a:ext cx="3063240" cy="6858000"/>
          </a:xfrm>
          <a:prstGeom prst="rect">
            <a:avLst/>
          </a:prstGeom>
        </p:spPr>
      </p:pic>
      <p:cxnSp>
        <p:nvCxnSpPr>
          <p:cNvPr id="9" name="Straight Connector 8"/>
          <p:cNvCxnSpPr/>
          <p:nvPr userDrawn="1"/>
        </p:nvCxnSpPr>
        <p:spPr>
          <a:xfrm>
            <a:off x="0" y="882871"/>
            <a:ext cx="5336628" cy="6132"/>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a:xfrm>
            <a:off x="0" y="76201"/>
            <a:ext cx="5410200" cy="812800"/>
          </a:xfrm>
        </p:spPr>
        <p:txBody>
          <a:bodyPr>
            <a:normAutofit/>
          </a:bodyPr>
          <a:lstStyle>
            <a:lvl1pPr>
              <a:defRPr sz="2800"/>
            </a:lvl1pPr>
          </a:lstStyle>
          <a:p>
            <a:r>
              <a:rPr lang="en-US"/>
              <a:t>Click to edit Master title style</a:t>
            </a:r>
          </a:p>
        </p:txBody>
      </p:sp>
      <p:sp>
        <p:nvSpPr>
          <p:cNvPr id="8" name="Slide Number Placeholder 7"/>
          <p:cNvSpPr>
            <a:spLocks noGrp="1"/>
          </p:cNvSpPr>
          <p:nvPr>
            <p:ph type="sldNum" sz="quarter" idx="15"/>
          </p:nvPr>
        </p:nvSpPr>
        <p:spPr/>
        <p:txBody>
          <a:bodyPr/>
          <a:lstStyle>
            <a:lvl1pPr>
              <a:defRPr>
                <a:solidFill>
                  <a:schemeClr val="bg1"/>
                </a:solidFill>
              </a:defRPr>
            </a:lvl1pPr>
          </a:lstStyle>
          <a:p>
            <a:pPr defTabSz="457189"/>
            <a:fld id="{B55A158B-BCF3-9542-9167-C24EBDDACB7A}" type="slidenum">
              <a:rPr lang="uk-UA" smtClean="0">
                <a:solidFill>
                  <a:srgbClr val="FFFFFF"/>
                </a:solidFill>
              </a:rPr>
              <a:pPr defTabSz="457189"/>
              <a:t>‹#›</a:t>
            </a:fld>
            <a:endParaRPr lang="uk-UA">
              <a:solidFill>
                <a:srgbClr val="FFFFFF"/>
              </a:solidFill>
            </a:endParaRPr>
          </a:p>
        </p:txBody>
      </p:sp>
      <p:cxnSp>
        <p:nvCxnSpPr>
          <p:cNvPr id="12" name="Straight Connector 11"/>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6042154" y="770467"/>
            <a:ext cx="3086606" cy="1302776"/>
          </a:xfrm>
          <a:prstGeom prst="rect">
            <a:avLst/>
          </a:prstGeom>
          <a:solidFill>
            <a:schemeClr val="accent2">
              <a:lumMod val="20000"/>
              <a:lumOff val="80000"/>
              <a:alpha val="29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684259"/>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wPic">
    <p:spTree>
      <p:nvGrpSpPr>
        <p:cNvPr id="1" name=""/>
        <p:cNvGrpSpPr/>
        <p:nvPr/>
      </p:nvGrpSpPr>
      <p:grpSpPr>
        <a:xfrm>
          <a:off x="0" y="0"/>
          <a:ext cx="0" cy="0"/>
          <a:chOff x="0" y="0"/>
          <a:chExt cx="0" cy="0"/>
        </a:xfrm>
      </p:grpSpPr>
      <p:sp>
        <p:nvSpPr>
          <p:cNvPr id="7" name="Pentagon 6"/>
          <p:cNvSpPr/>
          <p:nvPr userDrawn="1"/>
        </p:nvSpPr>
        <p:spPr>
          <a:xfrm>
            <a:off x="2" y="0"/>
            <a:ext cx="6033155" cy="6858000"/>
          </a:xfrm>
          <a:prstGeom prst="homePlate">
            <a:avLst>
              <a:gd name="adj" fmla="val 35529"/>
            </a:avLst>
          </a:prstGeom>
          <a:gradFill flip="none" rotWithShape="1">
            <a:gsLst>
              <a:gs pos="0">
                <a:schemeClr val="tx2"/>
              </a:gs>
              <a:gs pos="100000">
                <a:srgbClr val="0069AA"/>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6" name="Picture Placeholder 135"/>
          <p:cNvSpPr>
            <a:spLocks noGrp="1"/>
          </p:cNvSpPr>
          <p:nvPr>
            <p:ph type="pic" sz="quarter" idx="13"/>
          </p:nvPr>
        </p:nvSpPr>
        <p:spPr>
          <a:xfrm>
            <a:off x="4076880" y="2"/>
            <a:ext cx="5067120" cy="6858004"/>
          </a:xfrm>
          <a:custGeom>
            <a:avLst/>
            <a:gdLst>
              <a:gd name="connsiteX0" fmla="*/ 3886200 w 5067120"/>
              <a:gd name="connsiteY0" fmla="*/ 0 h 5143503"/>
              <a:gd name="connsiteX1" fmla="*/ 5067120 w 5067120"/>
              <a:gd name="connsiteY1" fmla="*/ 0 h 5143503"/>
              <a:gd name="connsiteX2" fmla="*/ 5067120 w 5067120"/>
              <a:gd name="connsiteY2" fmla="*/ 1 h 5143503"/>
              <a:gd name="connsiteX3" fmla="*/ 5067120 w 5067120"/>
              <a:gd name="connsiteY3" fmla="*/ 5143501 h 5143503"/>
              <a:gd name="connsiteX4" fmla="*/ 5067120 w 5067120"/>
              <a:gd name="connsiteY4" fmla="*/ 5143503 h 5143503"/>
              <a:gd name="connsiteX5" fmla="*/ 5019772 w 5067120"/>
              <a:gd name="connsiteY5" fmla="*/ 5143503 h 5143503"/>
              <a:gd name="connsiteX6" fmla="*/ 3886200 w 5067120"/>
              <a:gd name="connsiteY6" fmla="*/ 5143503 h 5143503"/>
              <a:gd name="connsiteX7" fmla="*/ 3886200 w 5067120"/>
              <a:gd name="connsiteY7" fmla="*/ 5143503 h 5143503"/>
              <a:gd name="connsiteX8" fmla="*/ 0 w 5067120"/>
              <a:gd name="connsiteY8" fmla="*/ 5143502 h 5143503"/>
              <a:gd name="connsiteX9" fmla="*/ 1824088 w 5067120"/>
              <a:gd name="connsiteY9" fmla="*/ 2571752 h 5143503"/>
              <a:gd name="connsiteX10" fmla="*/ 0 w 5067120"/>
              <a:gd name="connsiteY10" fmla="*/ 2 h 5143503"/>
              <a:gd name="connsiteX11" fmla="*/ 3886200 w 5067120"/>
              <a:gd name="connsiteY11" fmla="*/ 1 h 51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7120" h="5143503">
                <a:moveTo>
                  <a:pt x="3886200" y="0"/>
                </a:moveTo>
                <a:lnTo>
                  <a:pt x="5067120" y="0"/>
                </a:lnTo>
                <a:lnTo>
                  <a:pt x="5067120" y="1"/>
                </a:lnTo>
                <a:lnTo>
                  <a:pt x="5067120" y="5143501"/>
                </a:lnTo>
                <a:lnTo>
                  <a:pt x="5067120" y="5143503"/>
                </a:lnTo>
                <a:lnTo>
                  <a:pt x="5019772" y="5143503"/>
                </a:lnTo>
                <a:lnTo>
                  <a:pt x="3886200" y="5143503"/>
                </a:lnTo>
                <a:lnTo>
                  <a:pt x="3886200" y="5143503"/>
                </a:lnTo>
                <a:lnTo>
                  <a:pt x="0" y="5143502"/>
                </a:lnTo>
                <a:lnTo>
                  <a:pt x="1824088" y="2571752"/>
                </a:lnTo>
                <a:lnTo>
                  <a:pt x="0" y="2"/>
                </a:lnTo>
                <a:lnTo>
                  <a:pt x="3886200" y="1"/>
                </a:lnTo>
                <a:close/>
              </a:path>
            </a:pathLst>
          </a:custGeom>
          <a:solidFill>
            <a:schemeClr val="bg1">
              <a:lumMod val="95000"/>
            </a:schemeClr>
          </a:solidFill>
        </p:spPr>
        <p:txBody>
          <a:bodyPr vert="horz" lIns="91440" tIns="45720" rIns="91440" bIns="45720" rtlCol="0" anchor="ctr">
            <a:normAutofit/>
          </a:bodyPr>
          <a:lstStyle>
            <a:lvl1pPr>
              <a:defRPr lang="en-US"/>
            </a:lvl1pPr>
          </a:lstStyle>
          <a:p>
            <a:pPr lvl="0" algn="ctr"/>
            <a:r>
              <a:rPr lang="en-US" dirty="0"/>
              <a:t>Click icon to add picture</a:t>
            </a:r>
          </a:p>
        </p:txBody>
      </p:sp>
      <p:sp>
        <p:nvSpPr>
          <p:cNvPr id="137" name="Chevron 10"/>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endParaRPr>
          </a:p>
        </p:txBody>
      </p:sp>
      <p:sp>
        <p:nvSpPr>
          <p:cNvPr id="14" name="Chevron 10">
            <a:extLst>
              <a:ext uri="{FF2B5EF4-FFF2-40B4-BE49-F238E27FC236}">
                <a16:creationId xmlns:a16="http://schemas.microsoft.com/office/drawing/2014/main" id="{ABD476FA-081D-F441-A186-07A5DE38639A}"/>
              </a:ext>
            </a:extLst>
          </p:cNvPr>
          <p:cNvSpPr/>
          <p:nvPr/>
        </p:nvSpPr>
        <p:spPr>
          <a:xfrm>
            <a:off x="7310487" y="2"/>
            <a:ext cx="1833514" cy="6858001"/>
          </a:xfrm>
          <a:custGeom>
            <a:avLst/>
            <a:gdLst>
              <a:gd name="connsiteX0" fmla="*/ 0 w 3667027"/>
              <a:gd name="connsiteY0" fmla="*/ 0 h 5143501"/>
              <a:gd name="connsiteX1" fmla="*/ 1833514 w 3667027"/>
              <a:gd name="connsiteY1" fmla="*/ 0 h 5143501"/>
              <a:gd name="connsiteX2" fmla="*/ 3667027 w 3667027"/>
              <a:gd name="connsiteY2" fmla="*/ 2571751 h 5143501"/>
              <a:gd name="connsiteX3" fmla="*/ 1833514 w 3667027"/>
              <a:gd name="connsiteY3" fmla="*/ 5143501 h 5143501"/>
              <a:gd name="connsiteX4" fmla="*/ 0 w 3667027"/>
              <a:gd name="connsiteY4" fmla="*/ 5143501 h 5143501"/>
              <a:gd name="connsiteX5" fmla="*/ 1833514 w 3667027"/>
              <a:gd name="connsiteY5" fmla="*/ 2571751 h 5143501"/>
              <a:gd name="connsiteX6" fmla="*/ 0 w 3667027"/>
              <a:gd name="connsiteY6" fmla="*/ 0 h 5143501"/>
              <a:gd name="connsiteX0" fmla="*/ 0 w 1833514"/>
              <a:gd name="connsiteY0" fmla="*/ 0 h 5143501"/>
              <a:gd name="connsiteX1" fmla="*/ 1833514 w 1833514"/>
              <a:gd name="connsiteY1" fmla="*/ 0 h 5143501"/>
              <a:gd name="connsiteX2" fmla="*/ 1833514 w 1833514"/>
              <a:gd name="connsiteY2" fmla="*/ 5143501 h 5143501"/>
              <a:gd name="connsiteX3" fmla="*/ 0 w 1833514"/>
              <a:gd name="connsiteY3" fmla="*/ 5143501 h 5143501"/>
              <a:gd name="connsiteX4" fmla="*/ 1833514 w 1833514"/>
              <a:gd name="connsiteY4" fmla="*/ 2571751 h 5143501"/>
              <a:gd name="connsiteX5" fmla="*/ 0 w 1833514"/>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14" h="5143501">
                <a:moveTo>
                  <a:pt x="0" y="0"/>
                </a:moveTo>
                <a:lnTo>
                  <a:pt x="1833514" y="0"/>
                </a:lnTo>
                <a:lnTo>
                  <a:pt x="1833514" y="5143501"/>
                </a:lnTo>
                <a:lnTo>
                  <a:pt x="0" y="5143501"/>
                </a:lnTo>
                <a:lnTo>
                  <a:pt x="1833514" y="2571751"/>
                </a:lnTo>
                <a:lnTo>
                  <a:pt x="0" y="0"/>
                </a:lnTo>
                <a:close/>
              </a:path>
            </a:pathLst>
          </a:custGeom>
          <a:gradFill>
            <a:gsLst>
              <a:gs pos="0">
                <a:srgbClr val="005288">
                  <a:alpha val="25000"/>
                </a:srgbClr>
              </a:gs>
              <a:gs pos="100000">
                <a:schemeClr val="accent1">
                  <a:alpha val="2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282727"/>
              </a:solidFill>
            </a:endParaRPr>
          </a:p>
        </p:txBody>
      </p:sp>
      <p:grpSp>
        <p:nvGrpSpPr>
          <p:cNvPr id="13" name="Group 12">
            <a:extLst>
              <a:ext uri="{FF2B5EF4-FFF2-40B4-BE49-F238E27FC236}">
                <a16:creationId xmlns:a16="http://schemas.microsoft.com/office/drawing/2014/main" id="{1EF26B98-619A-3B4D-A8BC-1EA91EF07B04}"/>
              </a:ext>
            </a:extLst>
          </p:cNvPr>
          <p:cNvGrpSpPr/>
          <p:nvPr userDrawn="1"/>
        </p:nvGrpSpPr>
        <p:grpSpPr>
          <a:xfrm>
            <a:off x="1524001" y="431800"/>
            <a:ext cx="3538073" cy="6426199"/>
            <a:chOff x="4093391" y="323850"/>
            <a:chExt cx="4006242" cy="4819649"/>
          </a:xfrm>
        </p:grpSpPr>
        <p:sp>
          <p:nvSpPr>
            <p:cNvPr id="15" name="Chevron 14">
              <a:extLst>
                <a:ext uri="{FF2B5EF4-FFF2-40B4-BE49-F238E27FC236}">
                  <a16:creationId xmlns:a16="http://schemas.microsoft.com/office/drawing/2014/main" id="{1395E9DA-C741-1049-8C67-E09FEA2301C5}"/>
                </a:ext>
              </a:extLst>
            </p:cNvPr>
            <p:cNvSpPr/>
            <p:nvPr/>
          </p:nvSpPr>
          <p:spPr>
            <a:xfrm>
              <a:off x="4093391" y="323850"/>
              <a:ext cx="4006242" cy="4819649"/>
            </a:xfrm>
            <a:prstGeom prst="chevron">
              <a:avLst>
                <a:gd name="adj" fmla="val 48359"/>
              </a:avLst>
            </a:prstGeom>
            <a:gradFill flip="none" rotWithShape="1">
              <a:gsLst>
                <a:gs pos="15000">
                  <a:schemeClr val="accent1">
                    <a:lumMod val="40000"/>
                    <a:lumOff val="60000"/>
                    <a:alpha val="4000"/>
                  </a:schemeClr>
                </a:gs>
                <a:gs pos="100000">
                  <a:schemeClr val="accent5">
                    <a:lumMod val="40000"/>
                    <a:lumOff val="60000"/>
                    <a:alpha val="2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sp>
          <p:nvSpPr>
            <p:cNvPr id="19" name="Chevron 18">
              <a:extLst>
                <a:ext uri="{FF2B5EF4-FFF2-40B4-BE49-F238E27FC236}">
                  <a16:creationId xmlns:a16="http://schemas.microsoft.com/office/drawing/2014/main" id="{C9BCB99B-1378-3B4D-8463-B569A30E5BD0}"/>
                </a:ext>
              </a:extLst>
            </p:cNvPr>
            <p:cNvSpPr/>
            <p:nvPr/>
          </p:nvSpPr>
          <p:spPr>
            <a:xfrm>
              <a:off x="6373435" y="361950"/>
              <a:ext cx="1516409" cy="1824295"/>
            </a:xfrm>
            <a:prstGeom prst="chevron">
              <a:avLst>
                <a:gd name="adj" fmla="val 47832"/>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282727"/>
                </a:solidFill>
              </a:endParaRPr>
            </a:p>
          </p:txBody>
        </p:sp>
      </p:grpSp>
      <p:cxnSp>
        <p:nvCxnSpPr>
          <p:cNvPr id="8" name="Straight Connector 7"/>
          <p:cNvCxnSpPr/>
          <p:nvPr/>
        </p:nvCxnSpPr>
        <p:spPr>
          <a:xfrm>
            <a:off x="-1" y="1600200"/>
            <a:ext cx="4892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4">
            <a:extLst>
              <a:ext uri="{FF2B5EF4-FFF2-40B4-BE49-F238E27FC236}">
                <a16:creationId xmlns:a16="http://schemas.microsoft.com/office/drawing/2014/main" id="{9CD5CB7E-EE8E-C240-A8D3-B3A457B3FD6B}"/>
              </a:ext>
            </a:extLst>
          </p:cNvPr>
          <p:cNvSpPr>
            <a:spLocks noGrp="1"/>
          </p:cNvSpPr>
          <p:nvPr>
            <p:ph type="title"/>
          </p:nvPr>
        </p:nvSpPr>
        <p:spPr>
          <a:xfrm>
            <a:off x="-1" y="1782938"/>
            <a:ext cx="4892512" cy="1604975"/>
          </a:xfrm>
          <a:noFill/>
          <a:ln>
            <a:noFill/>
          </a:ln>
        </p:spPr>
        <p:txBody>
          <a:bodyPr wrap="square" lIns="457200" anchor="t" anchorCtr="0">
            <a:noAutofit/>
          </a:bodyPr>
          <a:lstStyle>
            <a:lvl1pPr>
              <a:defRPr sz="3600">
                <a:solidFill>
                  <a:schemeClr val="bg1"/>
                </a:solidFill>
              </a:defRPr>
            </a:lvl1pPr>
          </a:lstStyle>
          <a:p>
            <a:r>
              <a:rPr lang="en-US"/>
              <a:t>Click to edit Master title style</a:t>
            </a:r>
          </a:p>
        </p:txBody>
      </p:sp>
      <p:sp>
        <p:nvSpPr>
          <p:cNvPr id="11" name="Text Placeholder 17">
            <a:extLst>
              <a:ext uri="{FF2B5EF4-FFF2-40B4-BE49-F238E27FC236}">
                <a16:creationId xmlns:a16="http://schemas.microsoft.com/office/drawing/2014/main" id="{2C929BA6-EE47-7745-A884-4984CB97B076}"/>
              </a:ext>
            </a:extLst>
          </p:cNvPr>
          <p:cNvSpPr>
            <a:spLocks noGrp="1"/>
          </p:cNvSpPr>
          <p:nvPr>
            <p:ph type="body" sz="quarter" idx="10" hasCustomPrompt="1"/>
          </p:nvPr>
        </p:nvSpPr>
        <p:spPr>
          <a:xfrm>
            <a:off x="1" y="3601669"/>
            <a:ext cx="4892510" cy="1148131"/>
          </a:xfrm>
        </p:spPr>
        <p:txBody>
          <a:bodyPr lIns="457200">
            <a:noAutofit/>
          </a:bodyPr>
          <a:lstStyle>
            <a:lvl1pPr marL="0" indent="0">
              <a:spcBef>
                <a:spcPts val="0"/>
              </a:spcBef>
              <a:buNone/>
              <a:defRPr sz="2000">
                <a:solidFill>
                  <a:schemeClr val="bg1"/>
                </a:solidFill>
              </a:defRPr>
            </a:lvl1pPr>
          </a:lstStyle>
          <a:p>
            <a:pPr lvl="0"/>
            <a:r>
              <a:rPr lang="en-US"/>
              <a:t>Click to add subtitle</a:t>
            </a:r>
          </a:p>
        </p:txBody>
      </p:sp>
      <p:pic>
        <p:nvPicPr>
          <p:cNvPr id="16" name="Picture 15">
            <a:extLst>
              <a:ext uri="{FF2B5EF4-FFF2-40B4-BE49-F238E27FC236}">
                <a16:creationId xmlns:a16="http://schemas.microsoft.com/office/drawing/2014/main" id="{213D07F3-5950-EF48-906B-8B1CE6A13D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4876" y="787400"/>
            <a:ext cx="1353924" cy="694320"/>
          </a:xfrm>
          <a:prstGeom prst="rect">
            <a:avLst/>
          </a:prstGeom>
        </p:spPr>
      </p:pic>
    </p:spTree>
    <p:extLst>
      <p:ext uri="{BB962C8B-B14F-4D97-AF65-F5344CB8AC3E}">
        <p14:creationId xmlns:p14="http://schemas.microsoft.com/office/powerpoint/2010/main" val="63816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56" y="0"/>
            <a:ext cx="9141291" cy="6858000"/>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r>
              <a:rPr lang="en-US" dirty="0"/>
              <a:t>CONFIDENTIAL © Deltek, Inc. All Rights Reserved.</a:t>
            </a:r>
          </a:p>
        </p:txBody>
      </p:sp>
      <p:sp>
        <p:nvSpPr>
          <p:cNvPr id="6" name="Slide Number Placeholder 5"/>
          <p:cNvSpPr>
            <a:spLocks noGrp="1"/>
          </p:cNvSpPr>
          <p:nvPr>
            <p:ph type="sldNum" sz="quarter" idx="13"/>
          </p:nvPr>
        </p:nvSpPr>
        <p:spPr/>
        <p:txBody>
          <a:bodyPr/>
          <a:lstStyle>
            <a:lvl1pPr>
              <a:defRPr>
                <a:solidFill>
                  <a:schemeClr val="bg1"/>
                </a:solidFill>
              </a:defRPr>
            </a:lvl1pPr>
          </a:lstStyle>
          <a:p>
            <a:fld id="{B55A158B-BCF3-9542-9167-C24EBDDACB7A}" type="slidenum">
              <a:rPr lang="uk-UA" smtClean="0"/>
              <a:pPr/>
              <a:t>‹#›</a:t>
            </a:fld>
            <a:endParaRPr lang="uk-UA"/>
          </a:p>
        </p:txBody>
      </p:sp>
      <p:cxnSp>
        <p:nvCxnSpPr>
          <p:cNvPr id="13" name="Straight Connector 12"/>
          <p:cNvCxnSpPr>
            <a:cxnSpLocks/>
          </p:cNvCxnSpPr>
          <p:nvPr userDrawn="1"/>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9177389-A86F-1542-92B0-5DAB2B554DB7}"/>
              </a:ext>
            </a:extLst>
          </p:cNvPr>
          <p:cNvSpPr>
            <a:spLocks noGrp="1"/>
          </p:cNvSpPr>
          <p:nvPr>
            <p:ph type="body" sz="quarter" idx="14"/>
          </p:nvPr>
        </p:nvSpPr>
        <p:spPr>
          <a:xfrm>
            <a:off x="457200" y="3733800"/>
            <a:ext cx="4800600" cy="1625600"/>
          </a:xfrm>
        </p:spPr>
        <p:txBody>
          <a:bodyPr wrap="square" lIns="91440" rIns="45720">
            <a:normAutofit/>
          </a:bodyPr>
          <a:lstStyle>
            <a:lvl1pPr marL="0" indent="0">
              <a:buNone/>
              <a:defRPr sz="2000">
                <a:solidFill>
                  <a:schemeClr val="bg1"/>
                </a:solidFill>
              </a:defRPr>
            </a:lvl1pPr>
            <a:lvl2pPr marL="342891" indent="0">
              <a:buNone/>
              <a:defRPr>
                <a:solidFill>
                  <a:schemeClr val="bg1"/>
                </a:solidFill>
              </a:defRPr>
            </a:lvl2pPr>
            <a:lvl3pPr marL="574660" indent="0">
              <a:buNone/>
              <a:defRPr>
                <a:solidFill>
                  <a:schemeClr val="bg1"/>
                </a:solidFill>
              </a:defRPr>
            </a:lvl3pPr>
            <a:lvl4pPr marL="925489" indent="0">
              <a:buNone/>
              <a:defRPr>
                <a:solidFill>
                  <a:schemeClr val="bg1"/>
                </a:solidFill>
              </a:defRPr>
            </a:lvl4pPr>
            <a:lvl5pPr marL="1262031" indent="0">
              <a:buNone/>
              <a:defRPr>
                <a:solidFill>
                  <a:schemeClr val="bg1"/>
                </a:solidFill>
              </a:defRPr>
            </a:lvl5pPr>
          </a:lstStyle>
          <a:p>
            <a:pPr lvl="0"/>
            <a:r>
              <a:rPr lang="en-US"/>
              <a:t>Click to edit Master text styles</a:t>
            </a:r>
          </a:p>
        </p:txBody>
      </p:sp>
      <p:sp>
        <p:nvSpPr>
          <p:cNvPr id="3" name="Title 2">
            <a:extLst>
              <a:ext uri="{FF2B5EF4-FFF2-40B4-BE49-F238E27FC236}">
                <a16:creationId xmlns:a16="http://schemas.microsoft.com/office/drawing/2014/main" id="{D3DAA3F6-A5BA-E743-B7F0-0ABDAC5BF59E}"/>
              </a:ext>
            </a:extLst>
          </p:cNvPr>
          <p:cNvSpPr>
            <a:spLocks noGrp="1"/>
          </p:cNvSpPr>
          <p:nvPr>
            <p:ph type="title"/>
          </p:nvPr>
        </p:nvSpPr>
        <p:spPr>
          <a:xfrm>
            <a:off x="457200" y="1803399"/>
            <a:ext cx="6400800" cy="1766844"/>
          </a:xfrm>
        </p:spPr>
        <p:txBody>
          <a:bodyPr lIns="45720" rIns="45720">
            <a:normAutofit/>
          </a:bodyPr>
          <a:lstStyle>
            <a:lvl1pPr>
              <a:defRPr sz="3600" b="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A09CCF8E-D565-CD48-AB86-3FF3567257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876" y="584200"/>
            <a:ext cx="1353924" cy="694320"/>
          </a:xfrm>
          <a:prstGeom prst="rect">
            <a:avLst/>
          </a:prstGeom>
        </p:spPr>
      </p:pic>
    </p:spTree>
    <p:extLst>
      <p:ext uri="{BB962C8B-B14F-4D97-AF65-F5344CB8AC3E}">
        <p14:creationId xmlns:p14="http://schemas.microsoft.com/office/powerpoint/2010/main" val="15683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5" y="0"/>
            <a:ext cx="9141291" cy="6858000"/>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r>
              <a:rPr lang="en-US"/>
              <a:t>CONFIDENTIAL © Deltek, Inc. All Rights Reserved.</a:t>
            </a:r>
          </a:p>
        </p:txBody>
      </p:sp>
      <p:sp>
        <p:nvSpPr>
          <p:cNvPr id="6" name="Slide Number Placeholder 5"/>
          <p:cNvSpPr>
            <a:spLocks noGrp="1"/>
          </p:cNvSpPr>
          <p:nvPr>
            <p:ph type="sldNum" sz="quarter" idx="13"/>
          </p:nvPr>
        </p:nvSpPr>
        <p:spPr/>
        <p:txBody>
          <a:bodyPr/>
          <a:lstStyle>
            <a:lvl1pPr>
              <a:defRPr>
                <a:solidFill>
                  <a:schemeClr val="bg1"/>
                </a:solidFill>
              </a:defRPr>
            </a:lvl1pPr>
          </a:lstStyle>
          <a:p>
            <a:fld id="{B55A158B-BCF3-9542-9167-C24EBDDACB7A}" type="slidenum">
              <a:rPr lang="uk-UA" smtClean="0"/>
              <a:pPr/>
              <a:t>‹#›</a:t>
            </a:fld>
            <a:endParaRPr lang="uk-UA" dirty="0"/>
          </a:p>
        </p:txBody>
      </p:sp>
      <p:cxnSp>
        <p:nvCxnSpPr>
          <p:cNvPr id="13" name="Straight Connector 12"/>
          <p:cNvCxnSpPr>
            <a:cxnSpLocks/>
          </p:cNvCxnSpPr>
          <p:nvPr userDrawn="1"/>
        </p:nvCxnSpPr>
        <p:spPr>
          <a:xfrm>
            <a:off x="457200" y="3652021"/>
            <a:ext cx="86868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DA738E4E-CC18-4943-A237-E28449497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2920" y="980457"/>
            <a:ext cx="1143000" cy="397008"/>
          </a:xfrm>
          <a:prstGeom prst="rect">
            <a:avLst/>
          </a:prstGeom>
        </p:spPr>
      </p:pic>
      <p:sp>
        <p:nvSpPr>
          <p:cNvPr id="8" name="Text Placeholder 2">
            <a:extLst>
              <a:ext uri="{FF2B5EF4-FFF2-40B4-BE49-F238E27FC236}">
                <a16:creationId xmlns:a16="http://schemas.microsoft.com/office/drawing/2014/main" id="{09177389-A86F-1542-92B0-5DAB2B554DB7}"/>
              </a:ext>
            </a:extLst>
          </p:cNvPr>
          <p:cNvSpPr>
            <a:spLocks noGrp="1"/>
          </p:cNvSpPr>
          <p:nvPr>
            <p:ph type="body" sz="quarter" idx="14"/>
          </p:nvPr>
        </p:nvSpPr>
        <p:spPr>
          <a:xfrm>
            <a:off x="457200" y="3733800"/>
            <a:ext cx="4800600" cy="1625600"/>
          </a:xfrm>
        </p:spPr>
        <p:txBody>
          <a:bodyPr wrap="square" lIns="91440" rIns="45720">
            <a:normAutofit/>
          </a:bodyPr>
          <a:lstStyle>
            <a:lvl1pPr marL="0" indent="0">
              <a:buNone/>
              <a:defRPr sz="2000">
                <a:solidFill>
                  <a:schemeClr val="bg1"/>
                </a:solidFill>
              </a:defRPr>
            </a:lvl1pPr>
            <a:lvl2pPr marL="342883" indent="0">
              <a:buNone/>
              <a:defRPr>
                <a:solidFill>
                  <a:schemeClr val="bg1"/>
                </a:solidFill>
              </a:defRPr>
            </a:lvl2pPr>
            <a:lvl3pPr marL="574646" indent="0">
              <a:buNone/>
              <a:defRPr>
                <a:solidFill>
                  <a:schemeClr val="bg1"/>
                </a:solidFill>
              </a:defRPr>
            </a:lvl3pPr>
            <a:lvl4pPr marL="925466" indent="0">
              <a:buNone/>
              <a:defRPr>
                <a:solidFill>
                  <a:schemeClr val="bg1"/>
                </a:solidFill>
              </a:defRPr>
            </a:lvl4pPr>
            <a:lvl5pPr marL="1262000" indent="0">
              <a:buNone/>
              <a:defRPr>
                <a:solidFill>
                  <a:schemeClr val="bg1"/>
                </a:solidFill>
              </a:defRPr>
            </a:lvl5pPr>
          </a:lstStyle>
          <a:p>
            <a:pPr lvl="0"/>
            <a:r>
              <a:rPr lang="en-US" dirty="0"/>
              <a:t>Edit Master text styles</a:t>
            </a:r>
          </a:p>
        </p:txBody>
      </p:sp>
      <p:sp>
        <p:nvSpPr>
          <p:cNvPr id="3" name="Title 2">
            <a:extLst>
              <a:ext uri="{FF2B5EF4-FFF2-40B4-BE49-F238E27FC236}">
                <a16:creationId xmlns:a16="http://schemas.microsoft.com/office/drawing/2014/main" id="{D3DAA3F6-A5BA-E743-B7F0-0ABDAC5BF59E}"/>
              </a:ext>
            </a:extLst>
          </p:cNvPr>
          <p:cNvSpPr>
            <a:spLocks noGrp="1"/>
          </p:cNvSpPr>
          <p:nvPr>
            <p:ph type="title"/>
          </p:nvPr>
        </p:nvSpPr>
        <p:spPr>
          <a:xfrm>
            <a:off x="457200" y="1803399"/>
            <a:ext cx="6400800" cy="1766844"/>
          </a:xfrm>
        </p:spPr>
        <p:txBody>
          <a:bodyPr lIns="45720" rIns="45720">
            <a:normAutofit/>
          </a:bodyPr>
          <a:lstStyle>
            <a:lvl1pPr>
              <a:defRPr sz="36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869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ist Slide w Chevron">
    <p:spTree>
      <p:nvGrpSpPr>
        <p:cNvPr id="1" name=""/>
        <p:cNvGrpSpPr/>
        <p:nvPr/>
      </p:nvGrpSpPr>
      <p:grpSpPr>
        <a:xfrm>
          <a:off x="0" y="0"/>
          <a:ext cx="0" cy="0"/>
          <a:chOff x="0" y="0"/>
          <a:chExt cx="0" cy="0"/>
        </a:xfrm>
      </p:grpSpPr>
      <p:cxnSp>
        <p:nvCxnSpPr>
          <p:cNvPr id="11" name="Straight Connector 10"/>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279400"/>
            <a:ext cx="4343399" cy="1320800"/>
          </a:xfrm>
        </p:spPr>
        <p:txBody>
          <a:bodyPr>
            <a:norm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1701800"/>
            <a:ext cx="4343399" cy="4267200"/>
          </a:xfrm>
        </p:spPr>
        <p:txBody>
          <a:bodyPr>
            <a:normAutofit/>
          </a:bodyPr>
          <a:lstStyle>
            <a:lvl1pPr>
              <a:defRPr sz="1600"/>
            </a:lvl1pPr>
          </a:lstStyle>
          <a:p>
            <a:pPr lvl="0"/>
            <a:r>
              <a:rPr lang="en-US"/>
              <a:t>Click to edit Master text styles</a:t>
            </a:r>
          </a:p>
        </p:txBody>
      </p:sp>
      <p:sp>
        <p:nvSpPr>
          <p:cNvPr id="12" name="Picture Placeholder 11">
            <a:extLst>
              <a:ext uri="{FF2B5EF4-FFF2-40B4-BE49-F238E27FC236}">
                <a16:creationId xmlns:a16="http://schemas.microsoft.com/office/drawing/2014/main" id="{7A86F0B0-BCB1-0D4E-BD84-1409300E89F6}"/>
              </a:ext>
            </a:extLst>
          </p:cNvPr>
          <p:cNvSpPr>
            <a:spLocks noGrp="1"/>
          </p:cNvSpPr>
          <p:nvPr>
            <p:ph type="pic" sz="quarter" idx="15" hasCustomPrompt="1"/>
          </p:nvPr>
        </p:nvSpPr>
        <p:spPr>
          <a:xfrm>
            <a:off x="2" y="0"/>
            <a:ext cx="4275437" cy="6375400"/>
          </a:xfrm>
          <a:custGeom>
            <a:avLst/>
            <a:gdLst>
              <a:gd name="connsiteX0" fmla="*/ 0 w 4275437"/>
              <a:gd name="connsiteY0" fmla="*/ 0 h 4781550"/>
              <a:gd name="connsiteX1" fmla="*/ 1981199 w 4275437"/>
              <a:gd name="connsiteY1" fmla="*/ 0 h 4781550"/>
              <a:gd name="connsiteX2" fmla="*/ 2092399 w 4275437"/>
              <a:gd name="connsiteY2" fmla="*/ 0 h 4781550"/>
              <a:gd name="connsiteX3" fmla="*/ 4275437 w 4275437"/>
              <a:gd name="connsiteY3" fmla="*/ 2571751 h 4781550"/>
              <a:gd name="connsiteX4" fmla="*/ 2399642 w 4275437"/>
              <a:gd name="connsiteY4" fmla="*/ 4781550 h 4781550"/>
              <a:gd name="connsiteX5" fmla="*/ 0 w 4275437"/>
              <a:gd name="connsiteY5" fmla="*/ 4781550 h 4781550"/>
              <a:gd name="connsiteX6" fmla="*/ 0 w 4275437"/>
              <a:gd name="connsiteY6" fmla="*/ 3258368 h 4781550"/>
              <a:gd name="connsiteX7" fmla="*/ 582838 w 4275437"/>
              <a:gd name="connsiteY7" fmla="*/ 2571750 h 4781550"/>
              <a:gd name="connsiteX8" fmla="*/ 0 w 4275437"/>
              <a:gd name="connsiteY8" fmla="*/ 1885132 h 4781550"/>
              <a:gd name="connsiteX9" fmla="*/ 0 w 4275437"/>
              <a:gd name="connsiteY9" fmla="*/ 15811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4781550">
                <a:moveTo>
                  <a:pt x="0" y="0"/>
                </a:moveTo>
                <a:lnTo>
                  <a:pt x="1981199" y="0"/>
                </a:lnTo>
                <a:lnTo>
                  <a:pt x="2092399" y="0"/>
                </a:lnTo>
                <a:lnTo>
                  <a:pt x="4275437" y="2571751"/>
                </a:lnTo>
                <a:lnTo>
                  <a:pt x="2399642" y="4781550"/>
                </a:lnTo>
                <a:lnTo>
                  <a:pt x="0" y="478155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a:xfrm>
            <a:off x="5486402" y="6375400"/>
            <a:ext cx="2784451" cy="482600"/>
          </a:xfrm>
        </p:spPr>
        <p:txBody>
          <a:bodyPr/>
          <a:lstStyle/>
          <a:p>
            <a:r>
              <a:rPr lang="en-US" dirty="0"/>
              <a:t>CONFIDENTIAL © Deltek, Inc. All Rights Reserved.</a:t>
            </a:r>
          </a:p>
        </p:txBody>
      </p:sp>
      <p:sp>
        <p:nvSpPr>
          <p:cNvPr id="3" name="Slide Number Placeholder 2"/>
          <p:cNvSpPr>
            <a:spLocks noGrp="1"/>
          </p:cNvSpPr>
          <p:nvPr>
            <p:ph type="sldNum" sz="quarter" idx="17"/>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43244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Slide w Lef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4572000" y="1600200"/>
            <a:ext cx="45720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01" y="1701800"/>
            <a:ext cx="4343399" cy="1219200"/>
          </a:xfrm>
        </p:spPr>
        <p:txBody>
          <a:bodyPr anchor="t">
            <a:noAutofit/>
          </a:bodyPr>
          <a:lstStyle>
            <a:lvl1pPr>
              <a:defRPr sz="2800" b="0" i="0" spc="-50" baseline="0">
                <a:solidFill>
                  <a:schemeClr val="tx2"/>
                </a:solidFill>
                <a:latin typeface="Roboto Slab" charset="0"/>
                <a:ea typeface="Roboto Slab" charset="0"/>
                <a:cs typeface="Roboto Slab" charset="0"/>
              </a:defRPr>
            </a:lvl1pPr>
          </a:lstStyle>
          <a:p>
            <a:r>
              <a:rPr lang="en-US"/>
              <a:t>Click to edit master title</a:t>
            </a:r>
          </a:p>
        </p:txBody>
      </p:sp>
      <p:sp>
        <p:nvSpPr>
          <p:cNvPr id="5" name="Text Placeholder 4"/>
          <p:cNvSpPr>
            <a:spLocks noGrp="1"/>
          </p:cNvSpPr>
          <p:nvPr>
            <p:ph type="body" sz="quarter" idx="14"/>
          </p:nvPr>
        </p:nvSpPr>
        <p:spPr>
          <a:xfrm>
            <a:off x="4572000" y="2921000"/>
            <a:ext cx="4342804" cy="3048000"/>
          </a:xfrm>
        </p:spPr>
        <p:txBody>
          <a:bodyPr>
            <a:normAutofit/>
          </a:bodyPr>
          <a:lstStyle>
            <a:lvl1pPr marL="0" indent="0">
              <a:buNone/>
              <a:defRPr sz="1600"/>
            </a:lvl1pPr>
          </a:lstStyle>
          <a:p>
            <a:pPr lvl="0"/>
            <a:r>
              <a:rPr lang="en-US"/>
              <a:t>Click to edit Master text styles</a:t>
            </a:r>
          </a:p>
        </p:txBody>
      </p:sp>
      <p:sp>
        <p:nvSpPr>
          <p:cNvPr id="11" name="Picture Placeholder 10">
            <a:extLst>
              <a:ext uri="{FF2B5EF4-FFF2-40B4-BE49-F238E27FC236}">
                <a16:creationId xmlns:a16="http://schemas.microsoft.com/office/drawing/2014/main" id="{B1A95F4F-3861-E74F-A859-37C4A5BBDFE3}"/>
              </a:ext>
            </a:extLst>
          </p:cNvPr>
          <p:cNvSpPr>
            <a:spLocks noGrp="1"/>
          </p:cNvSpPr>
          <p:nvPr>
            <p:ph type="pic" sz="quarter" idx="15" hasCustomPrompt="1"/>
          </p:nvPr>
        </p:nvSpPr>
        <p:spPr>
          <a:xfrm>
            <a:off x="2" y="0"/>
            <a:ext cx="4275437" cy="6375400"/>
          </a:xfrm>
          <a:custGeom>
            <a:avLst/>
            <a:gdLst>
              <a:gd name="connsiteX0" fmla="*/ 0 w 4275437"/>
              <a:gd name="connsiteY0" fmla="*/ 0 h 4781550"/>
              <a:gd name="connsiteX1" fmla="*/ 1981199 w 4275437"/>
              <a:gd name="connsiteY1" fmla="*/ 0 h 4781550"/>
              <a:gd name="connsiteX2" fmla="*/ 2092399 w 4275437"/>
              <a:gd name="connsiteY2" fmla="*/ 0 h 4781550"/>
              <a:gd name="connsiteX3" fmla="*/ 4275437 w 4275437"/>
              <a:gd name="connsiteY3" fmla="*/ 2571751 h 4781550"/>
              <a:gd name="connsiteX4" fmla="*/ 2399642 w 4275437"/>
              <a:gd name="connsiteY4" fmla="*/ 4781550 h 4781550"/>
              <a:gd name="connsiteX5" fmla="*/ 0 w 4275437"/>
              <a:gd name="connsiteY5" fmla="*/ 4781550 h 4781550"/>
              <a:gd name="connsiteX6" fmla="*/ 0 w 4275437"/>
              <a:gd name="connsiteY6" fmla="*/ 3258368 h 4781550"/>
              <a:gd name="connsiteX7" fmla="*/ 582838 w 4275437"/>
              <a:gd name="connsiteY7" fmla="*/ 2571750 h 4781550"/>
              <a:gd name="connsiteX8" fmla="*/ 0 w 4275437"/>
              <a:gd name="connsiteY8" fmla="*/ 1885132 h 4781550"/>
              <a:gd name="connsiteX9" fmla="*/ 0 w 4275437"/>
              <a:gd name="connsiteY9" fmla="*/ 15811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5437" h="4781550">
                <a:moveTo>
                  <a:pt x="0" y="0"/>
                </a:moveTo>
                <a:lnTo>
                  <a:pt x="1981199" y="0"/>
                </a:lnTo>
                <a:lnTo>
                  <a:pt x="2092399" y="0"/>
                </a:lnTo>
                <a:lnTo>
                  <a:pt x="4275437" y="2571751"/>
                </a:lnTo>
                <a:lnTo>
                  <a:pt x="2399642" y="4781550"/>
                </a:lnTo>
                <a:lnTo>
                  <a:pt x="0" y="4781550"/>
                </a:lnTo>
                <a:lnTo>
                  <a:pt x="0" y="3258368"/>
                </a:lnTo>
                <a:lnTo>
                  <a:pt x="582838" y="2571750"/>
                </a:lnTo>
                <a:lnTo>
                  <a:pt x="0" y="1885132"/>
                </a:lnTo>
                <a:lnTo>
                  <a:pt x="0" y="1581150"/>
                </a:lnTo>
                <a:close/>
              </a:path>
            </a:pathLst>
          </a:custGeom>
          <a:solidFill>
            <a:schemeClr val="bg1">
              <a:lumMod val="95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2" name="Footer Placeholder 1"/>
          <p:cNvSpPr>
            <a:spLocks noGrp="1"/>
          </p:cNvSpPr>
          <p:nvPr>
            <p:ph type="ftr" sz="quarter" idx="16"/>
          </p:nvPr>
        </p:nvSpPr>
        <p:spPr/>
        <p:txBody>
          <a:bodyPr/>
          <a:lstStyle/>
          <a:p>
            <a:r>
              <a:rPr lang="en-US" dirty="0"/>
              <a:t>CONFIDENTIAL © Deltek, Inc. All Rights Reserved.</a:t>
            </a:r>
          </a:p>
        </p:txBody>
      </p:sp>
      <p:sp>
        <p:nvSpPr>
          <p:cNvPr id="3" name="Slide Number Placeholder 2"/>
          <p:cNvSpPr>
            <a:spLocks noGrp="1"/>
          </p:cNvSpPr>
          <p:nvPr>
            <p:ph type="sldNum" sz="quarter" idx="17"/>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10575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tro Slide w Right Chevron">
    <p:spTree>
      <p:nvGrpSpPr>
        <p:cNvPr id="1" name=""/>
        <p:cNvGrpSpPr/>
        <p:nvPr/>
      </p:nvGrpSpPr>
      <p:grpSpPr>
        <a:xfrm>
          <a:off x="0" y="0"/>
          <a:ext cx="0" cy="0"/>
          <a:chOff x="0" y="0"/>
          <a:chExt cx="0" cy="0"/>
        </a:xfrm>
      </p:grpSpPr>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35E5CF3C-E5B7-9F49-9168-50DF34FD653E}"/>
              </a:ext>
            </a:extLst>
          </p:cNvPr>
          <p:cNvSpPr>
            <a:spLocks noGrp="1"/>
          </p:cNvSpPr>
          <p:nvPr>
            <p:ph type="pic" sz="quarter" idx="13" hasCustomPrompt="1"/>
          </p:nvPr>
        </p:nvSpPr>
        <p:spPr>
          <a:xfrm>
            <a:off x="4665307" y="0"/>
            <a:ext cx="4478695" cy="6375400"/>
          </a:xfrm>
          <a:custGeom>
            <a:avLst/>
            <a:gdLst>
              <a:gd name="connsiteX0" fmla="*/ 0 w 4478695"/>
              <a:gd name="connsiteY0" fmla="*/ 0 h 4781550"/>
              <a:gd name="connsiteX1" fmla="*/ 1561138 w 4478695"/>
              <a:gd name="connsiteY1" fmla="*/ 0 h 4781550"/>
              <a:gd name="connsiteX2" fmla="*/ 1671062 w 4478695"/>
              <a:gd name="connsiteY2" fmla="*/ 0 h 4781550"/>
              <a:gd name="connsiteX3" fmla="*/ 2268895 w 4478695"/>
              <a:gd name="connsiteY3" fmla="*/ 0 h 4781550"/>
              <a:gd name="connsiteX4" fmla="*/ 4478695 w 4478695"/>
              <a:gd name="connsiteY4" fmla="*/ 0 h 4781550"/>
              <a:gd name="connsiteX5" fmla="*/ 4478695 w 4478695"/>
              <a:gd name="connsiteY5" fmla="*/ 4781550 h 4781550"/>
              <a:gd name="connsiteX6" fmla="*/ 309352 w 4478695"/>
              <a:gd name="connsiteY6" fmla="*/ 4781550 h 4781550"/>
              <a:gd name="connsiteX7" fmla="*/ 2198033 w 4478695"/>
              <a:gd name="connsiteY7" fmla="*/ 25717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8695" h="4781550">
                <a:moveTo>
                  <a:pt x="0" y="0"/>
                </a:moveTo>
                <a:lnTo>
                  <a:pt x="1561138" y="0"/>
                </a:lnTo>
                <a:lnTo>
                  <a:pt x="1671062" y="0"/>
                </a:lnTo>
                <a:lnTo>
                  <a:pt x="2268895" y="0"/>
                </a:lnTo>
                <a:lnTo>
                  <a:pt x="4478695" y="0"/>
                </a:lnTo>
                <a:lnTo>
                  <a:pt x="4478695" y="4781550"/>
                </a:lnTo>
                <a:lnTo>
                  <a:pt x="309352" y="4781550"/>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cxnSp>
        <p:nvCxnSpPr>
          <p:cNvPr id="35" name="Straight Connector 34"/>
          <p:cNvCxnSpPr>
            <a:cxnSpLocks/>
          </p:cNvCxnSpPr>
          <p:nvPr userDrawn="1"/>
        </p:nvCxnSpPr>
        <p:spPr>
          <a:xfrm>
            <a:off x="2" y="2616200"/>
            <a:ext cx="50291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hasCustomPrompt="1"/>
          </p:nvPr>
        </p:nvSpPr>
        <p:spPr>
          <a:xfrm>
            <a:off x="457201" y="381002"/>
            <a:ext cx="4571999" cy="2133599"/>
          </a:xfrm>
        </p:spPr>
        <p:txBody>
          <a:bodyPr>
            <a:normAutofit/>
          </a:bodyPr>
          <a:lstStyle>
            <a:lvl1pPr algn="l">
              <a:defRPr sz="2800" b="0" i="0" kern="1800" spc="-50" baseline="0">
                <a:solidFill>
                  <a:schemeClr val="tx2"/>
                </a:solidFill>
                <a:latin typeface="Roboto Slab" charset="0"/>
                <a:ea typeface="Roboto Slab" charset="0"/>
                <a:cs typeface="Roboto Slab" charset="0"/>
              </a:defRPr>
            </a:lvl1pPr>
          </a:lstStyle>
          <a:p>
            <a:r>
              <a:rPr lang="en-US"/>
              <a:t>Click To Edit Master Title Style</a:t>
            </a:r>
          </a:p>
        </p:txBody>
      </p:sp>
      <p:sp>
        <p:nvSpPr>
          <p:cNvPr id="8" name="Text Placeholder 7"/>
          <p:cNvSpPr>
            <a:spLocks noGrp="1"/>
          </p:cNvSpPr>
          <p:nvPr>
            <p:ph type="body" sz="quarter" idx="14"/>
          </p:nvPr>
        </p:nvSpPr>
        <p:spPr>
          <a:xfrm>
            <a:off x="457200" y="2717802"/>
            <a:ext cx="4572000" cy="3047999"/>
          </a:xfrm>
        </p:spPr>
        <p:txBody>
          <a:bodyPr>
            <a:normAutofit/>
          </a:bodyPr>
          <a:lstStyle>
            <a:lvl1pPr marL="0" indent="0" algn="l">
              <a:buNone/>
              <a:defRPr sz="1600"/>
            </a:lvl1pPr>
            <a:lvl2pPr marL="342892" indent="0">
              <a:buNone/>
              <a:defRPr/>
            </a:lvl2pPr>
            <a:lvl3pPr marL="574661" indent="0">
              <a:buNone/>
              <a:defRPr/>
            </a:lvl3pPr>
            <a:lvl4pPr marL="925489" indent="0">
              <a:buNone/>
              <a:defRPr/>
            </a:lvl4pPr>
            <a:lvl5pPr marL="1262030" indent="0">
              <a:buNone/>
              <a:defRPr/>
            </a:lvl5pPr>
          </a:lstStyle>
          <a:p>
            <a:pPr lvl="0"/>
            <a:r>
              <a:rPr lang="en-US"/>
              <a:t>Click to edit Master text styles</a:t>
            </a:r>
          </a:p>
        </p:txBody>
      </p:sp>
      <p:sp>
        <p:nvSpPr>
          <p:cNvPr id="3" name="Footer Placeholder 2">
            <a:extLst>
              <a:ext uri="{FF2B5EF4-FFF2-40B4-BE49-F238E27FC236}">
                <a16:creationId xmlns:a16="http://schemas.microsoft.com/office/drawing/2014/main" id="{95F02A6D-090B-FB4A-83AB-55F644ABC207}"/>
              </a:ext>
            </a:extLst>
          </p:cNvPr>
          <p:cNvSpPr>
            <a:spLocks noGrp="1"/>
          </p:cNvSpPr>
          <p:nvPr>
            <p:ph type="ftr" sz="quarter" idx="15"/>
          </p:nvPr>
        </p:nvSpPr>
        <p:spPr/>
        <p:txBody>
          <a:bodyPr/>
          <a:lstStyle/>
          <a:p>
            <a:r>
              <a:rPr lang="en-US" dirty="0"/>
              <a:t>CONFIDENTIAL © Deltek, Inc. All Rights Reserved.</a:t>
            </a:r>
          </a:p>
        </p:txBody>
      </p:sp>
      <p:sp>
        <p:nvSpPr>
          <p:cNvPr id="4" name="Slide Number Placeholder 3">
            <a:extLst>
              <a:ext uri="{FF2B5EF4-FFF2-40B4-BE49-F238E27FC236}">
                <a16:creationId xmlns:a16="http://schemas.microsoft.com/office/drawing/2014/main" id="{17C27B0F-AC6E-D042-9D6A-52DD5FED14C7}"/>
              </a:ext>
            </a:extLst>
          </p:cNvPr>
          <p:cNvSpPr>
            <a:spLocks noGrp="1"/>
          </p:cNvSpPr>
          <p:nvPr>
            <p:ph type="sldNum" sz="quarter" idx="16"/>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366071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hapter Layout">
    <p:spTree>
      <p:nvGrpSpPr>
        <p:cNvPr id="1" name=""/>
        <p:cNvGrpSpPr/>
        <p:nvPr/>
      </p:nvGrpSpPr>
      <p:grpSpPr>
        <a:xfrm>
          <a:off x="0" y="0"/>
          <a:ext cx="0" cy="0"/>
          <a:chOff x="0" y="0"/>
          <a:chExt cx="0" cy="0"/>
        </a:xfrm>
      </p:grpSpPr>
      <p:cxnSp>
        <p:nvCxnSpPr>
          <p:cNvPr id="5" name="Straight Connector 4"/>
          <p:cNvCxnSpPr>
            <a:cxnSpLocks/>
          </p:cNvCxnSpPr>
          <p:nvPr userDrawn="1"/>
        </p:nvCxnSpPr>
        <p:spPr>
          <a:xfrm>
            <a:off x="-2" y="685800"/>
            <a:ext cx="29718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674D46E-0DA9-714B-BEEA-E12B10FD1766}"/>
              </a:ext>
            </a:extLst>
          </p:cNvPr>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4"/>
          <p:cNvSpPr>
            <a:spLocks noGrp="1"/>
          </p:cNvSpPr>
          <p:nvPr>
            <p:ph type="title"/>
          </p:nvPr>
        </p:nvSpPr>
        <p:spPr>
          <a:xfrm>
            <a:off x="304800" y="685800"/>
            <a:ext cx="2667000" cy="2133600"/>
          </a:xfrm>
        </p:spPr>
        <p:txBody>
          <a:bodyPr anchor="t">
            <a:normAutofit/>
          </a:bodyPr>
          <a:lstStyle>
            <a:lvl1pPr algn="r">
              <a:defRPr sz="2400">
                <a:solidFill>
                  <a:schemeClr val="tx2"/>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D2E8C802-FA4C-DA4B-8845-974A57C89C8E}"/>
              </a:ext>
            </a:extLst>
          </p:cNvPr>
          <p:cNvSpPr>
            <a:spLocks noGrp="1"/>
          </p:cNvSpPr>
          <p:nvPr>
            <p:ph type="pic" sz="quarter" idx="13" hasCustomPrompt="1"/>
          </p:nvPr>
        </p:nvSpPr>
        <p:spPr>
          <a:xfrm>
            <a:off x="3428999" y="0"/>
            <a:ext cx="5715000" cy="6375400"/>
          </a:xfrm>
          <a:custGeom>
            <a:avLst/>
            <a:gdLst>
              <a:gd name="connsiteX0" fmla="*/ 0 w 5715000"/>
              <a:gd name="connsiteY0" fmla="*/ 0 h 4781550"/>
              <a:gd name="connsiteX1" fmla="*/ 1561138 w 5715000"/>
              <a:gd name="connsiteY1" fmla="*/ 0 h 4781550"/>
              <a:gd name="connsiteX2" fmla="*/ 1671062 w 5715000"/>
              <a:gd name="connsiteY2" fmla="*/ 0 h 4781550"/>
              <a:gd name="connsiteX3" fmla="*/ 2268895 w 5715000"/>
              <a:gd name="connsiteY3" fmla="*/ 0 h 4781550"/>
              <a:gd name="connsiteX4" fmla="*/ 4191000 w 5715000"/>
              <a:gd name="connsiteY4" fmla="*/ 0 h 4781550"/>
              <a:gd name="connsiteX5" fmla="*/ 4478695 w 5715000"/>
              <a:gd name="connsiteY5" fmla="*/ 0 h 4781550"/>
              <a:gd name="connsiteX6" fmla="*/ 5715000 w 5715000"/>
              <a:gd name="connsiteY6" fmla="*/ 0 h 4781550"/>
              <a:gd name="connsiteX7" fmla="*/ 5715000 w 5715000"/>
              <a:gd name="connsiteY7" fmla="*/ 4781550 h 4781550"/>
              <a:gd name="connsiteX8" fmla="*/ 309352 w 5715000"/>
              <a:gd name="connsiteY8" fmla="*/ 4781550 h 4781550"/>
              <a:gd name="connsiteX9" fmla="*/ 2198033 w 5715000"/>
              <a:gd name="connsiteY9" fmla="*/ 25717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0" h="4781550">
                <a:moveTo>
                  <a:pt x="0" y="0"/>
                </a:moveTo>
                <a:lnTo>
                  <a:pt x="1561138" y="0"/>
                </a:lnTo>
                <a:lnTo>
                  <a:pt x="1671062" y="0"/>
                </a:lnTo>
                <a:lnTo>
                  <a:pt x="2268895" y="0"/>
                </a:lnTo>
                <a:lnTo>
                  <a:pt x="4191000" y="0"/>
                </a:lnTo>
                <a:lnTo>
                  <a:pt x="4478695" y="0"/>
                </a:lnTo>
                <a:lnTo>
                  <a:pt x="5715000" y="0"/>
                </a:lnTo>
                <a:lnTo>
                  <a:pt x="5715000" y="4781550"/>
                </a:lnTo>
                <a:lnTo>
                  <a:pt x="309352" y="4781550"/>
                </a:lnTo>
                <a:lnTo>
                  <a:pt x="2198033" y="2571750"/>
                </a:lnTo>
                <a:close/>
              </a:path>
            </a:pathLst>
          </a:custGeom>
          <a:solidFill>
            <a:schemeClr val="bg1">
              <a:lumMod val="95000"/>
              <a:alpha val="50000"/>
            </a:schemeClr>
          </a:solidFill>
        </p:spPr>
        <p:txBody>
          <a:bodyPr wrap="square" anchor="ctr">
            <a:noAutofit/>
          </a:bodyPr>
          <a:lstStyle>
            <a:lvl1pPr marL="0" indent="0" algn="ctr">
              <a:buNone/>
              <a:defRPr sz="1400"/>
            </a:lvl1pPr>
          </a:lstStyle>
          <a:p>
            <a:r>
              <a:rPr lang="en-US" dirty="0"/>
              <a:t>Drag picture to placeholder </a:t>
            </a:r>
            <a:br>
              <a:rPr lang="en-US" dirty="0"/>
            </a:br>
            <a:r>
              <a:rPr lang="en-US" dirty="0"/>
              <a:t>or click icon to add</a:t>
            </a:r>
          </a:p>
        </p:txBody>
      </p:sp>
      <p:sp>
        <p:nvSpPr>
          <p:cNvPr id="4" name="Footer Placeholder 3">
            <a:extLst>
              <a:ext uri="{FF2B5EF4-FFF2-40B4-BE49-F238E27FC236}">
                <a16:creationId xmlns:a16="http://schemas.microsoft.com/office/drawing/2014/main" id="{71B8DA1E-9919-714B-B818-BA09EBE44F32}"/>
              </a:ext>
            </a:extLst>
          </p:cNvPr>
          <p:cNvSpPr>
            <a:spLocks noGrp="1"/>
          </p:cNvSpPr>
          <p:nvPr>
            <p:ph type="ftr" sz="quarter" idx="14"/>
          </p:nvPr>
        </p:nvSpPr>
        <p:spPr/>
        <p:txBody>
          <a:bodyPr/>
          <a:lstStyle/>
          <a:p>
            <a:r>
              <a:rPr lang="en-US" dirty="0"/>
              <a:t>CONFIDENTIAL © Deltek, Inc. All Rights Reserved.</a:t>
            </a:r>
          </a:p>
        </p:txBody>
      </p:sp>
      <p:sp>
        <p:nvSpPr>
          <p:cNvPr id="7" name="Slide Number Placeholder 6">
            <a:extLst>
              <a:ext uri="{FF2B5EF4-FFF2-40B4-BE49-F238E27FC236}">
                <a16:creationId xmlns:a16="http://schemas.microsoft.com/office/drawing/2014/main" id="{61DA6E05-E1DD-6640-8BA0-9BBC08DFBC98}"/>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14410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1"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3"/>
          </p:nvPr>
        </p:nvSpPr>
        <p:spPr/>
        <p:txBody>
          <a:bodyPr/>
          <a:lstStyle/>
          <a:p>
            <a:r>
              <a:rPr lang="en-US" dirty="0"/>
              <a:t>CONFIDENTIAL © Deltek, Inc. All Rights Reserved.</a:t>
            </a:r>
          </a:p>
        </p:txBody>
      </p:sp>
      <p:sp>
        <p:nvSpPr>
          <p:cNvPr id="3" name="Slide Number Placeholder 2"/>
          <p:cNvSpPr>
            <a:spLocks noGrp="1"/>
          </p:cNvSpPr>
          <p:nvPr>
            <p:ph type="sldNum" sz="quarter" idx="14"/>
          </p:nvPr>
        </p:nvSpPr>
        <p:spPr/>
        <p:txBody>
          <a:bodyPr/>
          <a:lstStyle/>
          <a:p>
            <a:fld id="{B55A158B-BCF3-9542-9167-C24EBDDACB7A}" type="slidenum">
              <a:rPr lang="uk-UA" smtClean="0"/>
              <a:pPr/>
              <a:t>‹#›</a:t>
            </a:fld>
            <a:endParaRPr lang="uk-UA"/>
          </a:p>
        </p:txBody>
      </p:sp>
      <p:sp>
        <p:nvSpPr>
          <p:cNvPr id="9" name="Content Placeholder 8"/>
          <p:cNvSpPr>
            <a:spLocks noGrp="1"/>
          </p:cNvSpPr>
          <p:nvPr>
            <p:ph sz="quarter" idx="15"/>
          </p:nvPr>
        </p:nvSpPr>
        <p:spPr>
          <a:xfrm>
            <a:off x="228600" y="1597152"/>
            <a:ext cx="868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A06E5703-6BE7-9B40-8657-9A23ECF8FD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877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cxnSp>
        <p:nvCxnSpPr>
          <p:cNvPr id="9" name="Straight Connector 8"/>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4206240" cy="4571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4709160" y="1600200"/>
            <a:ext cx="420624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dirty="0"/>
              <a:t>CONFIDENTIAL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7" name="Title 6">
            <a:extLst>
              <a:ext uri="{FF2B5EF4-FFF2-40B4-BE49-F238E27FC236}">
                <a16:creationId xmlns:a16="http://schemas.microsoft.com/office/drawing/2014/main" id="{6CF0F74C-53E5-2A4A-B749-683C5D2F4D3E}"/>
              </a:ext>
            </a:extLst>
          </p:cNvPr>
          <p:cNvSpPr>
            <a:spLocks noGrp="1"/>
          </p:cNvSpPr>
          <p:nvPr>
            <p:ph type="title"/>
          </p:nvPr>
        </p:nvSpPr>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28883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9" name="Straight Connector 8"/>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228600" y="1600202"/>
            <a:ext cx="2743200" cy="4571999"/>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3200400" y="1600200"/>
            <a:ext cx="2743200" cy="4572000"/>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5"/>
          </p:nvPr>
        </p:nvSpPr>
        <p:spPr/>
        <p:txBody>
          <a:bodyPr/>
          <a:lstStyle/>
          <a:p>
            <a:r>
              <a:rPr lang="en-US" dirty="0"/>
              <a:t>CONFIDENTIAL © Deltek, Inc. All Rights Reserved.</a:t>
            </a:r>
          </a:p>
        </p:txBody>
      </p:sp>
      <p:sp>
        <p:nvSpPr>
          <p:cNvPr id="6" name="Slide Number Placeholder 5"/>
          <p:cNvSpPr>
            <a:spLocks noGrp="1"/>
          </p:cNvSpPr>
          <p:nvPr>
            <p:ph type="sldNum" sz="quarter" idx="16"/>
          </p:nvPr>
        </p:nvSpPr>
        <p:spPr/>
        <p:txBody>
          <a:bodyPr/>
          <a:lstStyle/>
          <a:p>
            <a:fld id="{B55A158B-BCF3-9542-9167-C24EBDDACB7A}" type="slidenum">
              <a:rPr lang="uk-UA" smtClean="0"/>
              <a:pPr/>
              <a:t>‹#›</a:t>
            </a:fld>
            <a:endParaRPr lang="uk-UA"/>
          </a:p>
        </p:txBody>
      </p:sp>
      <p:sp>
        <p:nvSpPr>
          <p:cNvPr id="14" name="Content Placeholder 13">
            <a:extLst>
              <a:ext uri="{FF2B5EF4-FFF2-40B4-BE49-F238E27FC236}">
                <a16:creationId xmlns:a16="http://schemas.microsoft.com/office/drawing/2014/main" id="{6802070A-35F4-9446-A674-5FA0F434D700}"/>
              </a:ext>
            </a:extLst>
          </p:cNvPr>
          <p:cNvSpPr>
            <a:spLocks noGrp="1"/>
          </p:cNvSpPr>
          <p:nvPr>
            <p:ph sz="quarter" idx="17"/>
          </p:nvPr>
        </p:nvSpPr>
        <p:spPr>
          <a:xfrm>
            <a:off x="6172200" y="1600200"/>
            <a:ext cx="2743200" cy="457200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E5D0A4EA-7B7B-1844-8841-46FA5C7A7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396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Col w Photo Left">
    <p:spTree>
      <p:nvGrpSpPr>
        <p:cNvPr id="1" name=""/>
        <p:cNvGrpSpPr/>
        <p:nvPr/>
      </p:nvGrpSpPr>
      <p:grpSpPr>
        <a:xfrm>
          <a:off x="0" y="0"/>
          <a:ext cx="0" cy="0"/>
          <a:chOff x="0" y="0"/>
          <a:chExt cx="0" cy="0"/>
        </a:xfrm>
      </p:grpSpPr>
      <p:cxnSp>
        <p:nvCxnSpPr>
          <p:cNvPr id="12" name="Straight Connector 11"/>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1ED94C61-791C-ED47-8D7D-630F3E89590A}"/>
              </a:ext>
            </a:extLst>
          </p:cNvPr>
          <p:cNvSpPr>
            <a:spLocks noGrp="1"/>
          </p:cNvSpPr>
          <p:nvPr>
            <p:ph type="pic" sz="quarter" idx="10" hasCustomPrompt="1"/>
          </p:nvPr>
        </p:nvSpPr>
        <p:spPr>
          <a:xfrm>
            <a:off x="0" y="2"/>
            <a:ext cx="2834640" cy="6375399"/>
          </a:xfrm>
          <a:custGeom>
            <a:avLst/>
            <a:gdLst>
              <a:gd name="connsiteX0" fmla="*/ 0 w 2834640"/>
              <a:gd name="connsiteY0" fmla="*/ 0 h 4781549"/>
              <a:gd name="connsiteX1" fmla="*/ 2834640 w 2834640"/>
              <a:gd name="connsiteY1" fmla="*/ 0 h 4781549"/>
              <a:gd name="connsiteX2" fmla="*/ 2834640 w 2834640"/>
              <a:gd name="connsiteY2" fmla="*/ 4781549 h 4781549"/>
              <a:gd name="connsiteX3" fmla="*/ 0 w 283464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834640" h="4781549">
                <a:moveTo>
                  <a:pt x="0" y="0"/>
                </a:moveTo>
                <a:lnTo>
                  <a:pt x="2834640" y="0"/>
                </a:lnTo>
                <a:lnTo>
                  <a:pt x="283464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dirty="0"/>
              <a:t>Click to add picture</a:t>
            </a:r>
          </a:p>
        </p:txBody>
      </p:sp>
      <p:cxnSp>
        <p:nvCxnSpPr>
          <p:cNvPr id="9" name="Straight Connector 8"/>
          <p:cNvCxnSpPr>
            <a:cxnSpLocks/>
          </p:cNvCxnSpPr>
          <p:nvPr userDrawn="1"/>
        </p:nvCxnSpPr>
        <p:spPr>
          <a:xfrm>
            <a:off x="3200375" y="1498600"/>
            <a:ext cx="5943626"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1"/>
          <p:cNvSpPr>
            <a:spLocks noGrp="1"/>
          </p:cNvSpPr>
          <p:nvPr>
            <p:ph sz="quarter" idx="13"/>
          </p:nvPr>
        </p:nvSpPr>
        <p:spPr>
          <a:xfrm>
            <a:off x="3200400" y="1600200"/>
            <a:ext cx="5715574"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200376" y="76202"/>
            <a:ext cx="5715025" cy="1422399"/>
          </a:xfrm>
        </p:spPr>
        <p:txBody>
          <a:bodyPr/>
          <a:lstStyle/>
          <a:p>
            <a:r>
              <a:rPr lang="en-US"/>
              <a:t>Click to edit Master title style</a:t>
            </a:r>
          </a:p>
        </p:txBody>
      </p:sp>
      <p:sp>
        <p:nvSpPr>
          <p:cNvPr id="7" name="Footer Placeholder 6"/>
          <p:cNvSpPr>
            <a:spLocks noGrp="1"/>
          </p:cNvSpPr>
          <p:nvPr>
            <p:ph type="ftr" sz="quarter" idx="14"/>
          </p:nvPr>
        </p:nvSpPr>
        <p:spPr/>
        <p:txBody>
          <a:bodyPr/>
          <a:lstStyle/>
          <a:p>
            <a:r>
              <a:rPr lang="en-US" dirty="0"/>
              <a:t>CONFIDENTIAL © Deltek, Inc. All Rights Reserved.</a:t>
            </a:r>
          </a:p>
        </p:txBody>
      </p:sp>
      <p:sp>
        <p:nvSpPr>
          <p:cNvPr id="8" name="Slide Number Placeholder 7"/>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192250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Col w Photo R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AB77590-7346-B14D-B8D0-9CEC8803879B}"/>
              </a:ext>
            </a:extLst>
          </p:cNvPr>
          <p:cNvCxnSpPr/>
          <p:nvPr userDrawn="1"/>
        </p:nvCxnSpPr>
        <p:spPr>
          <a:xfrm>
            <a:off x="228598" y="1498599"/>
            <a:ext cx="8915402"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57062FD7-10E2-3A4E-B50E-173F7341F94F}"/>
              </a:ext>
            </a:extLst>
          </p:cNvPr>
          <p:cNvSpPr>
            <a:spLocks noGrp="1"/>
          </p:cNvSpPr>
          <p:nvPr>
            <p:ph type="pic" sz="quarter" idx="10" hasCustomPrompt="1"/>
          </p:nvPr>
        </p:nvSpPr>
        <p:spPr>
          <a:xfrm>
            <a:off x="6217920" y="2"/>
            <a:ext cx="2926080" cy="6375399"/>
          </a:xfrm>
          <a:custGeom>
            <a:avLst/>
            <a:gdLst>
              <a:gd name="connsiteX0" fmla="*/ 0 w 2926080"/>
              <a:gd name="connsiteY0" fmla="*/ 0 h 4781549"/>
              <a:gd name="connsiteX1" fmla="*/ 2926080 w 2926080"/>
              <a:gd name="connsiteY1" fmla="*/ 0 h 4781549"/>
              <a:gd name="connsiteX2" fmla="*/ 2926080 w 2926080"/>
              <a:gd name="connsiteY2" fmla="*/ 4781549 h 4781549"/>
              <a:gd name="connsiteX3" fmla="*/ 0 w 292608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2926080" h="4781549">
                <a:moveTo>
                  <a:pt x="0" y="0"/>
                </a:moveTo>
                <a:lnTo>
                  <a:pt x="2926080" y="0"/>
                </a:lnTo>
                <a:lnTo>
                  <a:pt x="292608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dirty="0"/>
              <a:t>Click to add picture</a:t>
            </a:r>
          </a:p>
        </p:txBody>
      </p:sp>
      <p:sp>
        <p:nvSpPr>
          <p:cNvPr id="6" name="Title 5"/>
          <p:cNvSpPr>
            <a:spLocks noGrp="1"/>
          </p:cNvSpPr>
          <p:nvPr>
            <p:ph type="title"/>
          </p:nvPr>
        </p:nvSpPr>
        <p:spPr>
          <a:xfrm>
            <a:off x="228602" y="76203"/>
            <a:ext cx="5714999" cy="1422397"/>
          </a:xfrm>
        </p:spPr>
        <p:txBody>
          <a:bodyPr/>
          <a:lstStyle/>
          <a:p>
            <a:r>
              <a:rPr lang="en-US"/>
              <a:t>Click to edit Master title style</a:t>
            </a:r>
          </a:p>
        </p:txBody>
      </p:sp>
      <p:sp>
        <p:nvSpPr>
          <p:cNvPr id="12" name="Content Placeholder 11"/>
          <p:cNvSpPr>
            <a:spLocks noGrp="1"/>
          </p:cNvSpPr>
          <p:nvPr>
            <p:ph sz="quarter" idx="13"/>
          </p:nvPr>
        </p:nvSpPr>
        <p:spPr>
          <a:xfrm>
            <a:off x="228602" y="1600200"/>
            <a:ext cx="57149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A88F431-7F1B-884A-98DD-B98788B0A8A0}"/>
              </a:ext>
            </a:extLst>
          </p:cNvPr>
          <p:cNvSpPr>
            <a:spLocks noGrp="1"/>
          </p:cNvSpPr>
          <p:nvPr>
            <p:ph type="ftr" sz="quarter" idx="14"/>
          </p:nvPr>
        </p:nvSpPr>
        <p:spPr/>
        <p:txBody>
          <a:bodyPr/>
          <a:lstStyle/>
          <a:p>
            <a:r>
              <a:rPr lang="en-US" dirty="0"/>
              <a:t>CONFIDENTIAL © Deltek, Inc. All Rights Reserved.</a:t>
            </a:r>
          </a:p>
        </p:txBody>
      </p:sp>
      <p:sp>
        <p:nvSpPr>
          <p:cNvPr id="7" name="Slide Number Placeholder 6">
            <a:extLst>
              <a:ext uri="{FF2B5EF4-FFF2-40B4-BE49-F238E27FC236}">
                <a16:creationId xmlns:a16="http://schemas.microsoft.com/office/drawing/2014/main" id="{1DC02E4C-4B28-4042-A28A-42E604947A56}"/>
              </a:ext>
            </a:extLst>
          </p:cNvPr>
          <p:cNvSpPr>
            <a:spLocks noGrp="1"/>
          </p:cNvSpPr>
          <p:nvPr>
            <p:ph type="sldNum" sz="quarter" idx="15"/>
          </p:nvPr>
        </p:nvSpPr>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22424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l w Photo Left Agenda">
    <p:spTree>
      <p:nvGrpSpPr>
        <p:cNvPr id="1" name=""/>
        <p:cNvGrpSpPr/>
        <p:nvPr/>
      </p:nvGrpSpPr>
      <p:grpSpPr>
        <a:xfrm>
          <a:off x="0" y="0"/>
          <a:ext cx="0" cy="0"/>
          <a:chOff x="0" y="0"/>
          <a:chExt cx="0" cy="0"/>
        </a:xfrm>
      </p:grpSpPr>
      <p:cxnSp>
        <p:nvCxnSpPr>
          <p:cNvPr id="8" name="Straight Connector 7"/>
          <p:cNvCxnSpPr>
            <a:cxnSpLocks/>
          </p:cNvCxnSpPr>
          <p:nvPr userDrawn="1"/>
        </p:nvCxnSpPr>
        <p:spPr>
          <a:xfrm>
            <a:off x="4800602" y="1701800"/>
            <a:ext cx="434339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375400"/>
            <a:ext cx="89154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10">
            <a:extLst>
              <a:ext uri="{FF2B5EF4-FFF2-40B4-BE49-F238E27FC236}">
                <a16:creationId xmlns:a16="http://schemas.microsoft.com/office/drawing/2014/main" id="{02C36E09-6CB2-614C-A9F3-F3800BFA69ED}"/>
              </a:ext>
            </a:extLst>
          </p:cNvPr>
          <p:cNvSpPr>
            <a:spLocks noGrp="1"/>
          </p:cNvSpPr>
          <p:nvPr>
            <p:ph type="pic" sz="quarter" idx="10" hasCustomPrompt="1"/>
          </p:nvPr>
        </p:nvSpPr>
        <p:spPr>
          <a:xfrm>
            <a:off x="0" y="3"/>
            <a:ext cx="4343400" cy="6375397"/>
          </a:xfrm>
          <a:custGeom>
            <a:avLst/>
            <a:gdLst>
              <a:gd name="connsiteX0" fmla="*/ 0 w 4343400"/>
              <a:gd name="connsiteY0" fmla="*/ 0 h 4781549"/>
              <a:gd name="connsiteX1" fmla="*/ 4343400 w 4343400"/>
              <a:gd name="connsiteY1" fmla="*/ 0 h 4781549"/>
              <a:gd name="connsiteX2" fmla="*/ 4343400 w 4343400"/>
              <a:gd name="connsiteY2" fmla="*/ 4781549 h 4781549"/>
              <a:gd name="connsiteX3" fmla="*/ 0 w 434340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4343400" h="4781549">
                <a:moveTo>
                  <a:pt x="0" y="0"/>
                </a:moveTo>
                <a:lnTo>
                  <a:pt x="4343400" y="0"/>
                </a:lnTo>
                <a:lnTo>
                  <a:pt x="4343400" y="4781549"/>
                </a:lnTo>
                <a:lnTo>
                  <a:pt x="0" y="4781549"/>
                </a:lnTo>
                <a:close/>
              </a:path>
            </a:pathLst>
          </a:custGeom>
          <a:solidFill>
            <a:schemeClr val="bg1">
              <a:lumMod val="95000"/>
            </a:schemeClr>
          </a:solidFill>
        </p:spPr>
        <p:txBody>
          <a:bodyPr wrap="square" anchor="ctr">
            <a:noAutofit/>
          </a:bodyPr>
          <a:lstStyle>
            <a:lvl1pPr algn="ctr">
              <a:defRPr/>
            </a:lvl1pPr>
          </a:lstStyle>
          <a:p>
            <a:r>
              <a:rPr lang="en-US" dirty="0"/>
              <a:t>Click to add picture</a:t>
            </a:r>
          </a:p>
        </p:txBody>
      </p:sp>
      <p:sp>
        <p:nvSpPr>
          <p:cNvPr id="6" name="Title 5"/>
          <p:cNvSpPr>
            <a:spLocks noGrp="1"/>
          </p:cNvSpPr>
          <p:nvPr>
            <p:ph type="title"/>
          </p:nvPr>
        </p:nvSpPr>
        <p:spPr>
          <a:xfrm>
            <a:off x="4800601" y="177803"/>
            <a:ext cx="4114800" cy="1523997"/>
          </a:xfrm>
        </p:spPr>
        <p:txBody>
          <a:bodyPr>
            <a:normAutofit/>
          </a:bodyPr>
          <a:lstStyle>
            <a:lvl1pPr>
              <a:defRPr sz="2800"/>
            </a:lvl1pPr>
          </a:lstStyle>
          <a:p>
            <a:r>
              <a:rPr lang="en-US"/>
              <a:t>Click to edit Master title style</a:t>
            </a:r>
          </a:p>
        </p:txBody>
      </p:sp>
      <p:sp>
        <p:nvSpPr>
          <p:cNvPr id="12" name="Content Placeholder 11"/>
          <p:cNvSpPr>
            <a:spLocks noGrp="1"/>
          </p:cNvSpPr>
          <p:nvPr>
            <p:ph sz="quarter" idx="13" hasCustomPrompt="1"/>
          </p:nvPr>
        </p:nvSpPr>
        <p:spPr>
          <a:xfrm>
            <a:off x="4800601" y="1905000"/>
            <a:ext cx="4114800" cy="4267200"/>
          </a:xfrm>
        </p:spPr>
        <p:txBody>
          <a:bodyPr/>
          <a:lstStyle>
            <a:lvl1pPr marL="346075" indent="-334963">
              <a:buFont typeface="+mj-lt"/>
              <a:buAutoNum type="arabicPeriod"/>
              <a:tabLst/>
              <a:defRPr/>
            </a:lvl1pPr>
            <a:lvl2pPr marL="11113" indent="0">
              <a:buFont typeface="+mj-lt"/>
              <a:buNone/>
              <a:tabLst/>
              <a:defRPr/>
            </a:lvl2pPr>
            <a:lvl3pPr marL="11113" indent="0">
              <a:buFont typeface="+mj-lt"/>
              <a:buNone/>
              <a:tabLst/>
              <a:defRPr/>
            </a:lvl3pPr>
            <a:lvl4pPr marL="11113" indent="0">
              <a:buFont typeface="+mj-lt"/>
              <a:buNone/>
              <a:tabLst/>
              <a:defRPr/>
            </a:lvl4pPr>
            <a:lvl5pPr marL="11113" indent="0">
              <a:buFont typeface="+mj-lt"/>
              <a:buNone/>
              <a:tabLst/>
              <a:defRPr/>
            </a:lvl5pPr>
          </a:lstStyle>
          <a:p>
            <a:pPr lvl="0"/>
            <a:r>
              <a:rPr lang="en-US"/>
              <a:t>First level</a:t>
            </a:r>
          </a:p>
          <a:p>
            <a:pPr lvl="0"/>
            <a:r>
              <a:rPr lang="en-US"/>
              <a:t>Second level</a:t>
            </a:r>
          </a:p>
          <a:p>
            <a:pPr lvl="0"/>
            <a:r>
              <a:rPr lang="en-US"/>
              <a:t>Third level</a:t>
            </a:r>
          </a:p>
          <a:p>
            <a:pPr lvl="0"/>
            <a:r>
              <a:rPr lang="en-US"/>
              <a:t>Fourth level</a:t>
            </a:r>
          </a:p>
          <a:p>
            <a:pPr lvl="0"/>
            <a:r>
              <a:rPr lang="en-US"/>
              <a:t>Fifth level</a:t>
            </a:r>
          </a:p>
        </p:txBody>
      </p:sp>
      <p:sp>
        <p:nvSpPr>
          <p:cNvPr id="2" name="Footer Placeholder 1"/>
          <p:cNvSpPr>
            <a:spLocks noGrp="1"/>
          </p:cNvSpPr>
          <p:nvPr>
            <p:ph type="ftr" sz="quarter" idx="14"/>
          </p:nvPr>
        </p:nvSpPr>
        <p:spPr/>
        <p:txBody>
          <a:bodyPr/>
          <a:lstStyle/>
          <a:p>
            <a:r>
              <a:rPr lang="en-US" dirty="0"/>
              <a:t>CONFIDENTIAL © Deltek, Inc. All Rights Reserved.</a:t>
            </a:r>
          </a:p>
        </p:txBody>
      </p:sp>
      <p:sp>
        <p:nvSpPr>
          <p:cNvPr id="3" name="Slide Number Placeholder 2"/>
          <p:cNvSpPr>
            <a:spLocks noGrp="1"/>
          </p:cNvSpPr>
          <p:nvPr>
            <p:ph type="sldNum" sz="quarter" idx="15"/>
          </p:nvPr>
        </p:nvSpPr>
        <p:spPr>
          <a:xfrm>
            <a:off x="8270853" y="6375400"/>
            <a:ext cx="644549" cy="482600"/>
          </a:xfrm>
        </p:spPr>
        <p:txBody>
          <a:bodyPr/>
          <a:lstStyle/>
          <a:p>
            <a:fld id="{B55A158B-BCF3-9542-9167-C24EBDDACB7A}" type="slidenum">
              <a:rPr lang="uk-UA" smtClean="0"/>
              <a:pPr/>
              <a:t>‹#›</a:t>
            </a:fld>
            <a:endParaRPr lang="uk-UA"/>
          </a:p>
        </p:txBody>
      </p:sp>
    </p:spTree>
    <p:extLst>
      <p:ext uri="{BB962C8B-B14F-4D97-AF65-F5344CB8AC3E}">
        <p14:creationId xmlns:p14="http://schemas.microsoft.com/office/powerpoint/2010/main" val="80750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63" Type="http://schemas.openxmlformats.org/officeDocument/2006/relationships/slideLayout" Target="../slideLayouts/slideLayout69.xml"/><Relationship Id="rId68" Type="http://schemas.openxmlformats.org/officeDocument/2006/relationships/slideLayout" Target="../slideLayouts/slideLayout74.xml"/><Relationship Id="rId76" Type="http://schemas.openxmlformats.org/officeDocument/2006/relationships/slideLayout" Target="../slideLayouts/slideLayout82.xml"/><Relationship Id="rId7" Type="http://schemas.openxmlformats.org/officeDocument/2006/relationships/slideLayout" Target="../slideLayouts/slideLayout13.xml"/><Relationship Id="rId71" Type="http://schemas.openxmlformats.org/officeDocument/2006/relationships/slideLayout" Target="../slideLayouts/slideLayout77.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slideLayout" Target="../slideLayouts/slideLayout72.xml"/><Relationship Id="rId74" Type="http://schemas.openxmlformats.org/officeDocument/2006/relationships/slideLayout" Target="../slideLayouts/slideLayout80.xml"/><Relationship Id="rId79" Type="http://schemas.openxmlformats.org/officeDocument/2006/relationships/slideLayout" Target="../slideLayouts/slideLayout85.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82"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73" Type="http://schemas.openxmlformats.org/officeDocument/2006/relationships/slideLayout" Target="../slideLayouts/slideLayout79.xml"/><Relationship Id="rId78" Type="http://schemas.openxmlformats.org/officeDocument/2006/relationships/slideLayout" Target="../slideLayouts/slideLayout84.xml"/><Relationship Id="rId81" Type="http://schemas.openxmlformats.org/officeDocument/2006/relationships/slideLayout" Target="../slideLayouts/slideLayout8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slideLayout" Target="../slideLayouts/slideLayout75.xml"/><Relationship Id="rId77" Type="http://schemas.openxmlformats.org/officeDocument/2006/relationships/slideLayout" Target="../slideLayouts/slideLayout83.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72" Type="http://schemas.openxmlformats.org/officeDocument/2006/relationships/slideLayout" Target="../slideLayouts/slideLayout78.xml"/><Relationship Id="rId80" Type="http://schemas.openxmlformats.org/officeDocument/2006/relationships/slideLayout" Target="../slideLayouts/slideLayout86.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slideLayout" Target="../slideLayouts/slideLayout73.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70" Type="http://schemas.openxmlformats.org/officeDocument/2006/relationships/slideLayout" Target="../slideLayouts/slideLayout76.xml"/><Relationship Id="rId75" Type="http://schemas.openxmlformats.org/officeDocument/2006/relationships/slideLayout" Target="../slideLayouts/slideLayout81.xml"/><Relationship Id="rId83"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50" Type="http://schemas.openxmlformats.org/officeDocument/2006/relationships/slideLayout" Target="../slideLayouts/slideLayout137.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slideLayout" Target="../slideLayouts/slideLayout128.xml"/><Relationship Id="rId54" Type="http://schemas.microsoft.com/office/2007/relationships/hdphoto" Target="../media/hdphoto2.wdp"/><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53" Type="http://schemas.openxmlformats.org/officeDocument/2006/relationships/image" Target="../media/image22.pn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theme" Target="../theme/theme3.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8" Type="http://schemas.openxmlformats.org/officeDocument/2006/relationships/slideLayout" Target="../slideLayouts/slideLayout95.xml"/><Relationship Id="rId51" Type="http://schemas.openxmlformats.org/officeDocument/2006/relationships/slideLayout" Target="../slideLayouts/slideLayout13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9" Type="http://schemas.openxmlformats.org/officeDocument/2006/relationships/slideLayout" Target="../slideLayouts/slideLayout177.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42" Type="http://schemas.openxmlformats.org/officeDocument/2006/relationships/slideLayout" Target="../slideLayouts/slideLayout180.xml"/><Relationship Id="rId47" Type="http://schemas.openxmlformats.org/officeDocument/2006/relationships/slideLayout" Target="../slideLayouts/slideLayout185.xml"/><Relationship Id="rId50" Type="http://schemas.openxmlformats.org/officeDocument/2006/relationships/slideLayout" Target="../slideLayouts/slideLayout188.xml"/><Relationship Id="rId55" Type="http://schemas.openxmlformats.org/officeDocument/2006/relationships/slideLayout" Target="../slideLayouts/slideLayout193.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41" Type="http://schemas.openxmlformats.org/officeDocument/2006/relationships/slideLayout" Target="../slideLayouts/slideLayout179.xml"/><Relationship Id="rId54" Type="http://schemas.openxmlformats.org/officeDocument/2006/relationships/slideLayout" Target="../slideLayouts/slideLayout192.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40" Type="http://schemas.openxmlformats.org/officeDocument/2006/relationships/slideLayout" Target="../slideLayouts/slideLayout178.xml"/><Relationship Id="rId45" Type="http://schemas.openxmlformats.org/officeDocument/2006/relationships/slideLayout" Target="../slideLayouts/slideLayout183.xml"/><Relationship Id="rId53" Type="http://schemas.openxmlformats.org/officeDocument/2006/relationships/slideLayout" Target="../slideLayouts/slideLayout191.xml"/><Relationship Id="rId58" Type="http://schemas.openxmlformats.org/officeDocument/2006/relationships/slideLayout" Target="../slideLayouts/slideLayout196.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49" Type="http://schemas.openxmlformats.org/officeDocument/2006/relationships/slideLayout" Target="../slideLayouts/slideLayout187.xml"/><Relationship Id="rId57" Type="http://schemas.openxmlformats.org/officeDocument/2006/relationships/slideLayout" Target="../slideLayouts/slideLayout195.xml"/><Relationship Id="rId61" Type="http://schemas.microsoft.com/office/2007/relationships/hdphoto" Target="../media/hdphoto2.wdp"/><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4" Type="http://schemas.openxmlformats.org/officeDocument/2006/relationships/slideLayout" Target="../slideLayouts/slideLayout182.xml"/><Relationship Id="rId52" Type="http://schemas.openxmlformats.org/officeDocument/2006/relationships/slideLayout" Target="../slideLayouts/slideLayout190.xml"/><Relationship Id="rId60" Type="http://schemas.openxmlformats.org/officeDocument/2006/relationships/image" Target="../media/image22.pn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43" Type="http://schemas.openxmlformats.org/officeDocument/2006/relationships/slideLayout" Target="../slideLayouts/slideLayout181.xml"/><Relationship Id="rId48" Type="http://schemas.openxmlformats.org/officeDocument/2006/relationships/slideLayout" Target="../slideLayouts/slideLayout186.xml"/><Relationship Id="rId56" Type="http://schemas.openxmlformats.org/officeDocument/2006/relationships/slideLayout" Target="../slideLayouts/slideLayout194.xml"/><Relationship Id="rId8" Type="http://schemas.openxmlformats.org/officeDocument/2006/relationships/slideLayout" Target="../slideLayouts/slideLayout146.xml"/><Relationship Id="rId51" Type="http://schemas.openxmlformats.org/officeDocument/2006/relationships/slideLayout" Target="../slideLayouts/slideLayout189.xml"/><Relationship Id="rId3" Type="http://schemas.openxmlformats.org/officeDocument/2006/relationships/slideLayout" Target="../slideLayouts/slideLayout141.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46" Type="http://schemas.openxmlformats.org/officeDocument/2006/relationships/slideLayout" Target="../slideLayouts/slideLayout184.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slideLayout" Target="../slideLayouts/slideLayout222.xml"/><Relationship Id="rId39" Type="http://schemas.openxmlformats.org/officeDocument/2006/relationships/slideLayout" Target="../slideLayouts/slideLayout235.xml"/><Relationship Id="rId21" Type="http://schemas.openxmlformats.org/officeDocument/2006/relationships/slideLayout" Target="../slideLayouts/slideLayout217.xml"/><Relationship Id="rId34" Type="http://schemas.openxmlformats.org/officeDocument/2006/relationships/slideLayout" Target="../slideLayouts/slideLayout230.xml"/><Relationship Id="rId42" Type="http://schemas.openxmlformats.org/officeDocument/2006/relationships/slideLayout" Target="../slideLayouts/slideLayout238.xml"/><Relationship Id="rId47" Type="http://schemas.openxmlformats.org/officeDocument/2006/relationships/slideLayout" Target="../slideLayouts/slideLayout243.xml"/><Relationship Id="rId50" Type="http://schemas.openxmlformats.org/officeDocument/2006/relationships/slideLayout" Target="../slideLayouts/slideLayout246.xml"/><Relationship Id="rId55" Type="http://schemas.openxmlformats.org/officeDocument/2006/relationships/slideLayout" Target="../slideLayouts/slideLayout251.xml"/><Relationship Id="rId7" Type="http://schemas.openxmlformats.org/officeDocument/2006/relationships/slideLayout" Target="../slideLayouts/slideLayout20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29" Type="http://schemas.openxmlformats.org/officeDocument/2006/relationships/slideLayout" Target="../slideLayouts/slideLayout225.xml"/><Relationship Id="rId41" Type="http://schemas.openxmlformats.org/officeDocument/2006/relationships/slideLayout" Target="../slideLayouts/slideLayout237.xml"/><Relationship Id="rId54" Type="http://schemas.openxmlformats.org/officeDocument/2006/relationships/slideLayout" Target="../slideLayouts/slideLayout250.xml"/><Relationship Id="rId62" Type="http://schemas.microsoft.com/office/2007/relationships/hdphoto" Target="../media/hdphoto3.wdp"/><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32" Type="http://schemas.openxmlformats.org/officeDocument/2006/relationships/slideLayout" Target="../slideLayouts/slideLayout228.xml"/><Relationship Id="rId37" Type="http://schemas.openxmlformats.org/officeDocument/2006/relationships/slideLayout" Target="../slideLayouts/slideLayout233.xml"/><Relationship Id="rId40" Type="http://schemas.openxmlformats.org/officeDocument/2006/relationships/slideLayout" Target="../slideLayouts/slideLayout236.xml"/><Relationship Id="rId45" Type="http://schemas.openxmlformats.org/officeDocument/2006/relationships/slideLayout" Target="../slideLayouts/slideLayout241.xml"/><Relationship Id="rId53" Type="http://schemas.openxmlformats.org/officeDocument/2006/relationships/slideLayout" Target="../slideLayouts/slideLayout249.xml"/><Relationship Id="rId58" Type="http://schemas.openxmlformats.org/officeDocument/2006/relationships/slideLayout" Target="../slideLayouts/slideLayout254.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36" Type="http://schemas.openxmlformats.org/officeDocument/2006/relationships/slideLayout" Target="../slideLayouts/slideLayout232.xml"/><Relationship Id="rId49" Type="http://schemas.openxmlformats.org/officeDocument/2006/relationships/slideLayout" Target="../slideLayouts/slideLayout245.xml"/><Relationship Id="rId57" Type="http://schemas.openxmlformats.org/officeDocument/2006/relationships/slideLayout" Target="../slideLayouts/slideLayout253.xml"/><Relationship Id="rId61" Type="http://schemas.openxmlformats.org/officeDocument/2006/relationships/image" Target="../media/image36.png"/><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31" Type="http://schemas.openxmlformats.org/officeDocument/2006/relationships/slideLayout" Target="../slideLayouts/slideLayout227.xml"/><Relationship Id="rId44" Type="http://schemas.openxmlformats.org/officeDocument/2006/relationships/slideLayout" Target="../slideLayouts/slideLayout240.xml"/><Relationship Id="rId52" Type="http://schemas.openxmlformats.org/officeDocument/2006/relationships/slideLayout" Target="../slideLayouts/slideLayout248.xml"/><Relationship Id="rId60" Type="http://schemas.openxmlformats.org/officeDocument/2006/relationships/theme" Target="../theme/theme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30" Type="http://schemas.openxmlformats.org/officeDocument/2006/relationships/slideLayout" Target="../slideLayouts/slideLayout226.xml"/><Relationship Id="rId35" Type="http://schemas.openxmlformats.org/officeDocument/2006/relationships/slideLayout" Target="../slideLayouts/slideLayout231.xml"/><Relationship Id="rId43" Type="http://schemas.openxmlformats.org/officeDocument/2006/relationships/slideLayout" Target="../slideLayouts/slideLayout239.xml"/><Relationship Id="rId48" Type="http://schemas.openxmlformats.org/officeDocument/2006/relationships/slideLayout" Target="../slideLayouts/slideLayout244.xml"/><Relationship Id="rId56" Type="http://schemas.openxmlformats.org/officeDocument/2006/relationships/slideLayout" Target="../slideLayouts/slideLayout252.xml"/><Relationship Id="rId8" Type="http://schemas.openxmlformats.org/officeDocument/2006/relationships/slideLayout" Target="../slideLayouts/slideLayout204.xml"/><Relationship Id="rId51" Type="http://schemas.openxmlformats.org/officeDocument/2006/relationships/slideLayout" Target="../slideLayouts/slideLayout247.xml"/><Relationship Id="rId3" Type="http://schemas.openxmlformats.org/officeDocument/2006/relationships/slideLayout" Target="../slideLayouts/slideLayout199.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38" Type="http://schemas.openxmlformats.org/officeDocument/2006/relationships/slideLayout" Target="../slideLayouts/slideLayout234.xml"/><Relationship Id="rId46" Type="http://schemas.openxmlformats.org/officeDocument/2006/relationships/slideLayout" Target="../slideLayouts/slideLayout242.xml"/><Relationship Id="rId59" Type="http://schemas.openxmlformats.org/officeDocument/2006/relationships/slideLayout" Target="../slideLayouts/slideLayout25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26" Type="http://schemas.openxmlformats.org/officeDocument/2006/relationships/slideLayout" Target="../slideLayouts/slideLayout281.xml"/><Relationship Id="rId39" Type="http://schemas.openxmlformats.org/officeDocument/2006/relationships/slideLayout" Target="../slideLayouts/slideLayout294.xml"/><Relationship Id="rId21" Type="http://schemas.openxmlformats.org/officeDocument/2006/relationships/slideLayout" Target="../slideLayouts/slideLayout276.xml"/><Relationship Id="rId34" Type="http://schemas.openxmlformats.org/officeDocument/2006/relationships/slideLayout" Target="../slideLayouts/slideLayout289.xml"/><Relationship Id="rId42" Type="http://schemas.openxmlformats.org/officeDocument/2006/relationships/slideLayout" Target="../slideLayouts/slideLayout297.xml"/><Relationship Id="rId47" Type="http://schemas.openxmlformats.org/officeDocument/2006/relationships/slideLayout" Target="../slideLayouts/slideLayout302.xml"/><Relationship Id="rId50" Type="http://schemas.openxmlformats.org/officeDocument/2006/relationships/slideLayout" Target="../slideLayouts/slideLayout305.xml"/><Relationship Id="rId55" Type="http://schemas.openxmlformats.org/officeDocument/2006/relationships/slideLayout" Target="../slideLayouts/slideLayout310.xml"/><Relationship Id="rId7" Type="http://schemas.openxmlformats.org/officeDocument/2006/relationships/slideLayout" Target="../slideLayouts/slideLayout26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slideLayout" Target="../slideLayouts/slideLayout275.xml"/><Relationship Id="rId29" Type="http://schemas.openxmlformats.org/officeDocument/2006/relationships/slideLayout" Target="../slideLayouts/slideLayout284.xml"/><Relationship Id="rId41" Type="http://schemas.openxmlformats.org/officeDocument/2006/relationships/slideLayout" Target="../slideLayouts/slideLayout296.xml"/><Relationship Id="rId54" Type="http://schemas.openxmlformats.org/officeDocument/2006/relationships/slideLayout" Target="../slideLayouts/slideLayout309.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24" Type="http://schemas.openxmlformats.org/officeDocument/2006/relationships/slideLayout" Target="../slideLayouts/slideLayout279.xml"/><Relationship Id="rId32" Type="http://schemas.openxmlformats.org/officeDocument/2006/relationships/slideLayout" Target="../slideLayouts/slideLayout287.xml"/><Relationship Id="rId37" Type="http://schemas.openxmlformats.org/officeDocument/2006/relationships/slideLayout" Target="../slideLayouts/slideLayout292.xml"/><Relationship Id="rId40" Type="http://schemas.openxmlformats.org/officeDocument/2006/relationships/slideLayout" Target="../slideLayouts/slideLayout295.xml"/><Relationship Id="rId45" Type="http://schemas.openxmlformats.org/officeDocument/2006/relationships/slideLayout" Target="../slideLayouts/slideLayout300.xml"/><Relationship Id="rId53" Type="http://schemas.openxmlformats.org/officeDocument/2006/relationships/slideLayout" Target="../slideLayouts/slideLayout308.xml"/><Relationship Id="rId58" Type="http://schemas.openxmlformats.org/officeDocument/2006/relationships/slideLayout" Target="../slideLayouts/slideLayout313.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23" Type="http://schemas.openxmlformats.org/officeDocument/2006/relationships/slideLayout" Target="../slideLayouts/slideLayout278.xml"/><Relationship Id="rId28" Type="http://schemas.openxmlformats.org/officeDocument/2006/relationships/slideLayout" Target="../slideLayouts/slideLayout283.xml"/><Relationship Id="rId36" Type="http://schemas.openxmlformats.org/officeDocument/2006/relationships/slideLayout" Target="../slideLayouts/slideLayout291.xml"/><Relationship Id="rId49" Type="http://schemas.openxmlformats.org/officeDocument/2006/relationships/slideLayout" Target="../slideLayouts/slideLayout304.xml"/><Relationship Id="rId57" Type="http://schemas.openxmlformats.org/officeDocument/2006/relationships/slideLayout" Target="../slideLayouts/slideLayout312.xml"/><Relationship Id="rId61" Type="http://schemas.microsoft.com/office/2007/relationships/hdphoto" Target="../media/hdphoto4.wdp"/><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31" Type="http://schemas.openxmlformats.org/officeDocument/2006/relationships/slideLayout" Target="../slideLayouts/slideLayout286.xml"/><Relationship Id="rId44" Type="http://schemas.openxmlformats.org/officeDocument/2006/relationships/slideLayout" Target="../slideLayouts/slideLayout299.xml"/><Relationship Id="rId52" Type="http://schemas.openxmlformats.org/officeDocument/2006/relationships/slideLayout" Target="../slideLayouts/slideLayout307.xml"/><Relationship Id="rId60" Type="http://schemas.openxmlformats.org/officeDocument/2006/relationships/image" Target="../media/image43.png"/><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slideLayout" Target="../slideLayouts/slideLayout277.xml"/><Relationship Id="rId27" Type="http://schemas.openxmlformats.org/officeDocument/2006/relationships/slideLayout" Target="../slideLayouts/slideLayout282.xml"/><Relationship Id="rId30" Type="http://schemas.openxmlformats.org/officeDocument/2006/relationships/slideLayout" Target="../slideLayouts/slideLayout285.xml"/><Relationship Id="rId35" Type="http://schemas.openxmlformats.org/officeDocument/2006/relationships/slideLayout" Target="../slideLayouts/slideLayout290.xml"/><Relationship Id="rId43" Type="http://schemas.openxmlformats.org/officeDocument/2006/relationships/slideLayout" Target="../slideLayouts/slideLayout298.xml"/><Relationship Id="rId48" Type="http://schemas.openxmlformats.org/officeDocument/2006/relationships/slideLayout" Target="../slideLayouts/slideLayout303.xml"/><Relationship Id="rId56" Type="http://schemas.openxmlformats.org/officeDocument/2006/relationships/slideLayout" Target="../slideLayouts/slideLayout311.xml"/><Relationship Id="rId8" Type="http://schemas.openxmlformats.org/officeDocument/2006/relationships/slideLayout" Target="../slideLayouts/slideLayout263.xml"/><Relationship Id="rId51" Type="http://schemas.openxmlformats.org/officeDocument/2006/relationships/slideLayout" Target="../slideLayouts/slideLayout306.xml"/><Relationship Id="rId3" Type="http://schemas.openxmlformats.org/officeDocument/2006/relationships/slideLayout" Target="../slideLayouts/slideLayout258.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5" Type="http://schemas.openxmlformats.org/officeDocument/2006/relationships/slideLayout" Target="../slideLayouts/slideLayout280.xml"/><Relationship Id="rId33" Type="http://schemas.openxmlformats.org/officeDocument/2006/relationships/slideLayout" Target="../slideLayouts/slideLayout288.xml"/><Relationship Id="rId38" Type="http://schemas.openxmlformats.org/officeDocument/2006/relationships/slideLayout" Target="../slideLayouts/slideLayout293.xml"/><Relationship Id="rId46" Type="http://schemas.openxmlformats.org/officeDocument/2006/relationships/slideLayout" Target="../slideLayouts/slideLayout301.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3" Type="http://schemas.openxmlformats.org/officeDocument/2006/relationships/slideLayout" Target="../slideLayouts/slideLayout316.xml"/><Relationship Id="rId21" Type="http://schemas.openxmlformats.org/officeDocument/2006/relationships/theme" Target="../theme/theme7.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slideLayout" Target="../slideLayouts/slideLayout333.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image" Target="../media/image36.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26" Type="http://schemas.openxmlformats.org/officeDocument/2006/relationships/slideLayout" Target="../slideLayouts/slideLayout359.xml"/><Relationship Id="rId39" Type="http://schemas.openxmlformats.org/officeDocument/2006/relationships/slideLayout" Target="../slideLayouts/slideLayout372.xml"/><Relationship Id="rId3" Type="http://schemas.openxmlformats.org/officeDocument/2006/relationships/slideLayout" Target="../slideLayouts/slideLayout336.xml"/><Relationship Id="rId21" Type="http://schemas.openxmlformats.org/officeDocument/2006/relationships/slideLayout" Target="../slideLayouts/slideLayout354.xml"/><Relationship Id="rId34" Type="http://schemas.openxmlformats.org/officeDocument/2006/relationships/slideLayout" Target="../slideLayouts/slideLayout367.xml"/><Relationship Id="rId42" Type="http://schemas.openxmlformats.org/officeDocument/2006/relationships/slideLayout" Target="../slideLayouts/slideLayout375.xml"/><Relationship Id="rId47" Type="http://schemas.openxmlformats.org/officeDocument/2006/relationships/slideLayout" Target="../slideLayouts/slideLayout380.xml"/><Relationship Id="rId50" Type="http://schemas.openxmlformats.org/officeDocument/2006/relationships/slideLayout" Target="../slideLayouts/slideLayout383.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46" Type="http://schemas.openxmlformats.org/officeDocument/2006/relationships/slideLayout" Target="../slideLayouts/slideLayout379.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0" Type="http://schemas.openxmlformats.org/officeDocument/2006/relationships/slideLayout" Target="../slideLayouts/slideLayout353.xml"/><Relationship Id="rId29" Type="http://schemas.openxmlformats.org/officeDocument/2006/relationships/slideLayout" Target="../slideLayouts/slideLayout362.xml"/><Relationship Id="rId41" Type="http://schemas.openxmlformats.org/officeDocument/2006/relationships/slideLayout" Target="../slideLayouts/slideLayout374.xml"/><Relationship Id="rId54" Type="http://schemas.openxmlformats.org/officeDocument/2006/relationships/image" Target="../media/image56.png"/><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40" Type="http://schemas.openxmlformats.org/officeDocument/2006/relationships/slideLayout" Target="../slideLayouts/slideLayout373.xml"/><Relationship Id="rId45" Type="http://schemas.openxmlformats.org/officeDocument/2006/relationships/slideLayout" Target="../slideLayouts/slideLayout378.xml"/><Relationship Id="rId53" Type="http://schemas.openxmlformats.org/officeDocument/2006/relationships/theme" Target="../theme/theme8.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49" Type="http://schemas.openxmlformats.org/officeDocument/2006/relationships/slideLayout" Target="../slideLayouts/slideLayout382.xml"/><Relationship Id="rId10" Type="http://schemas.openxmlformats.org/officeDocument/2006/relationships/slideLayout" Target="../slideLayouts/slideLayout343.xml"/><Relationship Id="rId19" Type="http://schemas.openxmlformats.org/officeDocument/2006/relationships/slideLayout" Target="../slideLayouts/slideLayout352.xml"/><Relationship Id="rId31" Type="http://schemas.openxmlformats.org/officeDocument/2006/relationships/slideLayout" Target="../slideLayouts/slideLayout364.xml"/><Relationship Id="rId44" Type="http://schemas.openxmlformats.org/officeDocument/2006/relationships/slideLayout" Target="../slideLayouts/slideLayout377.xml"/><Relationship Id="rId52" Type="http://schemas.openxmlformats.org/officeDocument/2006/relationships/slideLayout" Target="../slideLayouts/slideLayout385.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43" Type="http://schemas.openxmlformats.org/officeDocument/2006/relationships/slideLayout" Target="../slideLayouts/slideLayout376.xml"/><Relationship Id="rId48" Type="http://schemas.openxmlformats.org/officeDocument/2006/relationships/slideLayout" Target="../slideLayouts/slideLayout381.xml"/><Relationship Id="rId8" Type="http://schemas.openxmlformats.org/officeDocument/2006/relationships/slideLayout" Target="../slideLayouts/slideLayout341.xml"/><Relationship Id="rId51" Type="http://schemas.openxmlformats.org/officeDocument/2006/relationships/slideLayout" Target="../slideLayouts/slideLayout3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42556-BEF5-BD45-97A8-62240D3A5590}" type="datetimeFigureOut">
              <a:rPr lang="en-US" smtClean="0"/>
              <a:t>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96C56-6EBC-A44E-90AB-E89E1CDDCF72}" type="slidenum">
              <a:rPr lang="en-US" smtClean="0"/>
              <a:t>‹#›</a:t>
            </a:fld>
            <a:endParaRPr lang="en-US"/>
          </a:p>
        </p:txBody>
      </p:sp>
    </p:spTree>
    <p:extLst>
      <p:ext uri="{BB962C8B-B14F-4D97-AF65-F5344CB8AC3E}">
        <p14:creationId xmlns:p14="http://schemas.microsoft.com/office/powerpoint/2010/main" val="2950581156"/>
      </p:ext>
    </p:extLst>
  </p:cSld>
  <p:clrMap bg1="lt1" tx1="dk1" bg2="lt2" tx2="dk2" accent1="accent1" accent2="accent2" accent3="accent3" accent4="accent4" accent5="accent5" accent6="accent6" hlink="hlink" folHlink="folHlink"/>
  <p:sldLayoutIdLst>
    <p:sldLayoutId id="2147483669" r:id="rId1"/>
    <p:sldLayoutId id="2147483679" r:id="rId2"/>
    <p:sldLayoutId id="2147483681" r:id="rId3"/>
    <p:sldLayoutId id="2147483688" r:id="rId4"/>
    <p:sldLayoutId id="2147483689"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597152"/>
            <a:ext cx="8686800"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p:cNvSpPr>
            <a:spLocks noGrp="1"/>
          </p:cNvSpPr>
          <p:nvPr>
            <p:ph type="title"/>
          </p:nvPr>
        </p:nvSpPr>
        <p:spPr>
          <a:xfrm>
            <a:off x="228600" y="76203"/>
            <a:ext cx="8686800" cy="1422399"/>
          </a:xfrm>
          <a:prstGeom prst="rect">
            <a:avLst/>
          </a:prstGeom>
        </p:spPr>
        <p:txBody>
          <a:bodyPr vert="horz" lIns="91440" tIns="45720" rIns="91440" bIns="45720" rtlCol="0" anchor="b" anchorCtr="0">
            <a:normAutofit/>
          </a:bodyPr>
          <a:lstStyle/>
          <a:p>
            <a:r>
              <a:rPr lang="en-US"/>
              <a:t>	Click To Edit Master Title Style</a:t>
            </a:r>
          </a:p>
        </p:txBody>
      </p:sp>
      <p:sp>
        <p:nvSpPr>
          <p:cNvPr id="6" name="Footer Placeholder 5"/>
          <p:cNvSpPr>
            <a:spLocks noGrp="1"/>
          </p:cNvSpPr>
          <p:nvPr>
            <p:ph type="ftr" sz="quarter" idx="3"/>
          </p:nvPr>
        </p:nvSpPr>
        <p:spPr>
          <a:xfrm>
            <a:off x="5486402" y="6375400"/>
            <a:ext cx="2784451" cy="482600"/>
          </a:xfrm>
          <a:prstGeom prst="rect">
            <a:avLst/>
          </a:prstGeom>
        </p:spPr>
        <p:txBody>
          <a:bodyPr vert="horz" wrap="square" lIns="45720" tIns="45720" rIns="45720" bIns="45720" rtlCol="0" anchor="ctr"/>
          <a:lstStyle>
            <a:lvl1pPr algn="r">
              <a:defRPr lang="en-US" sz="600" dirty="0">
                <a:solidFill>
                  <a:schemeClr val="tx1">
                    <a:tint val="75000"/>
                  </a:schemeClr>
                </a:solidFill>
              </a:defRPr>
            </a:lvl1pPr>
          </a:lstStyle>
          <a:p>
            <a:r>
              <a:rPr lang="en-US"/>
              <a:t>CONFIDENTIAL © Deltek, Inc. All Rights Reserved.</a:t>
            </a:r>
          </a:p>
        </p:txBody>
      </p:sp>
      <p:sp>
        <p:nvSpPr>
          <p:cNvPr id="8" name="Slide Number Placeholder 7"/>
          <p:cNvSpPr>
            <a:spLocks noGrp="1"/>
          </p:cNvSpPr>
          <p:nvPr>
            <p:ph type="sldNum" sz="quarter" idx="4"/>
          </p:nvPr>
        </p:nvSpPr>
        <p:spPr>
          <a:xfrm>
            <a:off x="8270853" y="6375400"/>
            <a:ext cx="644549" cy="482600"/>
          </a:xfrm>
          <a:prstGeom prst="rect">
            <a:avLst/>
          </a:prstGeom>
        </p:spPr>
        <p:txBody>
          <a:bodyPr vert="horz" lIns="91440" tIns="45720" rIns="91440" bIns="45720" rtlCol="0" anchor="ctr"/>
          <a:lstStyle>
            <a:lvl1pPr algn="r">
              <a:defRPr lang="en-US" sz="1400" b="1" smtClean="0">
                <a:solidFill>
                  <a:prstClr val="black">
                    <a:lumMod val="75000"/>
                    <a:lumOff val="25000"/>
                  </a:prstClr>
                </a:solidFill>
              </a:defRPr>
            </a:lvl1pPr>
          </a:lstStyle>
          <a:p>
            <a:fld id="{B55A158B-BCF3-9542-9167-C24EBDDACB7A}" type="slidenum">
              <a:rPr lang="uk-UA" smtClean="0"/>
              <a:pPr/>
              <a:t>‹#›</a:t>
            </a:fld>
            <a:endParaRPr lang="uk-UA"/>
          </a:p>
        </p:txBody>
      </p:sp>
      <p:pic>
        <p:nvPicPr>
          <p:cNvPr id="7" name="Picture 6"/>
          <p:cNvPicPr>
            <a:picLocks noChangeAspect="1"/>
          </p:cNvPicPr>
          <p:nvPr/>
        </p:nvPicPr>
        <p:blipFill>
          <a:blip r:embed="rId83"/>
          <a:stretch>
            <a:fillRect/>
          </a:stretch>
        </p:blipFill>
        <p:spPr>
          <a:xfrm>
            <a:off x="309412" y="6509789"/>
            <a:ext cx="554143" cy="186267"/>
          </a:xfrm>
          <a:prstGeom prst="rect">
            <a:avLst/>
          </a:prstGeom>
        </p:spPr>
      </p:pic>
    </p:spTree>
    <p:extLst>
      <p:ext uri="{BB962C8B-B14F-4D97-AF65-F5344CB8AC3E}">
        <p14:creationId xmlns:p14="http://schemas.microsoft.com/office/powerpoint/2010/main" val="323588060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 id="2147483742" r:id="rId52"/>
    <p:sldLayoutId id="2147483743" r:id="rId53"/>
    <p:sldLayoutId id="2147483744" r:id="rId54"/>
    <p:sldLayoutId id="2147483745" r:id="rId55"/>
    <p:sldLayoutId id="2147483746" r:id="rId56"/>
    <p:sldLayoutId id="2147483747" r:id="rId57"/>
    <p:sldLayoutId id="2147483748" r:id="rId58"/>
    <p:sldLayoutId id="2147483749" r:id="rId59"/>
    <p:sldLayoutId id="2147483750" r:id="rId60"/>
    <p:sldLayoutId id="2147483751" r:id="rId61"/>
    <p:sldLayoutId id="2147483752" r:id="rId62"/>
    <p:sldLayoutId id="2147483753" r:id="rId63"/>
    <p:sldLayoutId id="2147483754" r:id="rId64"/>
    <p:sldLayoutId id="2147483755" r:id="rId65"/>
    <p:sldLayoutId id="2147483756" r:id="rId66"/>
    <p:sldLayoutId id="2147483757" r:id="rId67"/>
    <p:sldLayoutId id="2147483758" r:id="rId68"/>
    <p:sldLayoutId id="2147483759" r:id="rId69"/>
    <p:sldLayoutId id="2147483760" r:id="rId70"/>
    <p:sldLayoutId id="2147483761" r:id="rId71"/>
    <p:sldLayoutId id="2147483762" r:id="rId72"/>
    <p:sldLayoutId id="2147483763" r:id="rId73"/>
    <p:sldLayoutId id="2147483764" r:id="rId74"/>
    <p:sldLayoutId id="2147483765" r:id="rId75"/>
    <p:sldLayoutId id="2147483766" r:id="rId76"/>
    <p:sldLayoutId id="2147483767" r:id="rId77"/>
    <p:sldLayoutId id="2147483768" r:id="rId78"/>
    <p:sldLayoutId id="2147483769" r:id="rId79"/>
    <p:sldLayoutId id="2147483770" r:id="rId80"/>
    <p:sldLayoutId id="2147483771" r:id="rId8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274307" rtl="0" eaLnBrk="1" fontAlgn="ctr" latinLnBrk="0" hangingPunct="1">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p:titleStyle>
    <p:bodyStyle>
      <a:lvl1pPr marL="230177" indent="-230177" algn="l" defTabSz="457178"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47" indent="-231764" algn="l" defTabSz="457178"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10" indent="-231764" algn="l" defTabSz="457178"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293" indent="-223826" algn="l" defTabSz="457178"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26" indent="-223826" algn="l" defTabSz="457178"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56">
          <p15:clr>
            <a:srgbClr val="F26B43"/>
          </p15:clr>
        </p15:guide>
        <p15:guide id="11" pos="144">
          <p15:clr>
            <a:srgbClr val="F26B43"/>
          </p15:clr>
        </p15:guide>
        <p15:guide id="12" pos="5616">
          <p15:clr>
            <a:srgbClr val="F26B43"/>
          </p15:clr>
        </p15:guide>
        <p15:guide id="13" orient="horz" pos="3012">
          <p15:clr>
            <a:srgbClr val="F26B43"/>
          </p15:clr>
        </p15:guide>
        <p15:guide id="14" orient="horz" pos="36">
          <p15:clr>
            <a:srgbClr val="F26B43"/>
          </p15:clr>
        </p15:guide>
        <p15:guide id="15" orient="horz" pos="708">
          <p15:clr>
            <a:srgbClr val="F26B43"/>
          </p15:clr>
        </p15:guide>
        <p15:guide id="16" orient="horz" pos="29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597152"/>
            <a:ext cx="86868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p:cNvSpPr>
            <a:spLocks noGrp="1"/>
          </p:cNvSpPr>
          <p:nvPr>
            <p:ph type="title"/>
          </p:nvPr>
        </p:nvSpPr>
        <p:spPr>
          <a:xfrm>
            <a:off x="228600" y="76202"/>
            <a:ext cx="8686800" cy="1422399"/>
          </a:xfrm>
          <a:prstGeom prst="rect">
            <a:avLst/>
          </a:prstGeom>
        </p:spPr>
        <p:txBody>
          <a:bodyPr vert="horz" lIns="91440" tIns="45720" rIns="91440" bIns="45720" rtlCol="0" anchor="b" anchorCtr="0">
            <a:normAutofit/>
          </a:bodyPr>
          <a:lstStyle/>
          <a:p>
            <a:r>
              <a:rPr lang="en-US"/>
              <a:t>	Click To Edit Master Title Style</a:t>
            </a:r>
          </a:p>
        </p:txBody>
      </p:sp>
      <p:sp>
        <p:nvSpPr>
          <p:cNvPr id="6" name="Footer Placeholder 5"/>
          <p:cNvSpPr>
            <a:spLocks noGrp="1"/>
          </p:cNvSpPr>
          <p:nvPr>
            <p:ph type="ftr" sz="quarter" idx="3"/>
          </p:nvPr>
        </p:nvSpPr>
        <p:spPr>
          <a:xfrm>
            <a:off x="5486402" y="6375400"/>
            <a:ext cx="2784451" cy="482600"/>
          </a:xfrm>
          <a:prstGeom prst="rect">
            <a:avLst/>
          </a:prstGeom>
        </p:spPr>
        <p:txBody>
          <a:bodyPr vert="horz" wrap="square" lIns="45720" tIns="45720" rIns="45720" bIns="45720" rtlCol="0" anchor="ctr"/>
          <a:lstStyle>
            <a:lvl1pPr algn="r">
              <a:defRPr lang="en-US" sz="600" dirty="0">
                <a:solidFill>
                  <a:schemeClr val="tx1">
                    <a:tint val="75000"/>
                  </a:schemeClr>
                </a:solidFill>
              </a:defRPr>
            </a:lvl1pPr>
          </a:lstStyle>
          <a:p>
            <a:r>
              <a:rPr lang="en-US" dirty="0"/>
              <a:t>CONFIDENTIAL © Deltek, Inc. All Rights Reserved.</a:t>
            </a:r>
          </a:p>
        </p:txBody>
      </p:sp>
      <p:sp>
        <p:nvSpPr>
          <p:cNvPr id="8" name="Slide Number Placeholder 7"/>
          <p:cNvSpPr>
            <a:spLocks noGrp="1"/>
          </p:cNvSpPr>
          <p:nvPr>
            <p:ph type="sldNum" sz="quarter" idx="4"/>
          </p:nvPr>
        </p:nvSpPr>
        <p:spPr>
          <a:xfrm>
            <a:off x="8270853" y="6375400"/>
            <a:ext cx="644549" cy="482600"/>
          </a:xfrm>
          <a:prstGeom prst="rect">
            <a:avLst/>
          </a:prstGeom>
        </p:spPr>
        <p:txBody>
          <a:bodyPr vert="horz" lIns="91440" tIns="45720" rIns="91440" bIns="45720" rtlCol="0" anchor="ctr"/>
          <a:lstStyle>
            <a:lvl1pPr algn="r">
              <a:defRPr lang="en-US" sz="1400" b="1" smtClean="0">
                <a:solidFill>
                  <a:prstClr val="black">
                    <a:lumMod val="75000"/>
                    <a:lumOff val="25000"/>
                  </a:prstClr>
                </a:solidFill>
              </a:defRPr>
            </a:lvl1pPr>
          </a:lstStyle>
          <a:p>
            <a:fld id="{B55A158B-BCF3-9542-9167-C24EBDDACB7A}" type="slidenum">
              <a:rPr lang="uk-UA" smtClean="0"/>
              <a:pPr/>
              <a:t>‹#›</a:t>
            </a:fld>
            <a:endParaRPr lang="uk-UA"/>
          </a:p>
        </p:txBody>
      </p:sp>
      <p:pic>
        <p:nvPicPr>
          <p:cNvPr id="9" name="Picture 8">
            <a:extLst>
              <a:ext uri="{FF2B5EF4-FFF2-40B4-BE49-F238E27FC236}">
                <a16:creationId xmlns:a16="http://schemas.microsoft.com/office/drawing/2014/main" id="{4CBCF695-36F3-624A-B2CA-5E0919DAA4A8}"/>
              </a:ext>
            </a:extLst>
          </p:cNvPr>
          <p:cNvPicPr>
            <a:picLocks noChangeAspect="1"/>
          </p:cNvPicPr>
          <p:nvPr userDrawn="1"/>
        </p:nvPicPr>
        <p:blipFill>
          <a:blip r:embed="rId53" cstate="email">
            <a:extLst>
              <a:ext uri="{BEBA8EAE-BF5A-486C-A8C5-ECC9F3942E4B}">
                <a14:imgProps xmlns:a14="http://schemas.microsoft.com/office/drawing/2010/main">
                  <a14:imgLayer r:embed="rId54">
                    <a14:imgEffect>
                      <a14:saturation sat="0"/>
                    </a14:imgEffect>
                  </a14:imgLayer>
                </a14:imgProps>
              </a:ext>
              <a:ext uri="{28A0092B-C50C-407E-A947-70E740481C1C}">
                <a14:useLocalDpi xmlns:a14="http://schemas.microsoft.com/office/drawing/2010/main"/>
              </a:ext>
            </a:extLst>
          </a:blip>
          <a:stretch>
            <a:fillRect/>
          </a:stretch>
        </p:blipFill>
        <p:spPr>
          <a:xfrm>
            <a:off x="266700" y="6452637"/>
            <a:ext cx="668120" cy="329163"/>
          </a:xfrm>
          <a:prstGeom prst="rect">
            <a:avLst/>
          </a:prstGeom>
          <a:noFill/>
          <a:ln>
            <a:noFill/>
          </a:ln>
        </p:spPr>
      </p:pic>
    </p:spTree>
    <p:extLst>
      <p:ext uri="{BB962C8B-B14F-4D97-AF65-F5344CB8AC3E}">
        <p14:creationId xmlns:p14="http://schemas.microsoft.com/office/powerpoint/2010/main" val="28275456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 id="2147483821" r:id="rId49"/>
    <p:sldLayoutId id="2147483822" r:id="rId50"/>
    <p:sldLayoutId id="2147483823"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274313" rtl="0" eaLnBrk="1" fontAlgn="ctr" latinLnBrk="0" hangingPunct="1">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p:titleStyle>
    <p:body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56">
          <p15:clr>
            <a:srgbClr val="F26B43"/>
          </p15:clr>
        </p15:guide>
        <p15:guide id="11" pos="144">
          <p15:clr>
            <a:srgbClr val="F26B43"/>
          </p15:clr>
        </p15:guide>
        <p15:guide id="12" pos="5616">
          <p15:clr>
            <a:srgbClr val="F26B43"/>
          </p15:clr>
        </p15:guide>
        <p15:guide id="13" orient="horz" pos="3012">
          <p15:clr>
            <a:srgbClr val="F26B43"/>
          </p15:clr>
        </p15:guide>
        <p15:guide id="14" orient="horz" pos="36">
          <p15:clr>
            <a:srgbClr val="F26B43"/>
          </p15:clr>
        </p15:guide>
        <p15:guide id="15" orient="horz" pos="708">
          <p15:clr>
            <a:srgbClr val="F26B43"/>
          </p15:clr>
        </p15:guide>
        <p15:guide id="16" orient="horz" pos="29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597152"/>
            <a:ext cx="8686800"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p:cNvSpPr>
            <a:spLocks noGrp="1"/>
          </p:cNvSpPr>
          <p:nvPr>
            <p:ph type="title"/>
          </p:nvPr>
        </p:nvSpPr>
        <p:spPr>
          <a:xfrm>
            <a:off x="228600" y="76202"/>
            <a:ext cx="8686800" cy="1422399"/>
          </a:xfrm>
          <a:prstGeom prst="rect">
            <a:avLst/>
          </a:prstGeom>
        </p:spPr>
        <p:txBody>
          <a:bodyPr vert="horz" lIns="91440" tIns="45720" rIns="91440" bIns="45720" rtlCol="0" anchor="b" anchorCtr="0">
            <a:normAutofit/>
          </a:bodyPr>
          <a:lstStyle/>
          <a:p>
            <a:r>
              <a:rPr lang="en-US"/>
              <a:t>	Click To Edit Master Title Style</a:t>
            </a:r>
          </a:p>
        </p:txBody>
      </p:sp>
      <p:sp>
        <p:nvSpPr>
          <p:cNvPr id="6" name="Footer Placeholder 5"/>
          <p:cNvSpPr>
            <a:spLocks noGrp="1"/>
          </p:cNvSpPr>
          <p:nvPr>
            <p:ph type="ftr" sz="quarter" idx="3"/>
          </p:nvPr>
        </p:nvSpPr>
        <p:spPr>
          <a:xfrm>
            <a:off x="5486402" y="6375400"/>
            <a:ext cx="2784451" cy="482600"/>
          </a:xfrm>
          <a:prstGeom prst="rect">
            <a:avLst/>
          </a:prstGeom>
        </p:spPr>
        <p:txBody>
          <a:bodyPr vert="horz" wrap="square" lIns="45720" tIns="45720" rIns="45720" bIns="45720" rtlCol="0" anchor="ctr"/>
          <a:lstStyle>
            <a:lvl1pPr algn="r">
              <a:defRPr lang="en-US" sz="600" dirty="0">
                <a:solidFill>
                  <a:schemeClr val="tx1">
                    <a:tint val="75000"/>
                  </a:schemeClr>
                </a:solidFill>
              </a:defRPr>
            </a:lvl1pPr>
          </a:lstStyle>
          <a:p>
            <a:r>
              <a:rPr lang="en-US" dirty="0"/>
              <a:t> © Deltek, Inc. All Rights Reserved.</a:t>
            </a:r>
          </a:p>
        </p:txBody>
      </p:sp>
      <p:sp>
        <p:nvSpPr>
          <p:cNvPr id="8" name="Slide Number Placeholder 7"/>
          <p:cNvSpPr>
            <a:spLocks noGrp="1"/>
          </p:cNvSpPr>
          <p:nvPr>
            <p:ph type="sldNum" sz="quarter" idx="4"/>
          </p:nvPr>
        </p:nvSpPr>
        <p:spPr>
          <a:xfrm>
            <a:off x="8270853" y="6375400"/>
            <a:ext cx="644549" cy="482600"/>
          </a:xfrm>
          <a:prstGeom prst="rect">
            <a:avLst/>
          </a:prstGeom>
        </p:spPr>
        <p:txBody>
          <a:bodyPr vert="horz" lIns="91440" tIns="45720" rIns="91440" bIns="45720" rtlCol="0" anchor="ctr"/>
          <a:lstStyle>
            <a:lvl1pPr algn="r">
              <a:defRPr lang="en-US" sz="1400" b="1" smtClean="0">
                <a:solidFill>
                  <a:prstClr val="black">
                    <a:lumMod val="75000"/>
                    <a:lumOff val="25000"/>
                  </a:prstClr>
                </a:solidFill>
              </a:defRPr>
            </a:lvl1pPr>
          </a:lstStyle>
          <a:p>
            <a:fld id="{B55A158B-BCF3-9542-9167-C24EBDDACB7A}" type="slidenum">
              <a:rPr lang="uk-UA" smtClean="0"/>
              <a:pPr/>
              <a:t>‹#›</a:t>
            </a:fld>
            <a:endParaRPr lang="uk-UA"/>
          </a:p>
        </p:txBody>
      </p:sp>
      <p:pic>
        <p:nvPicPr>
          <p:cNvPr id="9" name="Picture 8">
            <a:extLst>
              <a:ext uri="{FF2B5EF4-FFF2-40B4-BE49-F238E27FC236}">
                <a16:creationId xmlns:a16="http://schemas.microsoft.com/office/drawing/2014/main" id="{24C06091-0C71-2B49-A25C-C5AA5C6E958C}"/>
              </a:ext>
            </a:extLst>
          </p:cNvPr>
          <p:cNvPicPr>
            <a:picLocks noChangeAspect="1"/>
          </p:cNvPicPr>
          <p:nvPr userDrawn="1"/>
        </p:nvPicPr>
        <p:blipFill>
          <a:blip r:embed="rId60" cstate="email">
            <a:extLst>
              <a:ext uri="{BEBA8EAE-BF5A-486C-A8C5-ECC9F3942E4B}">
                <a14:imgProps xmlns:a14="http://schemas.microsoft.com/office/drawing/2010/main">
                  <a14:imgLayer r:embed="rId61">
                    <a14:imgEffect>
                      <a14:saturation sat="0"/>
                    </a14:imgEffect>
                  </a14:imgLayer>
                </a14:imgProps>
              </a:ext>
              <a:ext uri="{28A0092B-C50C-407E-A947-70E740481C1C}">
                <a14:useLocalDpi xmlns:a14="http://schemas.microsoft.com/office/drawing/2010/main"/>
              </a:ext>
            </a:extLst>
          </a:blip>
          <a:stretch>
            <a:fillRect/>
          </a:stretch>
        </p:blipFill>
        <p:spPr>
          <a:xfrm>
            <a:off x="266700" y="6452637"/>
            <a:ext cx="668120" cy="329163"/>
          </a:xfrm>
          <a:prstGeom prst="rect">
            <a:avLst/>
          </a:prstGeom>
          <a:noFill/>
          <a:ln>
            <a:noFill/>
          </a:ln>
        </p:spPr>
      </p:pic>
    </p:spTree>
    <p:extLst>
      <p:ext uri="{BB962C8B-B14F-4D97-AF65-F5344CB8AC3E}">
        <p14:creationId xmlns:p14="http://schemas.microsoft.com/office/powerpoint/2010/main" val="383770946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 id="2147483858" r:id="rId34"/>
    <p:sldLayoutId id="2147483859" r:id="rId35"/>
    <p:sldLayoutId id="2147483860" r:id="rId36"/>
    <p:sldLayoutId id="2147483861" r:id="rId37"/>
    <p:sldLayoutId id="2147483862" r:id="rId38"/>
    <p:sldLayoutId id="2147483863" r:id="rId39"/>
    <p:sldLayoutId id="2147483864" r:id="rId40"/>
    <p:sldLayoutId id="2147483865" r:id="rId41"/>
    <p:sldLayoutId id="2147483866" r:id="rId42"/>
    <p:sldLayoutId id="2147483867" r:id="rId43"/>
    <p:sldLayoutId id="2147483868" r:id="rId44"/>
    <p:sldLayoutId id="2147483869" r:id="rId45"/>
    <p:sldLayoutId id="2147483870" r:id="rId46"/>
    <p:sldLayoutId id="2147483871" r:id="rId47"/>
    <p:sldLayoutId id="2147483872" r:id="rId48"/>
    <p:sldLayoutId id="2147483873" r:id="rId49"/>
    <p:sldLayoutId id="2147483874" r:id="rId50"/>
    <p:sldLayoutId id="2147483875" r:id="rId51"/>
    <p:sldLayoutId id="2147483876" r:id="rId52"/>
    <p:sldLayoutId id="2147483877" r:id="rId53"/>
    <p:sldLayoutId id="2147483878" r:id="rId54"/>
    <p:sldLayoutId id="2147483879" r:id="rId55"/>
    <p:sldLayoutId id="2147483880" r:id="rId56"/>
    <p:sldLayoutId id="2147483881" r:id="rId57"/>
    <p:sldLayoutId id="2147483882"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274313" rtl="0" eaLnBrk="1" fontAlgn="ctr" latinLnBrk="0" hangingPunct="1">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p:titleStyle>
    <p:body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56">
          <p15:clr>
            <a:srgbClr val="F26B43"/>
          </p15:clr>
        </p15:guide>
        <p15:guide id="11" pos="144">
          <p15:clr>
            <a:srgbClr val="F26B43"/>
          </p15:clr>
        </p15:guide>
        <p15:guide id="12" pos="5616">
          <p15:clr>
            <a:srgbClr val="F26B43"/>
          </p15:clr>
        </p15:guide>
        <p15:guide id="13" orient="horz" pos="3012">
          <p15:clr>
            <a:srgbClr val="F26B43"/>
          </p15:clr>
        </p15:guide>
        <p15:guide id="14" orient="horz" pos="36">
          <p15:clr>
            <a:srgbClr val="F26B43"/>
          </p15:clr>
        </p15:guide>
        <p15:guide id="15" orient="horz" pos="708">
          <p15:clr>
            <a:srgbClr val="F26B43"/>
          </p15:clr>
        </p15:guide>
        <p15:guide id="16" orient="horz" pos="29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597152"/>
            <a:ext cx="8686800"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p:cNvSpPr>
            <a:spLocks noGrp="1"/>
          </p:cNvSpPr>
          <p:nvPr>
            <p:ph type="title"/>
          </p:nvPr>
        </p:nvSpPr>
        <p:spPr>
          <a:xfrm>
            <a:off x="228600" y="76202"/>
            <a:ext cx="8686800" cy="1422399"/>
          </a:xfrm>
          <a:prstGeom prst="rect">
            <a:avLst/>
          </a:prstGeom>
        </p:spPr>
        <p:txBody>
          <a:bodyPr vert="horz" lIns="91440" tIns="45720" rIns="91440" bIns="45720" rtlCol="0" anchor="b" anchorCtr="0">
            <a:normAutofit/>
          </a:bodyPr>
          <a:lstStyle/>
          <a:p>
            <a:r>
              <a:rPr lang="en-US"/>
              <a:t>	Click To Edit Master Title Style</a:t>
            </a:r>
          </a:p>
        </p:txBody>
      </p:sp>
      <p:sp>
        <p:nvSpPr>
          <p:cNvPr id="6" name="Footer Placeholder 5"/>
          <p:cNvSpPr>
            <a:spLocks noGrp="1"/>
          </p:cNvSpPr>
          <p:nvPr>
            <p:ph type="ftr" sz="quarter" idx="3"/>
          </p:nvPr>
        </p:nvSpPr>
        <p:spPr>
          <a:xfrm>
            <a:off x="5486402" y="6375400"/>
            <a:ext cx="2784451" cy="482600"/>
          </a:xfrm>
          <a:prstGeom prst="rect">
            <a:avLst/>
          </a:prstGeom>
        </p:spPr>
        <p:txBody>
          <a:bodyPr vert="horz" wrap="square" lIns="45720" tIns="45720" rIns="45720" bIns="45720" rtlCol="0" anchor="ctr"/>
          <a:lstStyle>
            <a:lvl1pPr algn="r">
              <a:defRPr lang="en-US" sz="600" dirty="0">
                <a:solidFill>
                  <a:schemeClr val="tx1">
                    <a:tint val="75000"/>
                  </a:schemeClr>
                </a:solidFill>
              </a:defRPr>
            </a:lvl1pPr>
          </a:lstStyle>
          <a:p>
            <a:r>
              <a:rPr lang="en-US" dirty="0"/>
              <a:t> © Deltek, Inc. All Rights Reserved.</a:t>
            </a:r>
          </a:p>
        </p:txBody>
      </p:sp>
      <p:sp>
        <p:nvSpPr>
          <p:cNvPr id="8" name="Slide Number Placeholder 7"/>
          <p:cNvSpPr>
            <a:spLocks noGrp="1"/>
          </p:cNvSpPr>
          <p:nvPr>
            <p:ph type="sldNum" sz="quarter" idx="4"/>
          </p:nvPr>
        </p:nvSpPr>
        <p:spPr>
          <a:xfrm>
            <a:off x="8270853" y="6375400"/>
            <a:ext cx="644549" cy="482600"/>
          </a:xfrm>
          <a:prstGeom prst="rect">
            <a:avLst/>
          </a:prstGeom>
        </p:spPr>
        <p:txBody>
          <a:bodyPr vert="horz" lIns="91440" tIns="45720" rIns="91440" bIns="45720" rtlCol="0" anchor="ctr"/>
          <a:lstStyle>
            <a:lvl1pPr algn="r">
              <a:defRPr lang="en-US" sz="1400" b="1" smtClean="0">
                <a:solidFill>
                  <a:prstClr val="black">
                    <a:lumMod val="75000"/>
                    <a:lumOff val="25000"/>
                  </a:prstClr>
                </a:solidFill>
              </a:defRPr>
            </a:lvl1pPr>
          </a:lstStyle>
          <a:p>
            <a:fld id="{B55A158B-BCF3-9542-9167-C24EBDDACB7A}" type="slidenum">
              <a:rPr lang="uk-UA" smtClean="0"/>
              <a:pPr/>
              <a:t>‹#›</a:t>
            </a:fld>
            <a:endParaRPr lang="uk-UA"/>
          </a:p>
        </p:txBody>
      </p:sp>
      <p:pic>
        <p:nvPicPr>
          <p:cNvPr id="9" name="Picture 8">
            <a:extLst>
              <a:ext uri="{FF2B5EF4-FFF2-40B4-BE49-F238E27FC236}">
                <a16:creationId xmlns:a16="http://schemas.microsoft.com/office/drawing/2014/main" id="{24C06091-0C71-2B49-A25C-C5AA5C6E958C}"/>
              </a:ext>
            </a:extLst>
          </p:cNvPr>
          <p:cNvPicPr>
            <a:picLocks noChangeAspect="1"/>
          </p:cNvPicPr>
          <p:nvPr userDrawn="1"/>
        </p:nvPicPr>
        <p:blipFill>
          <a:blip r:embed="rId61">
            <a:extLst>
              <a:ext uri="{BEBA8EAE-BF5A-486C-A8C5-ECC9F3942E4B}">
                <a14:imgProps xmlns:a14="http://schemas.microsoft.com/office/drawing/2010/main">
                  <a14:imgLayer r:embed="rId62">
                    <a14:imgEffect>
                      <a14:saturation sat="0"/>
                    </a14:imgEffect>
                  </a14:imgLayer>
                </a14:imgProps>
              </a:ext>
              <a:ext uri="{28A0092B-C50C-407E-A947-70E740481C1C}">
                <a14:useLocalDpi xmlns:a14="http://schemas.microsoft.com/office/drawing/2010/main" val="0"/>
              </a:ext>
            </a:extLst>
          </a:blip>
          <a:stretch>
            <a:fillRect/>
          </a:stretch>
        </p:blipFill>
        <p:spPr>
          <a:xfrm>
            <a:off x="266700" y="6452637"/>
            <a:ext cx="668120" cy="329163"/>
          </a:xfrm>
          <a:prstGeom prst="rect">
            <a:avLst/>
          </a:prstGeom>
          <a:noFill/>
          <a:ln>
            <a:noFill/>
          </a:ln>
        </p:spPr>
      </p:pic>
    </p:spTree>
    <p:extLst>
      <p:ext uri="{BB962C8B-B14F-4D97-AF65-F5344CB8AC3E}">
        <p14:creationId xmlns:p14="http://schemas.microsoft.com/office/powerpoint/2010/main" val="139986937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23" r:id="rId40"/>
    <p:sldLayoutId id="2147483924" r:id="rId41"/>
    <p:sldLayoutId id="2147483925" r:id="rId42"/>
    <p:sldLayoutId id="2147483926" r:id="rId43"/>
    <p:sldLayoutId id="2147483927" r:id="rId44"/>
    <p:sldLayoutId id="2147483928" r:id="rId45"/>
    <p:sldLayoutId id="2147483929" r:id="rId46"/>
    <p:sldLayoutId id="2147483930" r:id="rId47"/>
    <p:sldLayoutId id="2147483931" r:id="rId48"/>
    <p:sldLayoutId id="2147483932" r:id="rId49"/>
    <p:sldLayoutId id="2147483933" r:id="rId50"/>
    <p:sldLayoutId id="2147483934" r:id="rId51"/>
    <p:sldLayoutId id="2147483935" r:id="rId52"/>
    <p:sldLayoutId id="2147483936" r:id="rId53"/>
    <p:sldLayoutId id="2147483937" r:id="rId54"/>
    <p:sldLayoutId id="2147483938" r:id="rId55"/>
    <p:sldLayoutId id="2147483939" r:id="rId56"/>
    <p:sldLayoutId id="2147483940" r:id="rId57"/>
    <p:sldLayoutId id="2147483941" r:id="rId58"/>
    <p:sldLayoutId id="2147483942"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274313" rtl="0" eaLnBrk="1" fontAlgn="ctr" latinLnBrk="0" hangingPunct="1">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p:titleStyle>
    <p:body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56">
          <p15:clr>
            <a:srgbClr val="F26B43"/>
          </p15:clr>
        </p15:guide>
        <p15:guide id="11" pos="144">
          <p15:clr>
            <a:srgbClr val="F26B43"/>
          </p15:clr>
        </p15:guide>
        <p15:guide id="12" pos="5616">
          <p15:clr>
            <a:srgbClr val="F26B43"/>
          </p15:clr>
        </p15:guide>
        <p15:guide id="13" orient="horz" pos="3012">
          <p15:clr>
            <a:srgbClr val="F26B43"/>
          </p15:clr>
        </p15:guide>
        <p15:guide id="14" orient="horz" pos="36">
          <p15:clr>
            <a:srgbClr val="F26B43"/>
          </p15:clr>
        </p15:guide>
        <p15:guide id="15" orient="horz" pos="708">
          <p15:clr>
            <a:srgbClr val="F26B43"/>
          </p15:clr>
        </p15:guide>
        <p15:guide id="16" orient="horz" pos="291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597152"/>
            <a:ext cx="868680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4"/>
          <p:cNvSpPr>
            <a:spLocks noGrp="1"/>
          </p:cNvSpPr>
          <p:nvPr>
            <p:ph type="title"/>
          </p:nvPr>
        </p:nvSpPr>
        <p:spPr>
          <a:xfrm>
            <a:off x="228600" y="76203"/>
            <a:ext cx="8686800" cy="1422399"/>
          </a:xfrm>
          <a:prstGeom prst="rect">
            <a:avLst/>
          </a:prstGeom>
        </p:spPr>
        <p:txBody>
          <a:bodyPr vert="horz" lIns="91440" tIns="45720" rIns="91440" bIns="45720" rtlCol="0" anchor="b" anchorCtr="0">
            <a:normAutofit/>
          </a:bodyPr>
          <a:lstStyle/>
          <a:p>
            <a:r>
              <a:rPr lang="en-US" dirty="0"/>
              <a:t>	Click To Edit Master Title Style</a:t>
            </a:r>
          </a:p>
        </p:txBody>
      </p:sp>
      <p:sp>
        <p:nvSpPr>
          <p:cNvPr id="6" name="Footer Placeholder 5"/>
          <p:cNvSpPr>
            <a:spLocks noGrp="1"/>
          </p:cNvSpPr>
          <p:nvPr>
            <p:ph type="ftr" sz="quarter" idx="3"/>
          </p:nvPr>
        </p:nvSpPr>
        <p:spPr>
          <a:xfrm>
            <a:off x="5486402" y="6375400"/>
            <a:ext cx="2784451" cy="482600"/>
          </a:xfrm>
          <a:prstGeom prst="rect">
            <a:avLst/>
          </a:prstGeom>
        </p:spPr>
        <p:txBody>
          <a:bodyPr vert="horz" wrap="square" lIns="45720" tIns="45720" rIns="45720" bIns="45720" rtlCol="0" anchor="ctr"/>
          <a:lstStyle>
            <a:lvl1pPr algn="r">
              <a:defRPr lang="en-US" sz="600" dirty="0">
                <a:solidFill>
                  <a:schemeClr val="tx1">
                    <a:tint val="75000"/>
                  </a:schemeClr>
                </a:solidFill>
              </a:defRPr>
            </a:lvl1pPr>
          </a:lstStyle>
          <a:p>
            <a:r>
              <a:rPr lang="en-US"/>
              <a:t>© Deltek, Inc. All Rights Reserved.</a:t>
            </a:r>
            <a:endParaRPr lang="en-US" dirty="0"/>
          </a:p>
        </p:txBody>
      </p:sp>
      <p:sp>
        <p:nvSpPr>
          <p:cNvPr id="8" name="Slide Number Placeholder 7"/>
          <p:cNvSpPr>
            <a:spLocks noGrp="1"/>
          </p:cNvSpPr>
          <p:nvPr>
            <p:ph type="sldNum" sz="quarter" idx="4"/>
          </p:nvPr>
        </p:nvSpPr>
        <p:spPr>
          <a:xfrm>
            <a:off x="8270853" y="6375400"/>
            <a:ext cx="644549" cy="482600"/>
          </a:xfrm>
          <a:prstGeom prst="rect">
            <a:avLst/>
          </a:prstGeom>
        </p:spPr>
        <p:txBody>
          <a:bodyPr vert="horz" lIns="91440" tIns="45720" rIns="91440" bIns="45720" rtlCol="0" anchor="ctr"/>
          <a:lstStyle>
            <a:lvl1pPr algn="r">
              <a:defRPr lang="en-US" sz="1400" b="1" smtClean="0">
                <a:solidFill>
                  <a:prstClr val="black">
                    <a:lumMod val="75000"/>
                    <a:lumOff val="25000"/>
                  </a:prstClr>
                </a:solidFill>
              </a:defRPr>
            </a:lvl1pPr>
          </a:lstStyle>
          <a:p>
            <a:fld id="{B55A158B-BCF3-9542-9167-C24EBDDACB7A}" type="slidenum">
              <a:rPr lang="uk-UA" smtClean="0"/>
              <a:pPr/>
              <a:t>‹#›</a:t>
            </a:fld>
            <a:endParaRPr lang="uk-UA" dirty="0"/>
          </a:p>
        </p:txBody>
      </p:sp>
      <p:pic>
        <p:nvPicPr>
          <p:cNvPr id="9" name="Picture 8">
            <a:extLst>
              <a:ext uri="{FF2B5EF4-FFF2-40B4-BE49-F238E27FC236}">
                <a16:creationId xmlns:a16="http://schemas.microsoft.com/office/drawing/2014/main" id="{24C06091-0C71-2B49-A25C-C5AA5C6E958C}"/>
              </a:ext>
            </a:extLst>
          </p:cNvPr>
          <p:cNvPicPr>
            <a:picLocks noChangeAspect="1"/>
          </p:cNvPicPr>
          <p:nvPr/>
        </p:nvPicPr>
        <p:blipFill>
          <a:blip r:embed="rId60" cstate="print">
            <a:extLst>
              <a:ext uri="{BEBA8EAE-BF5A-486C-A8C5-ECC9F3942E4B}">
                <a14:imgProps xmlns:a14="http://schemas.microsoft.com/office/drawing/2010/main">
                  <a14:imgLayer r:embed="rId61">
                    <a14:imgEffect>
                      <a14:saturation sat="0"/>
                    </a14:imgEffect>
                  </a14:imgLayer>
                </a14:imgProps>
              </a:ext>
              <a:ext uri="{28A0092B-C50C-407E-A947-70E740481C1C}">
                <a14:useLocalDpi xmlns:a14="http://schemas.microsoft.com/office/drawing/2010/main" val="0"/>
              </a:ext>
            </a:extLst>
          </a:blip>
          <a:stretch>
            <a:fillRect/>
          </a:stretch>
        </p:blipFill>
        <p:spPr>
          <a:xfrm>
            <a:off x="266701" y="6452638"/>
            <a:ext cx="668120" cy="329163"/>
          </a:xfrm>
          <a:prstGeom prst="rect">
            <a:avLst/>
          </a:prstGeom>
          <a:noFill/>
          <a:ln>
            <a:noFill/>
          </a:ln>
        </p:spPr>
      </p:pic>
    </p:spTree>
    <p:extLst>
      <p:ext uri="{BB962C8B-B14F-4D97-AF65-F5344CB8AC3E}">
        <p14:creationId xmlns:p14="http://schemas.microsoft.com/office/powerpoint/2010/main" val="118542441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1" r:id="rId28"/>
    <p:sldLayoutId id="2147483972" r:id="rId29"/>
    <p:sldLayoutId id="2147483973" r:id="rId30"/>
    <p:sldLayoutId id="2147483974" r:id="rId31"/>
    <p:sldLayoutId id="2147483975" r:id="rId32"/>
    <p:sldLayoutId id="2147483976" r:id="rId33"/>
    <p:sldLayoutId id="2147483977" r:id="rId34"/>
    <p:sldLayoutId id="2147483978" r:id="rId35"/>
    <p:sldLayoutId id="2147483979" r:id="rId36"/>
    <p:sldLayoutId id="2147483980" r:id="rId37"/>
    <p:sldLayoutId id="2147483981" r:id="rId38"/>
    <p:sldLayoutId id="2147483982" r:id="rId39"/>
    <p:sldLayoutId id="2147483983" r:id="rId40"/>
    <p:sldLayoutId id="2147483984" r:id="rId41"/>
    <p:sldLayoutId id="2147483985" r:id="rId42"/>
    <p:sldLayoutId id="2147483986" r:id="rId43"/>
    <p:sldLayoutId id="2147483987" r:id="rId44"/>
    <p:sldLayoutId id="2147483988" r:id="rId45"/>
    <p:sldLayoutId id="2147483989" r:id="rId46"/>
    <p:sldLayoutId id="2147483990" r:id="rId47"/>
    <p:sldLayoutId id="2147483991" r:id="rId48"/>
    <p:sldLayoutId id="2147483992" r:id="rId49"/>
    <p:sldLayoutId id="2147483993" r:id="rId50"/>
    <p:sldLayoutId id="2147483994" r:id="rId51"/>
    <p:sldLayoutId id="2147483995" r:id="rId52"/>
    <p:sldLayoutId id="2147483996" r:id="rId53"/>
    <p:sldLayoutId id="2147483997" r:id="rId54"/>
    <p:sldLayoutId id="2147483998" r:id="rId55"/>
    <p:sldLayoutId id="2147483999" r:id="rId56"/>
    <p:sldLayoutId id="2147484000" r:id="rId57"/>
    <p:sldLayoutId id="214748407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274307" rtl="0" eaLnBrk="1" fontAlgn="ctr" latinLnBrk="0" hangingPunct="1">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p:titleStyle>
    <p:bodyStyle>
      <a:lvl1pPr marL="230177" indent="-230177" algn="l" defTabSz="457178" rtl="0" eaLnBrk="1" latinLnBrk="0" hangingPunct="1">
        <a:spcBef>
          <a:spcPts val="0"/>
        </a:spcBef>
        <a:buClr>
          <a:schemeClr val="accent1"/>
        </a:buClr>
        <a:buFont typeface=".AppleSystemUIFont" charset="-120"/>
        <a:buChar char="»"/>
        <a:tabLst/>
        <a:defRPr sz="1600" kern="1200">
          <a:solidFill>
            <a:schemeClr val="tx1"/>
          </a:solidFill>
          <a:latin typeface="+mn-lt"/>
          <a:ea typeface="+mn-ea"/>
          <a:cs typeface="+mn-cs"/>
        </a:defRPr>
      </a:lvl1pPr>
      <a:lvl2pPr marL="574647" indent="-231764" algn="l" defTabSz="457178" rtl="0" eaLnBrk="1" latinLnBrk="0" hangingPunct="1">
        <a:spcBef>
          <a:spcPts val="0"/>
        </a:spcBef>
        <a:buClr>
          <a:schemeClr val="accent1"/>
        </a:buClr>
        <a:buFont typeface=".AppleSystemUIFont" charset="-120"/>
        <a:buChar char="»"/>
        <a:tabLst/>
        <a:defRPr sz="1600" kern="1200">
          <a:solidFill>
            <a:schemeClr val="tx1"/>
          </a:solidFill>
          <a:latin typeface="+mn-lt"/>
          <a:ea typeface="+mn-ea"/>
          <a:cs typeface="+mn-cs"/>
        </a:defRPr>
      </a:lvl2pPr>
      <a:lvl3pPr marL="806410" indent="-231764" algn="l" defTabSz="457178" rtl="0" eaLnBrk="1" latinLnBrk="0" hangingPunct="1">
        <a:spcBef>
          <a:spcPts val="0"/>
        </a:spcBef>
        <a:buClr>
          <a:schemeClr val="accent1"/>
        </a:buClr>
        <a:buFont typeface=".AppleSystemUIFont" charset="-120"/>
        <a:buChar char="»"/>
        <a:tabLst/>
        <a:defRPr sz="1600" kern="1200">
          <a:solidFill>
            <a:schemeClr val="tx1"/>
          </a:solidFill>
          <a:latin typeface="+mn-lt"/>
          <a:ea typeface="+mn-ea"/>
          <a:cs typeface="+mn-cs"/>
        </a:defRPr>
      </a:lvl3pPr>
      <a:lvl4pPr marL="1149293" indent="-223826" algn="l" defTabSz="457178" rtl="0" eaLnBrk="1" latinLnBrk="0" hangingPunct="1">
        <a:spcBef>
          <a:spcPts val="0"/>
        </a:spcBef>
        <a:buClr>
          <a:schemeClr val="accent1"/>
        </a:buClr>
        <a:buFont typeface=".AppleSystemUIFont" charset="-120"/>
        <a:buChar char="»"/>
        <a:tabLst/>
        <a:defRPr sz="1600" kern="1200">
          <a:solidFill>
            <a:schemeClr val="tx1"/>
          </a:solidFill>
          <a:latin typeface="+mn-lt"/>
          <a:ea typeface="+mn-ea"/>
          <a:cs typeface="+mn-cs"/>
        </a:defRPr>
      </a:lvl4pPr>
      <a:lvl5pPr marL="1485826" indent="-223826" algn="l" defTabSz="457178" rtl="0" eaLnBrk="1" latinLnBrk="0" hangingPunct="1">
        <a:spcBef>
          <a:spcPts val="0"/>
        </a:spcBef>
        <a:buClr>
          <a:schemeClr val="accent1"/>
        </a:buClr>
        <a:buFont typeface=".AppleSystemUIFont" charset="-120"/>
        <a:buChar char="»"/>
        <a:tabLst/>
        <a:defRPr sz="16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56">
          <p15:clr>
            <a:srgbClr val="F26B43"/>
          </p15:clr>
        </p15:guide>
        <p15:guide id="11" pos="144">
          <p15:clr>
            <a:srgbClr val="F26B43"/>
          </p15:clr>
        </p15:guide>
        <p15:guide id="12" pos="5616">
          <p15:clr>
            <a:srgbClr val="F26B43"/>
          </p15:clr>
        </p15:guide>
        <p15:guide id="13" orient="horz" pos="3012">
          <p15:clr>
            <a:srgbClr val="F26B43"/>
          </p15:clr>
        </p15:guide>
        <p15:guide id="14" orient="horz" pos="36">
          <p15:clr>
            <a:srgbClr val="F26B43"/>
          </p15:clr>
        </p15:guide>
        <p15:guide id="15" orient="horz" pos="708">
          <p15:clr>
            <a:srgbClr val="F26B43"/>
          </p15:clr>
        </p15:guide>
        <p15:guide id="16" orient="horz" pos="29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597152"/>
            <a:ext cx="8686800"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p:cNvSpPr>
            <a:spLocks noGrp="1"/>
          </p:cNvSpPr>
          <p:nvPr>
            <p:ph type="title"/>
          </p:nvPr>
        </p:nvSpPr>
        <p:spPr>
          <a:xfrm>
            <a:off x="228600" y="76202"/>
            <a:ext cx="8686800" cy="1422399"/>
          </a:xfrm>
          <a:prstGeom prst="rect">
            <a:avLst/>
          </a:prstGeom>
        </p:spPr>
        <p:txBody>
          <a:bodyPr vert="horz" lIns="91440" tIns="45720" rIns="91440" bIns="45720" rtlCol="0" anchor="b" anchorCtr="0">
            <a:normAutofit/>
          </a:bodyPr>
          <a:lstStyle/>
          <a:p>
            <a:r>
              <a:rPr lang="en-US"/>
              <a:t>	Click To Edit Master Title Style</a:t>
            </a:r>
          </a:p>
        </p:txBody>
      </p:sp>
      <p:sp>
        <p:nvSpPr>
          <p:cNvPr id="6" name="Footer Placeholder 5"/>
          <p:cNvSpPr>
            <a:spLocks noGrp="1"/>
          </p:cNvSpPr>
          <p:nvPr>
            <p:ph type="ftr" sz="quarter" idx="3"/>
          </p:nvPr>
        </p:nvSpPr>
        <p:spPr>
          <a:xfrm>
            <a:off x="5486402" y="6375400"/>
            <a:ext cx="2784451" cy="482600"/>
          </a:xfrm>
          <a:prstGeom prst="rect">
            <a:avLst/>
          </a:prstGeom>
        </p:spPr>
        <p:txBody>
          <a:bodyPr vert="horz" wrap="square" lIns="45720" tIns="45720" rIns="45720" bIns="45720" rtlCol="0" anchor="ctr"/>
          <a:lstStyle>
            <a:lvl1pPr algn="r">
              <a:defRPr lang="en-US" sz="600" dirty="0">
                <a:solidFill>
                  <a:schemeClr val="tx1">
                    <a:tint val="75000"/>
                  </a:schemeClr>
                </a:solidFill>
              </a:defRPr>
            </a:lvl1pPr>
          </a:lstStyle>
          <a:p>
            <a:r>
              <a:rPr lang="en-US"/>
              <a:t>© Deltek, Inc. All Rights Reserved.</a:t>
            </a:r>
          </a:p>
        </p:txBody>
      </p:sp>
      <p:sp>
        <p:nvSpPr>
          <p:cNvPr id="8" name="Slide Number Placeholder 7"/>
          <p:cNvSpPr>
            <a:spLocks noGrp="1"/>
          </p:cNvSpPr>
          <p:nvPr>
            <p:ph type="sldNum" sz="quarter" idx="4"/>
          </p:nvPr>
        </p:nvSpPr>
        <p:spPr>
          <a:xfrm>
            <a:off x="8270853" y="6375400"/>
            <a:ext cx="644549" cy="482600"/>
          </a:xfrm>
          <a:prstGeom prst="rect">
            <a:avLst/>
          </a:prstGeom>
        </p:spPr>
        <p:txBody>
          <a:bodyPr vert="horz" lIns="91440" tIns="45720" rIns="91440" bIns="45720" rtlCol="0" anchor="ctr"/>
          <a:lstStyle>
            <a:lvl1pPr algn="r">
              <a:defRPr lang="en-US" sz="1400" b="1" smtClean="0">
                <a:solidFill>
                  <a:prstClr val="black">
                    <a:lumMod val="75000"/>
                    <a:lumOff val="25000"/>
                  </a:prstClr>
                </a:solidFill>
              </a:defRPr>
            </a:lvl1pPr>
          </a:lstStyle>
          <a:p>
            <a:fld id="{B55A158B-BCF3-9542-9167-C24EBDDACB7A}" type="slidenum">
              <a:rPr lang="uk-UA" smtClean="0"/>
              <a:pPr/>
              <a:t>‹#›</a:t>
            </a:fld>
            <a:endParaRPr lang="uk-UA"/>
          </a:p>
        </p:txBody>
      </p:sp>
      <p:pic>
        <p:nvPicPr>
          <p:cNvPr id="9" name="Picture 8">
            <a:extLst>
              <a:ext uri="{FF2B5EF4-FFF2-40B4-BE49-F238E27FC236}">
                <a16:creationId xmlns:a16="http://schemas.microsoft.com/office/drawing/2014/main" id="{24C06091-0C71-2B49-A25C-C5AA5C6E958C}"/>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66700" y="6452637"/>
            <a:ext cx="668120" cy="329163"/>
          </a:xfrm>
          <a:prstGeom prst="rect">
            <a:avLst/>
          </a:prstGeom>
          <a:noFill/>
          <a:ln>
            <a:noFill/>
          </a:ln>
        </p:spPr>
      </p:pic>
      <p:sp>
        <p:nvSpPr>
          <p:cNvPr id="7" name="Footer Placeholder 5"/>
          <p:cNvSpPr txBox="1">
            <a:spLocks/>
          </p:cNvSpPr>
          <p:nvPr userDrawn="1"/>
        </p:nvSpPr>
        <p:spPr>
          <a:xfrm>
            <a:off x="849089" y="6452638"/>
            <a:ext cx="1403927" cy="270933"/>
          </a:xfrm>
          <a:prstGeom prst="rect">
            <a:avLst/>
          </a:prstGeom>
        </p:spPr>
        <p:txBody>
          <a:bodyPr vert="horz" wrap="square" lIns="60960" tIns="60960" rIns="60960" bIns="60960" rtlCol="0" anchor="ctr"/>
          <a:lstStyle>
            <a:defPPr>
              <a:defRPr lang="en-US"/>
            </a:defPPr>
            <a:lvl1pPr marL="0" algn="r" defTabSz="457200" rtl="0" eaLnBrk="1" latinLnBrk="0" hangingPunct="1">
              <a:defRPr lang="en-US" sz="600" kern="1200" dirty="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sz="800" i="1">
                <a:solidFill>
                  <a:srgbClr val="282727">
                    <a:tint val="75000"/>
                  </a:srgbClr>
                </a:solidFill>
                <a:latin typeface="Roboto Slab" pitchFamily="2" charset="0"/>
                <a:ea typeface="Roboto Slab" pitchFamily="2" charset="0"/>
              </a:rPr>
              <a:t>Federal Market Analysis</a:t>
            </a:r>
          </a:p>
        </p:txBody>
      </p:sp>
    </p:spTree>
    <p:extLst>
      <p:ext uri="{BB962C8B-B14F-4D97-AF65-F5344CB8AC3E}">
        <p14:creationId xmlns:p14="http://schemas.microsoft.com/office/powerpoint/2010/main" val="3701082675"/>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Lst>
  <p:hf hdr="0" dt="0"/>
  <p:txStyles>
    <p:titleStyle>
      <a:lvl1pPr algn="l" defTabSz="274313" rtl="0" eaLnBrk="1" fontAlgn="ctr" latinLnBrk="0" hangingPunct="1">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p:titleStyle>
    <p:body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56">
          <p15:clr>
            <a:srgbClr val="F26B43"/>
          </p15:clr>
        </p15:guide>
        <p15:guide id="11" pos="144">
          <p15:clr>
            <a:srgbClr val="F26B43"/>
          </p15:clr>
        </p15:guide>
        <p15:guide id="12" pos="5616">
          <p15:clr>
            <a:srgbClr val="F26B43"/>
          </p15:clr>
        </p15:guide>
        <p15:guide id="13" orient="horz" pos="3012">
          <p15:clr>
            <a:srgbClr val="F26B43"/>
          </p15:clr>
        </p15:guide>
        <p15:guide id="14" orient="horz" pos="36">
          <p15:clr>
            <a:srgbClr val="F26B43"/>
          </p15:clr>
        </p15:guide>
        <p15:guide id="15" orient="horz" pos="708">
          <p15:clr>
            <a:srgbClr val="F26B43"/>
          </p15:clr>
        </p15:guide>
        <p15:guide id="16" orient="horz" pos="291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597152"/>
            <a:ext cx="8686800"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p:cNvSpPr>
            <a:spLocks noGrp="1"/>
          </p:cNvSpPr>
          <p:nvPr>
            <p:ph type="title"/>
          </p:nvPr>
        </p:nvSpPr>
        <p:spPr>
          <a:xfrm>
            <a:off x="228600" y="76202"/>
            <a:ext cx="8686800" cy="1422399"/>
          </a:xfrm>
          <a:prstGeom prst="rect">
            <a:avLst/>
          </a:prstGeom>
        </p:spPr>
        <p:txBody>
          <a:bodyPr vert="horz" lIns="91440" tIns="45720" rIns="91440" bIns="45720" rtlCol="0" anchor="b" anchorCtr="0">
            <a:normAutofit/>
          </a:bodyPr>
          <a:lstStyle/>
          <a:p>
            <a:r>
              <a:rPr lang="en-US"/>
              <a:t>	Click To Edit Master Title Style</a:t>
            </a:r>
          </a:p>
        </p:txBody>
      </p:sp>
      <p:sp>
        <p:nvSpPr>
          <p:cNvPr id="6" name="Footer Placeholder 5"/>
          <p:cNvSpPr>
            <a:spLocks noGrp="1"/>
          </p:cNvSpPr>
          <p:nvPr>
            <p:ph type="ftr" sz="quarter" idx="3"/>
          </p:nvPr>
        </p:nvSpPr>
        <p:spPr>
          <a:xfrm>
            <a:off x="5486402" y="6375400"/>
            <a:ext cx="2784451" cy="482600"/>
          </a:xfrm>
          <a:prstGeom prst="rect">
            <a:avLst/>
          </a:prstGeom>
        </p:spPr>
        <p:txBody>
          <a:bodyPr vert="horz" wrap="square" lIns="45720" tIns="45720" rIns="45720" bIns="45720" rtlCol="0" anchor="ctr"/>
          <a:lstStyle>
            <a:lvl1pPr algn="r">
              <a:defRPr lang="en-US" sz="600" dirty="0">
                <a:solidFill>
                  <a:schemeClr val="tx1">
                    <a:tint val="75000"/>
                  </a:schemeClr>
                </a:solidFill>
              </a:defRPr>
            </a:lvl1pPr>
          </a:lstStyle>
          <a:p>
            <a:r>
              <a:rPr lang="en-US"/>
              <a:t>CONFIDENTIAL © Deltek, Inc. All Rights Reserved.</a:t>
            </a:r>
          </a:p>
        </p:txBody>
      </p:sp>
      <p:sp>
        <p:nvSpPr>
          <p:cNvPr id="8" name="Slide Number Placeholder 7"/>
          <p:cNvSpPr>
            <a:spLocks noGrp="1"/>
          </p:cNvSpPr>
          <p:nvPr>
            <p:ph type="sldNum" sz="quarter" idx="4"/>
          </p:nvPr>
        </p:nvSpPr>
        <p:spPr>
          <a:xfrm>
            <a:off x="8270853" y="6375400"/>
            <a:ext cx="644549" cy="482600"/>
          </a:xfrm>
          <a:prstGeom prst="rect">
            <a:avLst/>
          </a:prstGeom>
        </p:spPr>
        <p:txBody>
          <a:bodyPr vert="horz" lIns="91440" tIns="45720" rIns="91440" bIns="45720" rtlCol="0" anchor="ctr"/>
          <a:lstStyle>
            <a:lvl1pPr algn="r">
              <a:defRPr lang="en-US" sz="1400" b="1" smtClean="0">
                <a:solidFill>
                  <a:prstClr val="black">
                    <a:lumMod val="75000"/>
                    <a:lumOff val="25000"/>
                  </a:prstClr>
                </a:solidFill>
              </a:defRPr>
            </a:lvl1pPr>
          </a:lstStyle>
          <a:p>
            <a:fld id="{B55A158B-BCF3-9542-9167-C24EBDDACB7A}" type="slidenum">
              <a:rPr lang="uk-UA" smtClean="0"/>
              <a:pPr/>
              <a:t>‹#›</a:t>
            </a:fld>
            <a:endParaRPr lang="uk-UA"/>
          </a:p>
        </p:txBody>
      </p:sp>
      <p:pic>
        <p:nvPicPr>
          <p:cNvPr id="9" name="Picture 8">
            <a:extLst>
              <a:ext uri="{FF2B5EF4-FFF2-40B4-BE49-F238E27FC236}">
                <a16:creationId xmlns:a16="http://schemas.microsoft.com/office/drawing/2014/main" id="{4CBCF695-36F3-624A-B2CA-5E0919DAA4A8}"/>
              </a:ext>
            </a:extLst>
          </p:cNvPr>
          <p:cNvPicPr>
            <a:picLocks noChangeAspect="1"/>
          </p:cNvPicPr>
          <p:nvPr userDrawn="1"/>
        </p:nvPicPr>
        <p:blipFill>
          <a:blip r:embed="rId54">
            <a:extLst>
              <a:ext uri="{28A0092B-C50C-407E-A947-70E740481C1C}">
                <a14:useLocalDpi xmlns:a14="http://schemas.microsoft.com/office/drawing/2010/main" val="0"/>
              </a:ext>
            </a:extLst>
          </a:blip>
          <a:stretch>
            <a:fillRect/>
          </a:stretch>
        </p:blipFill>
        <p:spPr>
          <a:xfrm>
            <a:off x="266700" y="6452637"/>
            <a:ext cx="668120" cy="329163"/>
          </a:xfrm>
          <a:prstGeom prst="rect">
            <a:avLst/>
          </a:prstGeom>
          <a:noFill/>
          <a:ln>
            <a:noFill/>
          </a:ln>
        </p:spPr>
      </p:pic>
    </p:spTree>
    <p:extLst>
      <p:ext uri="{BB962C8B-B14F-4D97-AF65-F5344CB8AC3E}">
        <p14:creationId xmlns:p14="http://schemas.microsoft.com/office/powerpoint/2010/main" val="1846818267"/>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0" r:id="rId28"/>
    <p:sldLayoutId id="2147484051" r:id="rId29"/>
    <p:sldLayoutId id="2147484052" r:id="rId30"/>
    <p:sldLayoutId id="2147484053" r:id="rId31"/>
    <p:sldLayoutId id="2147484054" r:id="rId32"/>
    <p:sldLayoutId id="2147484055" r:id="rId33"/>
    <p:sldLayoutId id="2147484056" r:id="rId34"/>
    <p:sldLayoutId id="2147484057" r:id="rId35"/>
    <p:sldLayoutId id="2147484058" r:id="rId36"/>
    <p:sldLayoutId id="2147484059" r:id="rId37"/>
    <p:sldLayoutId id="2147484060" r:id="rId38"/>
    <p:sldLayoutId id="2147484061" r:id="rId39"/>
    <p:sldLayoutId id="2147484062" r:id="rId40"/>
    <p:sldLayoutId id="2147484063" r:id="rId41"/>
    <p:sldLayoutId id="2147484064" r:id="rId42"/>
    <p:sldLayoutId id="2147484065" r:id="rId43"/>
    <p:sldLayoutId id="2147484066" r:id="rId44"/>
    <p:sldLayoutId id="2147484067" r:id="rId45"/>
    <p:sldLayoutId id="2147484068" r:id="rId46"/>
    <p:sldLayoutId id="2147484069" r:id="rId47"/>
    <p:sldLayoutId id="2147484070" r:id="rId48"/>
    <p:sldLayoutId id="2147484071" r:id="rId49"/>
    <p:sldLayoutId id="2147484072" r:id="rId50"/>
    <p:sldLayoutId id="2147484073" r:id="rId51"/>
    <p:sldLayoutId id="2147484074"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274313" rtl="0" eaLnBrk="1" fontAlgn="ctr" latinLnBrk="0" hangingPunct="1">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p:titleStyle>
    <p:body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56">
          <p15:clr>
            <a:srgbClr val="F26B43"/>
          </p15:clr>
        </p15:guide>
        <p15:guide id="11" pos="144">
          <p15:clr>
            <a:srgbClr val="F26B43"/>
          </p15:clr>
        </p15:guide>
        <p15:guide id="12" pos="5616">
          <p15:clr>
            <a:srgbClr val="F26B43"/>
          </p15:clr>
        </p15:guide>
        <p15:guide id="13" orient="horz" pos="3012">
          <p15:clr>
            <a:srgbClr val="F26B43"/>
          </p15:clr>
        </p15:guide>
        <p15:guide id="14" orient="horz" pos="36">
          <p15:clr>
            <a:srgbClr val="F26B43"/>
          </p15:clr>
        </p15:guide>
        <p15:guide id="15" orient="horz" pos="708">
          <p15:clr>
            <a:srgbClr val="F26B43"/>
          </p15:clr>
        </p15:guide>
        <p15:guide id="16" orient="horz" pos="29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whitehouse.gov/wp-content/uploads/2021/12/M-22-03.pdf" TargetMode="External"/><Relationship Id="rId2" Type="http://schemas.openxmlformats.org/officeDocument/2006/relationships/notesSlide" Target="../notesSlides/notesSlide5.xml"/><Relationship Id="rId1" Type="http://schemas.openxmlformats.org/officeDocument/2006/relationships/slideLayout" Target="../slideLayouts/slideLayout204.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chart" Target="../charts/chart1.xml"/><Relationship Id="rId1" Type="http://schemas.openxmlformats.org/officeDocument/2006/relationships/slideLayout" Target="../slideLayouts/slideLayout26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5.png"/><Relationship Id="rId2" Type="http://schemas.openxmlformats.org/officeDocument/2006/relationships/diagramData" Target="../diagrams/data1.xml"/><Relationship Id="rId1" Type="http://schemas.openxmlformats.org/officeDocument/2006/relationships/slideLayout" Target="../slideLayouts/slideLayout26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bir.gov/" TargetMode="External"/><Relationship Id="rId2" Type="http://schemas.openxmlformats.org/officeDocument/2006/relationships/notesSlide" Target="../notesSlides/notesSlide6.xml"/><Relationship Id="rId1" Type="http://schemas.openxmlformats.org/officeDocument/2006/relationships/slideLayout" Target="../slideLayouts/slideLayout313.xml"/><Relationship Id="rId4" Type="http://schemas.openxmlformats.org/officeDocument/2006/relationships/hyperlink" Target="https://www.sbir.gov/sites/default/files/SBA_SBIR_STTR_POLICY_DIRECTIVE_OCT_2020_v2.pdf" TargetMode="Externa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92.xml"/><Relationship Id="rId5" Type="http://schemas.openxmlformats.org/officeDocument/2006/relationships/hyperlink" Target="https://www.sbir.gov/sites/default/files/SBA_SBIR_STTR_POLICY_DIRECTIVE_OCT_2020_v2.pdf" TargetMode="External"/><Relationship Id="rId4" Type="http://schemas.openxmlformats.org/officeDocument/2006/relationships/hyperlink" Target="https://www.sbir.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2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5.png"/><Relationship Id="rId1" Type="http://schemas.openxmlformats.org/officeDocument/2006/relationships/slideLayout" Target="../slideLayouts/slideLayout8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5.png"/><Relationship Id="rId1" Type="http://schemas.openxmlformats.org/officeDocument/2006/relationships/slideLayout" Target="../slideLayouts/slideLayout8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5.png"/><Relationship Id="rId1" Type="http://schemas.openxmlformats.org/officeDocument/2006/relationships/slideLayout" Target="../slideLayouts/slideLayout8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5.png"/><Relationship Id="rId1" Type="http://schemas.openxmlformats.org/officeDocument/2006/relationships/slideLayout" Target="../slideLayouts/slideLayout8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5.png"/><Relationship Id="rId1" Type="http://schemas.openxmlformats.org/officeDocument/2006/relationships/slideLayout" Target="../slideLayouts/slideLayout8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36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270.xml"/></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177.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8.jpe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4.xml"/><Relationship Id="rId16" Type="http://schemas.openxmlformats.org/officeDocument/2006/relationships/image" Target="../media/image79.png"/><Relationship Id="rId1" Type="http://schemas.openxmlformats.org/officeDocument/2006/relationships/slideLayout" Target="../slideLayouts/slideLayout125.xml"/><Relationship Id="rId6" Type="http://schemas.microsoft.com/office/2007/relationships/hdphoto" Target="../media/hdphoto2.wdp"/><Relationship Id="rId11" Type="http://schemas.openxmlformats.org/officeDocument/2006/relationships/image" Target="../media/image74.png"/><Relationship Id="rId5" Type="http://schemas.openxmlformats.org/officeDocument/2006/relationships/image" Target="../media/image22.png"/><Relationship Id="rId15" Type="http://schemas.openxmlformats.org/officeDocument/2006/relationships/image" Target="../media/image78.png"/><Relationship Id="rId10" Type="http://schemas.openxmlformats.org/officeDocument/2006/relationships/image" Target="../media/image73.png"/><Relationship Id="rId4" Type="http://schemas.microsoft.com/office/2007/relationships/hdphoto" Target="../media/hdphoto5.wdp"/><Relationship Id="rId9" Type="http://schemas.openxmlformats.org/officeDocument/2006/relationships/image" Target="../media/image72.png"/><Relationship Id="rId14" Type="http://schemas.openxmlformats.org/officeDocument/2006/relationships/image" Target="../media/image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C695-56A9-3053-33BF-E44C61CA35FF}"/>
              </a:ext>
            </a:extLst>
          </p:cNvPr>
          <p:cNvSpPr>
            <a:spLocks noGrp="1"/>
          </p:cNvSpPr>
          <p:nvPr>
            <p:ph type="title"/>
          </p:nvPr>
        </p:nvSpPr>
        <p:spPr/>
        <p:txBody>
          <a:bodyPr>
            <a:normAutofit fontScale="90000"/>
          </a:bodyPr>
          <a:lstStyle/>
          <a:p>
            <a:r>
              <a:rPr lang="en-US" dirty="0"/>
              <a:t>Is Your Business Prepared to Capitalize on 2023 Growth Opportunities</a:t>
            </a:r>
          </a:p>
        </p:txBody>
      </p:sp>
      <p:sp>
        <p:nvSpPr>
          <p:cNvPr id="3" name="Text Placeholder 2">
            <a:extLst>
              <a:ext uri="{FF2B5EF4-FFF2-40B4-BE49-F238E27FC236}">
                <a16:creationId xmlns:a16="http://schemas.microsoft.com/office/drawing/2014/main" id="{3A410926-FE0E-8D7A-9949-5A7BEDEF8486}"/>
              </a:ext>
            </a:extLst>
          </p:cNvPr>
          <p:cNvSpPr>
            <a:spLocks noGrp="1"/>
          </p:cNvSpPr>
          <p:nvPr>
            <p:ph type="body" idx="1"/>
          </p:nvPr>
        </p:nvSpPr>
        <p:spPr/>
        <p:txBody>
          <a:bodyPr/>
          <a:lstStyle/>
          <a:p>
            <a:r>
              <a:rPr lang="en-US" dirty="0"/>
              <a:t>Kevin Plexico, SVP, Information Solutions, Deltek</a:t>
            </a:r>
          </a:p>
        </p:txBody>
      </p:sp>
    </p:spTree>
    <p:extLst>
      <p:ext uri="{BB962C8B-B14F-4D97-AF65-F5344CB8AC3E}">
        <p14:creationId xmlns:p14="http://schemas.microsoft.com/office/powerpoint/2010/main" val="400188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AA90BD-54B8-7C4A-99D4-5D01593DE2F5}"/>
              </a:ext>
            </a:extLst>
          </p:cNvPr>
          <p:cNvSpPr/>
          <p:nvPr/>
        </p:nvSpPr>
        <p:spPr>
          <a:xfrm>
            <a:off x="1190" y="2058070"/>
            <a:ext cx="3084194" cy="3942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699">
              <a:solidFill>
                <a:srgbClr val="FFFFFF"/>
              </a:solidFill>
              <a:latin typeface="Roboto Light" panose="02000000000000000000" pitchFamily="2" charset="0"/>
            </a:endParaRPr>
          </a:p>
        </p:txBody>
      </p:sp>
      <p:sp>
        <p:nvSpPr>
          <p:cNvPr id="6" name="Rectangle 5">
            <a:extLst>
              <a:ext uri="{FF2B5EF4-FFF2-40B4-BE49-F238E27FC236}">
                <a16:creationId xmlns:a16="http://schemas.microsoft.com/office/drawing/2014/main" id="{5D8CFC2F-7D15-684E-9B7F-9CB85A303557}"/>
              </a:ext>
            </a:extLst>
          </p:cNvPr>
          <p:cNvSpPr/>
          <p:nvPr/>
        </p:nvSpPr>
        <p:spPr>
          <a:xfrm>
            <a:off x="3054085" y="2057401"/>
            <a:ext cx="3048132" cy="39426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699">
              <a:solidFill>
                <a:srgbClr val="FFFFFF"/>
              </a:solidFill>
              <a:latin typeface="Roboto Light" panose="02000000000000000000" pitchFamily="2" charset="0"/>
            </a:endParaRPr>
          </a:p>
        </p:txBody>
      </p:sp>
      <p:sp>
        <p:nvSpPr>
          <p:cNvPr id="7" name="Rectangle 6">
            <a:extLst>
              <a:ext uri="{FF2B5EF4-FFF2-40B4-BE49-F238E27FC236}">
                <a16:creationId xmlns:a16="http://schemas.microsoft.com/office/drawing/2014/main" id="{067DA50A-75B7-8C41-AD4D-ABE390CE1555}"/>
              </a:ext>
            </a:extLst>
          </p:cNvPr>
          <p:cNvSpPr/>
          <p:nvPr/>
        </p:nvSpPr>
        <p:spPr>
          <a:xfrm>
            <a:off x="6095867" y="2057401"/>
            <a:ext cx="3048132" cy="39426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699">
              <a:solidFill>
                <a:srgbClr val="FFFFFF"/>
              </a:solidFill>
              <a:latin typeface="Roboto Light" panose="02000000000000000000" pitchFamily="2" charset="0"/>
            </a:endParaRPr>
          </a:p>
        </p:txBody>
      </p:sp>
      <p:sp>
        <p:nvSpPr>
          <p:cNvPr id="2" name="Footer Placeholder 1"/>
          <p:cNvSpPr>
            <a:spLocks noGrp="1"/>
          </p:cNvSpPr>
          <p:nvPr>
            <p:ph type="ftr" sz="quarter" idx="13"/>
          </p:nvPr>
        </p:nvSpPr>
        <p:spPr/>
        <p:txBody>
          <a:bodyPr/>
          <a:lstStyle/>
          <a:p>
            <a:pPr>
              <a:defRPr/>
            </a:pPr>
            <a:r>
              <a:rPr lang="en-US" dirty="0">
                <a:solidFill>
                  <a:srgbClr val="FFFFFF"/>
                </a:solidFill>
                <a:latin typeface="Arial" panose="020B0604020202020204"/>
              </a:rPr>
              <a:t>© Deltek, Inc. All Rights Reserved.</a:t>
            </a:r>
          </a:p>
        </p:txBody>
      </p:sp>
      <p:sp>
        <p:nvSpPr>
          <p:cNvPr id="3" name="Slide Number Placeholder 2"/>
          <p:cNvSpPr>
            <a:spLocks noGrp="1"/>
          </p:cNvSpPr>
          <p:nvPr>
            <p:ph type="sldNum" sz="quarter" idx="14"/>
          </p:nvPr>
        </p:nvSpPr>
        <p:spPr>
          <a:xfrm>
            <a:off x="8480578" y="5638800"/>
            <a:ext cx="644549" cy="361950"/>
          </a:xfrm>
        </p:spPr>
        <p:txBody>
          <a:bodyPr/>
          <a:lstStyle/>
          <a:p>
            <a:pPr algn="ctr">
              <a:defRPr/>
            </a:pPr>
            <a:fld id="{B55A158B-BCF3-9542-9167-C24EBDDACB7A}" type="slidenum">
              <a:rPr lang="uk-UA">
                <a:solidFill>
                  <a:srgbClr val="FFFFFF"/>
                </a:solidFill>
                <a:latin typeface="Arial" panose="020B0604020202020204"/>
              </a:rPr>
              <a:pPr algn="ctr">
                <a:defRPr/>
              </a:pPr>
              <a:t>10</a:t>
            </a:fld>
            <a:endParaRPr lang="uk-UA" dirty="0">
              <a:solidFill>
                <a:srgbClr val="FFFFFF"/>
              </a:solidFill>
              <a:latin typeface="Arial" panose="020B0604020202020204"/>
            </a:endParaRPr>
          </a:p>
        </p:txBody>
      </p:sp>
      <p:sp>
        <p:nvSpPr>
          <p:cNvPr id="4" name="Title 3"/>
          <p:cNvSpPr>
            <a:spLocks noGrp="1"/>
          </p:cNvSpPr>
          <p:nvPr>
            <p:ph type="title"/>
          </p:nvPr>
        </p:nvSpPr>
        <p:spPr/>
        <p:txBody>
          <a:bodyPr>
            <a:normAutofit fontScale="90000"/>
          </a:bodyPr>
          <a:lstStyle/>
          <a:p>
            <a:r>
              <a:rPr lang="en-US" dirty="0"/>
              <a:t>Small Business Participation – Advancing Equity in Federal Procurement</a:t>
            </a:r>
          </a:p>
        </p:txBody>
      </p:sp>
      <p:sp>
        <p:nvSpPr>
          <p:cNvPr id="8" name="Rectangle 7">
            <a:extLst>
              <a:ext uri="{FF2B5EF4-FFF2-40B4-BE49-F238E27FC236}">
                <a16:creationId xmlns:a16="http://schemas.microsoft.com/office/drawing/2014/main" id="{9A23191A-690B-7A4A-8682-9E3F235CBD07}"/>
              </a:ext>
            </a:extLst>
          </p:cNvPr>
          <p:cNvSpPr/>
          <p:nvPr/>
        </p:nvSpPr>
        <p:spPr>
          <a:xfrm>
            <a:off x="4143375" y="1558680"/>
            <a:ext cx="857250" cy="3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75" dirty="0">
              <a:solidFill>
                <a:srgbClr val="FFFFFF"/>
              </a:solidFill>
              <a:latin typeface="Roboto Light" panose="02000000000000000000" pitchFamily="2" charset="0"/>
            </a:endParaRPr>
          </a:p>
        </p:txBody>
      </p:sp>
      <p:sp>
        <p:nvSpPr>
          <p:cNvPr id="9" name="TextBox 8">
            <a:extLst>
              <a:ext uri="{FF2B5EF4-FFF2-40B4-BE49-F238E27FC236}">
                <a16:creationId xmlns:a16="http://schemas.microsoft.com/office/drawing/2014/main" id="{C23F03C9-EC64-6840-8AF8-ED7365E6E23C}"/>
              </a:ext>
            </a:extLst>
          </p:cNvPr>
          <p:cNvSpPr txBox="1"/>
          <p:nvPr/>
        </p:nvSpPr>
        <p:spPr>
          <a:xfrm>
            <a:off x="784815" y="2139691"/>
            <a:ext cx="1378904" cy="276999"/>
          </a:xfrm>
          <a:prstGeom prst="rect">
            <a:avLst/>
          </a:prstGeom>
          <a:noFill/>
        </p:spPr>
        <p:txBody>
          <a:bodyPr wrap="none" rtlCol="0" anchor="ctr" anchorCtr="0">
            <a:spAutoFit/>
          </a:bodyPr>
          <a:lstStyle/>
          <a:p>
            <a:pPr algn="ctr">
              <a:defRPr/>
            </a:pPr>
            <a:r>
              <a:rPr lang="en-US" sz="1200" b="1" dirty="0">
                <a:solidFill>
                  <a:srgbClr val="FFFFFF"/>
                </a:solidFill>
                <a:latin typeface="Roboto Slab" pitchFamily="2" charset="0"/>
                <a:ea typeface="Roboto Slab" pitchFamily="2" charset="0"/>
                <a:cs typeface="Poppins" pitchFamily="2" charset="77"/>
              </a:rPr>
              <a:t>AGENCY GOALS</a:t>
            </a:r>
          </a:p>
        </p:txBody>
      </p:sp>
      <p:sp>
        <p:nvSpPr>
          <p:cNvPr id="11" name="TextBox 10">
            <a:extLst>
              <a:ext uri="{FF2B5EF4-FFF2-40B4-BE49-F238E27FC236}">
                <a16:creationId xmlns:a16="http://schemas.microsoft.com/office/drawing/2014/main" id="{C8C80C2F-3007-D845-A704-FD0692930489}"/>
              </a:ext>
            </a:extLst>
          </p:cNvPr>
          <p:cNvSpPr txBox="1"/>
          <p:nvPr/>
        </p:nvSpPr>
        <p:spPr>
          <a:xfrm>
            <a:off x="3446532" y="2139692"/>
            <a:ext cx="2250937" cy="276999"/>
          </a:xfrm>
          <a:prstGeom prst="rect">
            <a:avLst/>
          </a:prstGeom>
          <a:noFill/>
        </p:spPr>
        <p:txBody>
          <a:bodyPr wrap="none" rtlCol="0" anchor="ctr" anchorCtr="0">
            <a:spAutoFit/>
          </a:bodyPr>
          <a:lstStyle/>
          <a:p>
            <a:pPr algn="ctr">
              <a:defRPr/>
            </a:pPr>
            <a:r>
              <a:rPr lang="en-US" sz="1200" b="1" dirty="0">
                <a:solidFill>
                  <a:srgbClr val="FFFFFF"/>
                </a:solidFill>
                <a:latin typeface="Roboto Slab" pitchFamily="2" charset="0"/>
                <a:ea typeface="Roboto Slab" pitchFamily="2" charset="0"/>
                <a:cs typeface="Poppins" pitchFamily="2" charset="77"/>
              </a:rPr>
              <a:t>CATEGORY MANAGEMENT</a:t>
            </a:r>
          </a:p>
        </p:txBody>
      </p:sp>
      <p:sp>
        <p:nvSpPr>
          <p:cNvPr id="13" name="TextBox 12">
            <a:extLst>
              <a:ext uri="{FF2B5EF4-FFF2-40B4-BE49-F238E27FC236}">
                <a16:creationId xmlns:a16="http://schemas.microsoft.com/office/drawing/2014/main" id="{5840974D-AFA0-B048-9644-C0ECF1E9267C}"/>
              </a:ext>
            </a:extLst>
          </p:cNvPr>
          <p:cNvSpPr txBox="1"/>
          <p:nvPr/>
        </p:nvSpPr>
        <p:spPr>
          <a:xfrm>
            <a:off x="6132721" y="2155631"/>
            <a:ext cx="2980304" cy="276999"/>
          </a:xfrm>
          <a:prstGeom prst="rect">
            <a:avLst/>
          </a:prstGeom>
          <a:noFill/>
        </p:spPr>
        <p:txBody>
          <a:bodyPr wrap="none" rtlCol="0" anchor="ctr" anchorCtr="0">
            <a:spAutoFit/>
          </a:bodyPr>
          <a:lstStyle/>
          <a:p>
            <a:pPr algn="ctr">
              <a:defRPr/>
            </a:pPr>
            <a:r>
              <a:rPr lang="en-US" sz="1200" b="1" dirty="0">
                <a:solidFill>
                  <a:srgbClr val="FFFFFF"/>
                </a:solidFill>
                <a:latin typeface="Roboto Slab" pitchFamily="2" charset="0"/>
                <a:ea typeface="Roboto Slab" pitchFamily="2" charset="0"/>
                <a:cs typeface="Poppins" pitchFamily="2" charset="77"/>
              </a:rPr>
              <a:t>ATTRACT NEW MARKET ENTRANTS</a:t>
            </a:r>
          </a:p>
        </p:txBody>
      </p:sp>
      <p:sp>
        <p:nvSpPr>
          <p:cNvPr id="18" name="Rectangle 17"/>
          <p:cNvSpPr/>
          <p:nvPr/>
        </p:nvSpPr>
        <p:spPr>
          <a:xfrm>
            <a:off x="76200" y="2444586"/>
            <a:ext cx="2590800" cy="3216265"/>
          </a:xfrm>
          <a:prstGeom prst="rect">
            <a:avLst/>
          </a:prstGeom>
        </p:spPr>
        <p:txBody>
          <a:bodyPr wrap="square">
            <a:spAutoFit/>
          </a:bodyPr>
          <a:lstStyle/>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SBA will work with agencies to develop interim FY 2022 SDB goals, that when viewed government-wide, will result in an increase of SDB awards to 11% growing to 15% in 2025. </a:t>
            </a:r>
          </a:p>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SBA plans to incorporate the new goal into agencies’ FY 2022 scorecards, as well as work with OMB, the Domestic Policy Council (DPC) and the National Economic Council (NEC) to come up with ideas to increase spending goals for Women-Owned Small Businesses (WOSBs), Service-Disabled Veteran-Owned Small Businesses (SDVOSBs) and HUBZone businesses in FY 2023.</a:t>
            </a:r>
          </a:p>
        </p:txBody>
      </p:sp>
      <p:sp>
        <p:nvSpPr>
          <p:cNvPr id="19" name="Rectangle 18"/>
          <p:cNvSpPr/>
          <p:nvPr/>
        </p:nvSpPr>
        <p:spPr>
          <a:xfrm>
            <a:off x="3013432" y="2444587"/>
            <a:ext cx="3113735" cy="3370153"/>
          </a:xfrm>
          <a:prstGeom prst="rect">
            <a:avLst/>
          </a:prstGeom>
        </p:spPr>
        <p:txBody>
          <a:bodyPr wrap="square">
            <a:spAutoFit/>
          </a:bodyPr>
          <a:lstStyle/>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Develop new Tier 2-Socioeconomic Small Business Spend Under Management (SUM) metrics under category management to improve small business access to opportunities.</a:t>
            </a:r>
          </a:p>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Encouraged agencies to incorporate socioeconomic responsibilities into category management plans.</a:t>
            </a:r>
          </a:p>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Remind agencies not to avoid prioritizing the use of BIC contracts – which can often be challenging for small businesses to gain access – over meeting socioeconomic goals. </a:t>
            </a:r>
          </a:p>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Recognize SBA and the Minority Business Development Administration (Department of Commerce component) as voting members of the Category Management Leadership Council (CMLC). </a:t>
            </a:r>
          </a:p>
        </p:txBody>
      </p:sp>
      <p:sp>
        <p:nvSpPr>
          <p:cNvPr id="20" name="Rectangle 19"/>
          <p:cNvSpPr/>
          <p:nvPr/>
        </p:nvSpPr>
        <p:spPr>
          <a:xfrm>
            <a:off x="6097838" y="2444587"/>
            <a:ext cx="3122363" cy="3354765"/>
          </a:xfrm>
          <a:prstGeom prst="rect">
            <a:avLst/>
          </a:prstGeom>
        </p:spPr>
        <p:txBody>
          <a:bodyPr wrap="square">
            <a:spAutoFit/>
          </a:bodyPr>
          <a:lstStyle/>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Establish a common definition for “new entrant” to streamline tracking and benchmarking.</a:t>
            </a:r>
          </a:p>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Improve the availability and quality of procurement forecasting tools.</a:t>
            </a:r>
          </a:p>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Improve data management and analytic capabilities to facilitate deeper market observations and inform strategies for adjusting procurement practices for more equitable opportunities.</a:t>
            </a:r>
          </a:p>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Make USAspending.gov more user friendly.</a:t>
            </a:r>
          </a:p>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Provide procurement process recommendations to agency equity teams.</a:t>
            </a:r>
          </a:p>
          <a:p>
            <a:pPr marL="171450" indent="-171450">
              <a:spcBef>
                <a:spcPts val="600"/>
              </a:spcBef>
              <a:buClr>
                <a:srgbClr val="FFFFFF"/>
              </a:buClr>
              <a:buFont typeface="Arial" panose="020B0604020202020204" pitchFamily="34" charset="0"/>
              <a:buChar char="»"/>
              <a:defRPr/>
            </a:pPr>
            <a:r>
              <a:rPr lang="en-US" sz="1100" dirty="0">
                <a:solidFill>
                  <a:srgbClr val="FFFFFF"/>
                </a:solidFill>
                <a:latin typeface="Arial" panose="020B0604020202020204"/>
              </a:rPr>
              <a:t>Include small business equity progress in the performance plans for key Senior Executive Services (SES) leaders involved in acquisition planning or source selection.</a:t>
            </a:r>
          </a:p>
        </p:txBody>
      </p:sp>
      <p:sp>
        <p:nvSpPr>
          <p:cNvPr id="21" name="Rectangle 20"/>
          <p:cNvSpPr/>
          <p:nvPr/>
        </p:nvSpPr>
        <p:spPr>
          <a:xfrm>
            <a:off x="152400" y="1585818"/>
            <a:ext cx="8883650" cy="461665"/>
          </a:xfrm>
          <a:prstGeom prst="rect">
            <a:avLst/>
          </a:prstGeom>
        </p:spPr>
        <p:txBody>
          <a:bodyPr wrap="square">
            <a:spAutoFit/>
          </a:bodyPr>
          <a:lstStyle/>
          <a:p>
            <a:pPr>
              <a:defRPr/>
            </a:pPr>
            <a:r>
              <a:rPr lang="en-US" sz="1200" dirty="0">
                <a:solidFill>
                  <a:srgbClr val="3D3D3D"/>
                </a:solidFill>
                <a:latin typeface="Arial" panose="020B0604020202020204"/>
              </a:rPr>
              <a:t>Agencies are executing requirements set forth in OMB’s guidance, “</a:t>
            </a:r>
            <a:r>
              <a:rPr lang="en-US" sz="1200" dirty="0">
                <a:solidFill>
                  <a:srgbClr val="282727"/>
                </a:solidFill>
                <a:latin typeface="Arial" panose="020B0604020202020204"/>
                <a:hlinkClick r:id="rId3"/>
              </a:rPr>
              <a:t>Advancing Equity in Federal Procurement</a:t>
            </a:r>
            <a:r>
              <a:rPr lang="en-US" sz="1200" dirty="0">
                <a:solidFill>
                  <a:srgbClr val="3D3D3D"/>
                </a:solidFill>
                <a:latin typeface="Arial" panose="020B0604020202020204"/>
              </a:rPr>
              <a:t>” to improve small business participation.</a:t>
            </a:r>
            <a:endParaRPr lang="en-US" sz="1200" dirty="0">
              <a:solidFill>
                <a:srgbClr val="282727"/>
              </a:solidFill>
              <a:latin typeface="Arial" panose="020B0604020202020204"/>
            </a:endParaRPr>
          </a:p>
        </p:txBody>
      </p:sp>
    </p:spTree>
    <p:extLst>
      <p:ext uri="{BB962C8B-B14F-4D97-AF65-F5344CB8AC3E}">
        <p14:creationId xmlns:p14="http://schemas.microsoft.com/office/powerpoint/2010/main" val="206857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p:txBody>
          <a:bodyPr/>
          <a:lstStyle/>
          <a:p>
            <a:pPr defTabSz="342900"/>
            <a:r>
              <a:rPr lang="en-US">
                <a:solidFill>
                  <a:srgbClr val="282727">
                    <a:tint val="75000"/>
                  </a:srgbClr>
                </a:solidFill>
                <a:latin typeface="Arial" panose="020B0604020202020204"/>
              </a:rPr>
              <a:t>© Deltek, Inc. All Rights Reserved.</a:t>
            </a:r>
            <a:endParaRPr lang="en-US" dirty="0">
              <a:solidFill>
                <a:srgbClr val="282727">
                  <a:tint val="75000"/>
                </a:srgbClr>
              </a:solidFill>
              <a:latin typeface="Arial" panose="020B0604020202020204"/>
            </a:endParaRPr>
          </a:p>
        </p:txBody>
      </p:sp>
      <p:sp>
        <p:nvSpPr>
          <p:cNvPr id="32" name="Slide Number Placeholder 31"/>
          <p:cNvSpPr>
            <a:spLocks noGrp="1"/>
          </p:cNvSpPr>
          <p:nvPr>
            <p:ph type="sldNum" sz="quarter" idx="14"/>
          </p:nvPr>
        </p:nvSpPr>
        <p:spPr/>
        <p:txBody>
          <a:bodyPr/>
          <a:lstStyle/>
          <a:p>
            <a:pPr defTabSz="342900"/>
            <a:fld id="{B55A158B-BCF3-9542-9167-C24EBDDACB7A}" type="slidenum">
              <a:rPr lang="uk-UA">
                <a:latin typeface="Arial" panose="020B0604020202020204"/>
              </a:rPr>
              <a:pPr defTabSz="342900"/>
              <a:t>11</a:t>
            </a:fld>
            <a:endParaRPr lang="uk-UA" dirty="0">
              <a:latin typeface="Arial" panose="020B0604020202020204"/>
            </a:endParaRPr>
          </a:p>
        </p:txBody>
      </p:sp>
      <p:graphicFrame>
        <p:nvGraphicFramePr>
          <p:cNvPr id="8" name="Content Placeholder 5"/>
          <p:cNvGraphicFramePr>
            <a:graphicFrameLocks noGrp="1"/>
          </p:cNvGraphicFramePr>
          <p:nvPr>
            <p:ph sz="quarter" idx="15"/>
          </p:nvPr>
        </p:nvGraphicFramePr>
        <p:xfrm>
          <a:off x="228600" y="2055019"/>
          <a:ext cx="8686800"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p:txBody>
          <a:bodyPr>
            <a:normAutofit/>
          </a:bodyPr>
          <a:lstStyle/>
          <a:p>
            <a:r>
              <a:rPr lang="en-US" sz="2400" dirty="0"/>
              <a:t>SDB Government-Wide Goal 12% in FY 2023 – Not Quite There Yet</a:t>
            </a:r>
          </a:p>
        </p:txBody>
      </p:sp>
      <p:grpSp>
        <p:nvGrpSpPr>
          <p:cNvPr id="9" name="Group 8"/>
          <p:cNvGrpSpPr/>
          <p:nvPr/>
        </p:nvGrpSpPr>
        <p:grpSpPr>
          <a:xfrm>
            <a:off x="766968" y="2882325"/>
            <a:ext cx="1699632" cy="253916"/>
            <a:chOff x="1750741" y="2044543"/>
            <a:chExt cx="2071270" cy="338555"/>
          </a:xfrm>
        </p:grpSpPr>
        <p:sp>
          <p:nvSpPr>
            <p:cNvPr id="10" name="Rectangle 9"/>
            <p:cNvSpPr/>
            <p:nvPr/>
          </p:nvSpPr>
          <p:spPr>
            <a:xfrm>
              <a:off x="1750741" y="2297152"/>
              <a:ext cx="1951464" cy="45719"/>
            </a:xfrm>
            <a:prstGeom prst="rect">
              <a:avLst/>
            </a:prstGeom>
            <a:solidFill>
              <a:schemeClr val="bg1">
                <a:lumMod val="95000"/>
              </a:schemeClr>
            </a:solidFill>
            <a:ln>
              <a:headEnd type="none" w="med" len="med"/>
              <a:tailEnd type="none" w="med" len="me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marL="46435" defTabSz="342900"/>
              <a:endParaRPr lang="en-US" sz="1500" dirty="0">
                <a:solidFill>
                  <a:srgbClr val="282727"/>
                </a:solidFill>
                <a:latin typeface="Arial" panose="020B0604020202020204"/>
              </a:endParaRPr>
            </a:p>
          </p:txBody>
        </p:sp>
        <p:sp>
          <p:nvSpPr>
            <p:cNvPr id="11" name="TextBox 10"/>
            <p:cNvSpPr txBox="1"/>
            <p:nvPr/>
          </p:nvSpPr>
          <p:spPr>
            <a:xfrm>
              <a:off x="3286357" y="2044543"/>
              <a:ext cx="535654" cy="338555"/>
            </a:xfrm>
            <a:prstGeom prst="rect">
              <a:avLst/>
            </a:prstGeom>
          </p:spPr>
          <p:txBody>
            <a:bodyPr wrap="none" rtlCol="0">
              <a:spAutoFit/>
            </a:bodyPr>
            <a:lstStyle/>
            <a:p>
              <a:pPr defTabSz="685800">
                <a:spcAft>
                  <a:spcPts val="450"/>
                </a:spcAft>
              </a:pPr>
              <a:r>
                <a:rPr lang="en-US" sz="1050" dirty="0">
                  <a:solidFill>
                    <a:srgbClr val="4C5E9B"/>
                  </a:solidFill>
                  <a:latin typeface="Segoe UI" panose="020B0502040204020203" pitchFamily="34" charset="0"/>
                  <a:ea typeface="Segoe UI" panose="020B0502040204020203" pitchFamily="34" charset="0"/>
                  <a:cs typeface="Segoe UI" panose="020B0502040204020203" pitchFamily="34" charset="0"/>
                </a:rPr>
                <a:t>23%</a:t>
              </a:r>
            </a:p>
          </p:txBody>
        </p:sp>
      </p:grpSp>
      <p:grpSp>
        <p:nvGrpSpPr>
          <p:cNvPr id="12" name="Group 11"/>
          <p:cNvGrpSpPr/>
          <p:nvPr/>
        </p:nvGrpSpPr>
        <p:grpSpPr>
          <a:xfrm>
            <a:off x="2470598" y="4036793"/>
            <a:ext cx="1543517" cy="253916"/>
            <a:chOff x="1750741" y="2012234"/>
            <a:chExt cx="1990332" cy="338554"/>
          </a:xfrm>
        </p:grpSpPr>
        <p:sp>
          <p:nvSpPr>
            <p:cNvPr id="13" name="Rectangle 12"/>
            <p:cNvSpPr/>
            <p:nvPr/>
          </p:nvSpPr>
          <p:spPr>
            <a:xfrm>
              <a:off x="1750741" y="2297152"/>
              <a:ext cx="1951464" cy="45719"/>
            </a:xfrm>
            <a:prstGeom prst="rect">
              <a:avLst/>
            </a:prstGeom>
            <a:solidFill>
              <a:schemeClr val="bg1">
                <a:lumMod val="95000"/>
              </a:schemeClr>
            </a:solidFill>
            <a:ln>
              <a:headEnd type="none" w="med" len="med"/>
              <a:tailEnd type="none" w="med" len="me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marL="46435" defTabSz="342900"/>
              <a:endParaRPr lang="en-US" sz="1500" dirty="0">
                <a:solidFill>
                  <a:srgbClr val="282727"/>
                </a:solidFill>
                <a:latin typeface="Arial" panose="020B0604020202020204"/>
              </a:endParaRPr>
            </a:p>
          </p:txBody>
        </p:sp>
        <p:sp>
          <p:nvSpPr>
            <p:cNvPr id="14" name="TextBox 13"/>
            <p:cNvSpPr txBox="1"/>
            <p:nvPr/>
          </p:nvSpPr>
          <p:spPr>
            <a:xfrm>
              <a:off x="3267308" y="2012234"/>
              <a:ext cx="473765" cy="338554"/>
            </a:xfrm>
            <a:prstGeom prst="rect">
              <a:avLst/>
            </a:prstGeom>
          </p:spPr>
          <p:txBody>
            <a:bodyPr wrap="none" rtlCol="0">
              <a:spAutoFit/>
            </a:bodyPr>
            <a:lstStyle/>
            <a:p>
              <a:pPr defTabSz="685800">
                <a:spcAft>
                  <a:spcPts val="450"/>
                </a:spcAft>
              </a:pPr>
              <a:r>
                <a:rPr lang="en-US" sz="1050" dirty="0">
                  <a:solidFill>
                    <a:srgbClr val="4C5E9B"/>
                  </a:solidFill>
                  <a:latin typeface="Segoe UI" panose="020B0502040204020203" pitchFamily="34" charset="0"/>
                  <a:ea typeface="Segoe UI" panose="020B0502040204020203" pitchFamily="34" charset="0"/>
                  <a:cs typeface="Segoe UI" panose="020B0502040204020203" pitchFamily="34" charset="0"/>
                </a:rPr>
                <a:t>5%</a:t>
              </a:r>
            </a:p>
          </p:txBody>
        </p:sp>
      </p:grpSp>
      <p:grpSp>
        <p:nvGrpSpPr>
          <p:cNvPr id="15" name="Group 14"/>
          <p:cNvGrpSpPr/>
          <p:nvPr/>
        </p:nvGrpSpPr>
        <p:grpSpPr>
          <a:xfrm>
            <a:off x="4091940" y="4090572"/>
            <a:ext cx="1558416" cy="253916"/>
            <a:chOff x="1750741" y="2012234"/>
            <a:chExt cx="1984405" cy="338554"/>
          </a:xfrm>
        </p:grpSpPr>
        <p:sp>
          <p:nvSpPr>
            <p:cNvPr id="16" name="Rectangle 15"/>
            <p:cNvSpPr/>
            <p:nvPr/>
          </p:nvSpPr>
          <p:spPr>
            <a:xfrm>
              <a:off x="1750741" y="2297152"/>
              <a:ext cx="1951464" cy="45719"/>
            </a:xfrm>
            <a:prstGeom prst="rect">
              <a:avLst/>
            </a:prstGeom>
            <a:solidFill>
              <a:schemeClr val="bg1">
                <a:lumMod val="95000"/>
              </a:schemeClr>
            </a:solidFill>
            <a:ln>
              <a:headEnd type="none" w="med" len="med"/>
              <a:tailEnd type="none" w="med" len="me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marL="46435" defTabSz="342900"/>
              <a:endParaRPr lang="en-US" sz="1500" dirty="0">
                <a:solidFill>
                  <a:srgbClr val="282727"/>
                </a:solidFill>
                <a:latin typeface="Arial" panose="020B0604020202020204"/>
              </a:endParaRPr>
            </a:p>
          </p:txBody>
        </p:sp>
        <p:sp>
          <p:nvSpPr>
            <p:cNvPr id="17" name="TextBox 16"/>
            <p:cNvSpPr txBox="1"/>
            <p:nvPr/>
          </p:nvSpPr>
          <p:spPr>
            <a:xfrm>
              <a:off x="3267308" y="2012234"/>
              <a:ext cx="467838" cy="338554"/>
            </a:xfrm>
            <a:prstGeom prst="rect">
              <a:avLst/>
            </a:prstGeom>
          </p:spPr>
          <p:txBody>
            <a:bodyPr wrap="none" rtlCol="0">
              <a:spAutoFit/>
            </a:bodyPr>
            <a:lstStyle/>
            <a:p>
              <a:pPr defTabSz="685800">
                <a:spcAft>
                  <a:spcPts val="450"/>
                </a:spcAft>
              </a:pPr>
              <a:r>
                <a:rPr lang="en-US" sz="1050" dirty="0">
                  <a:solidFill>
                    <a:srgbClr val="4C5E9B"/>
                  </a:solidFill>
                  <a:latin typeface="Segoe UI" panose="020B0502040204020203" pitchFamily="34" charset="0"/>
                  <a:ea typeface="Segoe UI" panose="020B0502040204020203" pitchFamily="34" charset="0"/>
                  <a:cs typeface="Segoe UI" panose="020B0502040204020203" pitchFamily="34" charset="0"/>
                </a:rPr>
                <a:t>5%</a:t>
              </a:r>
            </a:p>
          </p:txBody>
        </p:sp>
      </p:grpSp>
      <p:grpSp>
        <p:nvGrpSpPr>
          <p:cNvPr id="18" name="Group 17"/>
          <p:cNvGrpSpPr/>
          <p:nvPr/>
        </p:nvGrpSpPr>
        <p:grpSpPr>
          <a:xfrm>
            <a:off x="7415212" y="4244400"/>
            <a:ext cx="1533269" cy="253916"/>
            <a:chOff x="1750741" y="2012234"/>
            <a:chExt cx="1994496" cy="338554"/>
          </a:xfrm>
        </p:grpSpPr>
        <p:sp>
          <p:nvSpPr>
            <p:cNvPr id="19" name="Rectangle 18"/>
            <p:cNvSpPr/>
            <p:nvPr/>
          </p:nvSpPr>
          <p:spPr>
            <a:xfrm>
              <a:off x="1750741" y="2297152"/>
              <a:ext cx="1951464" cy="45719"/>
            </a:xfrm>
            <a:prstGeom prst="rect">
              <a:avLst/>
            </a:prstGeom>
            <a:solidFill>
              <a:schemeClr val="bg1">
                <a:lumMod val="95000"/>
              </a:schemeClr>
            </a:solidFill>
            <a:ln>
              <a:headEnd type="none" w="med" len="med"/>
              <a:tailEnd type="none" w="med" len="me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marL="46435" defTabSz="342900"/>
              <a:endParaRPr lang="en-US" sz="1500" dirty="0">
                <a:solidFill>
                  <a:srgbClr val="282727"/>
                </a:solidFill>
                <a:latin typeface="Arial" panose="020B0604020202020204"/>
              </a:endParaRPr>
            </a:p>
          </p:txBody>
        </p:sp>
        <p:sp>
          <p:nvSpPr>
            <p:cNvPr id="20" name="TextBox 19"/>
            <p:cNvSpPr txBox="1"/>
            <p:nvPr/>
          </p:nvSpPr>
          <p:spPr>
            <a:xfrm>
              <a:off x="3267308" y="2012234"/>
              <a:ext cx="477929" cy="338554"/>
            </a:xfrm>
            <a:prstGeom prst="rect">
              <a:avLst/>
            </a:prstGeom>
          </p:spPr>
          <p:txBody>
            <a:bodyPr wrap="none" rtlCol="0">
              <a:spAutoFit/>
            </a:bodyPr>
            <a:lstStyle/>
            <a:p>
              <a:pPr defTabSz="685800">
                <a:spcAft>
                  <a:spcPts val="450"/>
                </a:spcAft>
              </a:pPr>
              <a:r>
                <a:rPr lang="en-US" sz="1050" dirty="0">
                  <a:solidFill>
                    <a:srgbClr val="4C5E9B"/>
                  </a:solidFill>
                  <a:latin typeface="Segoe UI" panose="020B0502040204020203" pitchFamily="34" charset="0"/>
                  <a:ea typeface="Segoe UI" panose="020B0502040204020203" pitchFamily="34" charset="0"/>
                  <a:cs typeface="Segoe UI" panose="020B0502040204020203" pitchFamily="34" charset="0"/>
                </a:rPr>
                <a:t>3%</a:t>
              </a:r>
            </a:p>
          </p:txBody>
        </p:sp>
      </p:grpSp>
      <p:grpSp>
        <p:nvGrpSpPr>
          <p:cNvPr id="21" name="Group 20"/>
          <p:cNvGrpSpPr/>
          <p:nvPr/>
        </p:nvGrpSpPr>
        <p:grpSpPr>
          <a:xfrm>
            <a:off x="5727083" y="4245829"/>
            <a:ext cx="1593927" cy="253916"/>
            <a:chOff x="1750741" y="2012234"/>
            <a:chExt cx="1970860" cy="338554"/>
          </a:xfrm>
        </p:grpSpPr>
        <p:sp>
          <p:nvSpPr>
            <p:cNvPr id="22" name="Rectangle 21"/>
            <p:cNvSpPr/>
            <p:nvPr/>
          </p:nvSpPr>
          <p:spPr>
            <a:xfrm>
              <a:off x="1750741" y="2297152"/>
              <a:ext cx="1951464" cy="45719"/>
            </a:xfrm>
            <a:prstGeom prst="rect">
              <a:avLst/>
            </a:prstGeom>
            <a:solidFill>
              <a:schemeClr val="bg1">
                <a:lumMod val="95000"/>
              </a:schemeClr>
            </a:solidFill>
            <a:ln>
              <a:headEnd type="none" w="med" len="med"/>
              <a:tailEnd type="none" w="med" len="me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marL="46435" defTabSz="342900"/>
              <a:endParaRPr lang="en-US" sz="1500" dirty="0">
                <a:solidFill>
                  <a:srgbClr val="282727"/>
                </a:solidFill>
                <a:latin typeface="Arial" panose="020B0604020202020204"/>
              </a:endParaRPr>
            </a:p>
          </p:txBody>
        </p:sp>
        <p:sp>
          <p:nvSpPr>
            <p:cNvPr id="23" name="TextBox 22"/>
            <p:cNvSpPr txBox="1"/>
            <p:nvPr/>
          </p:nvSpPr>
          <p:spPr>
            <a:xfrm>
              <a:off x="3267308" y="2012234"/>
              <a:ext cx="454293" cy="338554"/>
            </a:xfrm>
            <a:prstGeom prst="rect">
              <a:avLst/>
            </a:prstGeom>
          </p:spPr>
          <p:txBody>
            <a:bodyPr wrap="none" rtlCol="0">
              <a:spAutoFit/>
            </a:bodyPr>
            <a:lstStyle/>
            <a:p>
              <a:pPr defTabSz="685800">
                <a:spcAft>
                  <a:spcPts val="450"/>
                </a:spcAft>
              </a:pPr>
              <a:r>
                <a:rPr lang="en-US" sz="1050" dirty="0">
                  <a:solidFill>
                    <a:srgbClr val="4C5E9B"/>
                  </a:solidFill>
                  <a:latin typeface="Segoe UI" panose="020B0502040204020203" pitchFamily="34" charset="0"/>
                  <a:ea typeface="Segoe UI" panose="020B0502040204020203" pitchFamily="34" charset="0"/>
                  <a:cs typeface="Segoe UI" panose="020B0502040204020203" pitchFamily="34" charset="0"/>
                </a:rPr>
                <a:t>3%</a:t>
              </a:r>
            </a:p>
          </p:txBody>
        </p:sp>
      </p:grpSp>
      <p:grpSp>
        <p:nvGrpSpPr>
          <p:cNvPr id="24" name="Group 23"/>
          <p:cNvGrpSpPr/>
          <p:nvPr/>
        </p:nvGrpSpPr>
        <p:grpSpPr>
          <a:xfrm>
            <a:off x="6256675" y="2811316"/>
            <a:ext cx="2532780" cy="253916"/>
            <a:chOff x="7831872" y="1566382"/>
            <a:chExt cx="3377040" cy="338555"/>
          </a:xfrm>
        </p:grpSpPr>
        <p:sp>
          <p:nvSpPr>
            <p:cNvPr id="25" name="Rectangle 24"/>
            <p:cNvSpPr/>
            <p:nvPr/>
          </p:nvSpPr>
          <p:spPr>
            <a:xfrm>
              <a:off x="7831872" y="1697411"/>
              <a:ext cx="914400" cy="45719"/>
            </a:xfrm>
            <a:prstGeom prst="rect">
              <a:avLst/>
            </a:prstGeom>
            <a:solidFill>
              <a:schemeClr val="bg1">
                <a:lumMod val="95000"/>
              </a:schemeClr>
            </a:solidFill>
            <a:ln>
              <a:headEnd type="none" w="med" len="med"/>
              <a:tailEnd type="none" w="med" len="me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marL="46435" defTabSz="342900"/>
              <a:endParaRPr lang="en-US" sz="1500" dirty="0">
                <a:solidFill>
                  <a:srgbClr val="FFFFFF">
                    <a:lumMod val="50000"/>
                  </a:srgbClr>
                </a:solidFill>
                <a:latin typeface="Arial" panose="020B0604020202020204"/>
              </a:endParaRPr>
            </a:p>
          </p:txBody>
        </p:sp>
        <p:sp>
          <p:nvSpPr>
            <p:cNvPr id="26" name="TextBox 25"/>
            <p:cNvSpPr txBox="1"/>
            <p:nvPr/>
          </p:nvSpPr>
          <p:spPr>
            <a:xfrm>
              <a:off x="8746272" y="1566382"/>
              <a:ext cx="2462640" cy="338555"/>
            </a:xfrm>
            <a:prstGeom prst="rect">
              <a:avLst/>
            </a:prstGeom>
          </p:spPr>
          <p:txBody>
            <a:bodyPr wrap="none" rtlCol="0">
              <a:spAutoFit/>
            </a:bodyPr>
            <a:lstStyle/>
            <a:p>
              <a:pPr defTabSz="685800">
                <a:spcAft>
                  <a:spcPts val="450"/>
                </a:spcAft>
              </a:pPr>
              <a:r>
                <a:rPr lang="en-US" sz="105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SBA Government Wide Goal</a:t>
              </a:r>
            </a:p>
          </p:txBody>
        </p:sp>
      </p:grpSp>
      <p:sp>
        <p:nvSpPr>
          <p:cNvPr id="27" name="Rectangle 26"/>
          <p:cNvSpPr/>
          <p:nvPr/>
        </p:nvSpPr>
        <p:spPr>
          <a:xfrm>
            <a:off x="2205306" y="3429001"/>
            <a:ext cx="1881316" cy="1701024"/>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nchor="ctr">
            <a:noAutofit/>
          </a:bodyPr>
          <a:lstStyle/>
          <a:p>
            <a:pPr marL="46435" defTabSz="342900"/>
            <a:endParaRPr lang="en-US" sz="1500" dirty="0">
              <a:solidFill>
                <a:srgbClr val="4C5E9B"/>
              </a:solidFill>
              <a:latin typeface="Arial" panose="020B0604020202020204"/>
            </a:endParaRPr>
          </a:p>
        </p:txBody>
      </p:sp>
      <p:sp>
        <p:nvSpPr>
          <p:cNvPr id="49" name="TextBox 48">
            <a:extLst>
              <a:ext uri="{FF2B5EF4-FFF2-40B4-BE49-F238E27FC236}">
                <a16:creationId xmlns:a16="http://schemas.microsoft.com/office/drawing/2014/main" id="{7572BC74-3E57-40BB-A33E-7FCE74999446}"/>
              </a:ext>
            </a:extLst>
          </p:cNvPr>
          <p:cNvSpPr txBox="1"/>
          <p:nvPr/>
        </p:nvSpPr>
        <p:spPr>
          <a:xfrm>
            <a:off x="4224236" y="5479510"/>
            <a:ext cx="4747092" cy="184666"/>
          </a:xfrm>
          <a:prstGeom prst="rect">
            <a:avLst/>
          </a:prstGeom>
        </p:spPr>
        <p:txBody>
          <a:bodyPr wrap="square" rtlCol="0" anchor="b">
            <a:spAutoFit/>
          </a:bodyPr>
          <a:lstStyle/>
          <a:p>
            <a:pPr algn="r" defTabSz="342900"/>
            <a:r>
              <a:rPr lang="en-US" sz="600" i="1" dirty="0">
                <a:solidFill>
                  <a:srgbClr val="FFFFFF">
                    <a:lumMod val="50000"/>
                  </a:srgbClr>
                </a:solidFill>
                <a:latin typeface="Arial" pitchFamily="34" charset="0"/>
                <a:cs typeface="Arial" pitchFamily="34" charset="0"/>
              </a:rPr>
              <a:t>Source:  SAM; SBA Procurement Scorecards; *FY 2022 numbers unofficial – VERY ROUGH</a:t>
            </a:r>
          </a:p>
        </p:txBody>
      </p:sp>
      <p:pic>
        <p:nvPicPr>
          <p:cNvPr id="3" name="Picture 2">
            <a:extLst>
              <a:ext uri="{FF2B5EF4-FFF2-40B4-BE49-F238E27FC236}">
                <a16:creationId xmlns:a16="http://schemas.microsoft.com/office/drawing/2014/main" id="{4F2E71A4-EB33-E23F-365A-6F52862FCA9E}"/>
              </a:ext>
            </a:extLst>
          </p:cNvPr>
          <p:cNvPicPr>
            <a:picLocks noChangeAspect="1"/>
          </p:cNvPicPr>
          <p:nvPr/>
        </p:nvPicPr>
        <p:blipFill>
          <a:blip r:embed="rId3"/>
          <a:stretch>
            <a:fillRect/>
          </a:stretch>
        </p:blipFill>
        <p:spPr>
          <a:xfrm>
            <a:off x="63642" y="6411689"/>
            <a:ext cx="1114286" cy="419048"/>
          </a:xfrm>
          <a:prstGeom prst="rect">
            <a:avLst/>
          </a:prstGeom>
        </p:spPr>
      </p:pic>
    </p:spTree>
    <p:extLst>
      <p:ext uri="{BB962C8B-B14F-4D97-AF65-F5344CB8AC3E}">
        <p14:creationId xmlns:p14="http://schemas.microsoft.com/office/powerpoint/2010/main" val="3560820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8F9306-C351-7DA9-00FB-765A00BFAF25}"/>
              </a:ext>
            </a:extLst>
          </p:cNvPr>
          <p:cNvSpPr>
            <a:spLocks noGrp="1"/>
          </p:cNvSpPr>
          <p:nvPr>
            <p:ph type="ftr" sz="quarter" idx="13"/>
          </p:nvPr>
        </p:nvSpPr>
        <p:spPr/>
        <p:txBody>
          <a:bodyPr/>
          <a:lstStyle/>
          <a:p>
            <a:pPr defTabSz="342900"/>
            <a:r>
              <a:rPr lang="en-US">
                <a:solidFill>
                  <a:srgbClr val="282727">
                    <a:tint val="75000"/>
                  </a:srgbClr>
                </a:solidFill>
                <a:latin typeface="Arial" panose="020B0604020202020204"/>
              </a:rPr>
              <a:t>© Deltek, Inc. All Rights Reserved.</a:t>
            </a:r>
            <a:endParaRPr lang="en-US" dirty="0">
              <a:solidFill>
                <a:srgbClr val="282727">
                  <a:tint val="75000"/>
                </a:srgbClr>
              </a:solidFill>
              <a:latin typeface="Arial" panose="020B0604020202020204"/>
            </a:endParaRPr>
          </a:p>
        </p:txBody>
      </p:sp>
      <p:sp>
        <p:nvSpPr>
          <p:cNvPr id="3" name="Slide Number Placeholder 2">
            <a:extLst>
              <a:ext uri="{FF2B5EF4-FFF2-40B4-BE49-F238E27FC236}">
                <a16:creationId xmlns:a16="http://schemas.microsoft.com/office/drawing/2014/main" id="{1359CB6B-393D-8AA2-BFED-3E971BF5E65D}"/>
              </a:ext>
            </a:extLst>
          </p:cNvPr>
          <p:cNvSpPr>
            <a:spLocks noGrp="1"/>
          </p:cNvSpPr>
          <p:nvPr>
            <p:ph type="sldNum" sz="quarter" idx="14"/>
          </p:nvPr>
        </p:nvSpPr>
        <p:spPr/>
        <p:txBody>
          <a:bodyPr/>
          <a:lstStyle/>
          <a:p>
            <a:pPr defTabSz="342900"/>
            <a:fld id="{B55A158B-BCF3-9542-9167-C24EBDDACB7A}" type="slidenum">
              <a:rPr lang="uk-UA">
                <a:latin typeface="Arial" panose="020B0604020202020204"/>
              </a:rPr>
              <a:pPr defTabSz="342900"/>
              <a:t>12</a:t>
            </a:fld>
            <a:endParaRPr lang="uk-UA" dirty="0">
              <a:latin typeface="Arial" panose="020B0604020202020204"/>
            </a:endParaRPr>
          </a:p>
        </p:txBody>
      </p:sp>
      <p:sp>
        <p:nvSpPr>
          <p:cNvPr id="5" name="Title 4">
            <a:extLst>
              <a:ext uri="{FF2B5EF4-FFF2-40B4-BE49-F238E27FC236}">
                <a16:creationId xmlns:a16="http://schemas.microsoft.com/office/drawing/2014/main" id="{B11AF651-53F4-2BA0-280B-933496297E08}"/>
              </a:ext>
            </a:extLst>
          </p:cNvPr>
          <p:cNvSpPr>
            <a:spLocks noGrp="1"/>
          </p:cNvSpPr>
          <p:nvPr>
            <p:ph type="title"/>
          </p:nvPr>
        </p:nvSpPr>
        <p:spPr/>
        <p:txBody>
          <a:bodyPr/>
          <a:lstStyle/>
          <a:p>
            <a:r>
              <a:rPr lang="en-US" dirty="0"/>
              <a:t>Methods OMB is Recommending to Agencies to Meet SDB Goals</a:t>
            </a:r>
          </a:p>
        </p:txBody>
      </p:sp>
      <p:sp>
        <p:nvSpPr>
          <p:cNvPr id="6" name="TextBox 5">
            <a:extLst>
              <a:ext uri="{FF2B5EF4-FFF2-40B4-BE49-F238E27FC236}">
                <a16:creationId xmlns:a16="http://schemas.microsoft.com/office/drawing/2014/main" id="{A79CD57D-FBDF-2184-016A-300E1C598B25}"/>
              </a:ext>
            </a:extLst>
          </p:cNvPr>
          <p:cNvSpPr txBox="1"/>
          <p:nvPr/>
        </p:nvSpPr>
        <p:spPr>
          <a:xfrm>
            <a:off x="3830266" y="5454134"/>
            <a:ext cx="5085134" cy="184666"/>
          </a:xfrm>
          <a:prstGeom prst="rect">
            <a:avLst/>
          </a:prstGeom>
        </p:spPr>
        <p:txBody>
          <a:bodyPr wrap="square" rtlCol="0" anchor="b">
            <a:spAutoFit/>
          </a:bodyPr>
          <a:lstStyle/>
          <a:p>
            <a:pPr algn="r" defTabSz="342900"/>
            <a:r>
              <a:rPr lang="en-US" sz="600" i="1" dirty="0">
                <a:solidFill>
                  <a:srgbClr val="FFFFFF">
                    <a:lumMod val="50000"/>
                  </a:srgbClr>
                </a:solidFill>
                <a:latin typeface="Arial" pitchFamily="34" charset="0"/>
                <a:cs typeface="Arial" pitchFamily="34" charset="0"/>
              </a:rPr>
              <a:t>Source: OMB Memorandum 06/29/2022, “Strategies for Meeting and Exceeding the Small Disadvantaged Business Goal for Fiscal Year 2022”</a:t>
            </a:r>
          </a:p>
        </p:txBody>
      </p:sp>
      <p:graphicFrame>
        <p:nvGraphicFramePr>
          <p:cNvPr id="9" name="Content Placeholder 8">
            <a:extLst>
              <a:ext uri="{FF2B5EF4-FFF2-40B4-BE49-F238E27FC236}">
                <a16:creationId xmlns:a16="http://schemas.microsoft.com/office/drawing/2014/main" id="{A0835870-DA7E-660E-072C-A7A6F2A2256B}"/>
              </a:ext>
            </a:extLst>
          </p:cNvPr>
          <p:cNvGraphicFramePr>
            <a:graphicFrameLocks noGrp="1"/>
          </p:cNvGraphicFramePr>
          <p:nvPr>
            <p:ph sz="quarter" idx="15"/>
            <p:extLst>
              <p:ext uri="{D42A27DB-BD31-4B8C-83A1-F6EECF244321}">
                <p14:modId xmlns:p14="http://schemas.microsoft.com/office/powerpoint/2010/main" val="1683206793"/>
              </p:ext>
            </p:extLst>
          </p:nvPr>
        </p:nvGraphicFramePr>
        <p:xfrm>
          <a:off x="228600" y="2055019"/>
          <a:ext cx="86868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2F2B93B6-3207-14EF-C1BC-A2363E3965C2}"/>
              </a:ext>
            </a:extLst>
          </p:cNvPr>
          <p:cNvPicPr>
            <a:picLocks noChangeAspect="1"/>
          </p:cNvPicPr>
          <p:nvPr/>
        </p:nvPicPr>
        <p:blipFill>
          <a:blip r:embed="rId7"/>
          <a:stretch>
            <a:fillRect/>
          </a:stretch>
        </p:blipFill>
        <p:spPr>
          <a:xfrm>
            <a:off x="105587" y="6407176"/>
            <a:ext cx="1114286" cy="419048"/>
          </a:xfrm>
          <a:prstGeom prst="rect">
            <a:avLst/>
          </a:prstGeom>
        </p:spPr>
      </p:pic>
    </p:spTree>
    <p:extLst>
      <p:ext uri="{BB962C8B-B14F-4D97-AF65-F5344CB8AC3E}">
        <p14:creationId xmlns:p14="http://schemas.microsoft.com/office/powerpoint/2010/main" val="322630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B1CBD8-71B3-4553-9F94-7CD781E24B24}"/>
              </a:ext>
            </a:extLst>
          </p:cNvPr>
          <p:cNvSpPr>
            <a:spLocks noGrp="1"/>
          </p:cNvSpPr>
          <p:nvPr>
            <p:ph type="title"/>
          </p:nvPr>
        </p:nvSpPr>
        <p:spPr/>
        <p:txBody>
          <a:bodyPr>
            <a:normAutofit/>
          </a:bodyPr>
          <a:lstStyle/>
          <a:p>
            <a:r>
              <a:rPr lang="en-US" dirty="0"/>
              <a:t>SBIR / STTR Overview</a:t>
            </a:r>
          </a:p>
        </p:txBody>
      </p:sp>
      <p:sp>
        <p:nvSpPr>
          <p:cNvPr id="2" name="Footer Placeholder 1">
            <a:extLst>
              <a:ext uri="{FF2B5EF4-FFF2-40B4-BE49-F238E27FC236}">
                <a16:creationId xmlns:a16="http://schemas.microsoft.com/office/drawing/2014/main" id="{9CDEF020-F64D-4670-A863-8E7B3BCE978E}"/>
              </a:ext>
            </a:extLst>
          </p:cNvPr>
          <p:cNvSpPr>
            <a:spLocks noGrp="1"/>
          </p:cNvSpPr>
          <p:nvPr>
            <p:ph type="ftr" sz="quarter" idx="10"/>
          </p:nvPr>
        </p:nvSpPr>
        <p:spPr/>
        <p:txBody>
          <a:bodyPr/>
          <a:lstStyle/>
          <a:p>
            <a:r>
              <a:rPr lang="en-US" dirty="0"/>
              <a:t>© Deltek, Inc. All Rights Reserved.</a:t>
            </a:r>
          </a:p>
        </p:txBody>
      </p:sp>
      <p:sp>
        <p:nvSpPr>
          <p:cNvPr id="3" name="Slide Number Placeholder 2">
            <a:extLst>
              <a:ext uri="{FF2B5EF4-FFF2-40B4-BE49-F238E27FC236}">
                <a16:creationId xmlns:a16="http://schemas.microsoft.com/office/drawing/2014/main" id="{E44B41F8-3BA3-485B-B968-7B705373CEF2}"/>
              </a:ext>
            </a:extLst>
          </p:cNvPr>
          <p:cNvSpPr>
            <a:spLocks noGrp="1"/>
          </p:cNvSpPr>
          <p:nvPr>
            <p:ph type="sldNum" sz="quarter" idx="11"/>
          </p:nvPr>
        </p:nvSpPr>
        <p:spPr/>
        <p:txBody>
          <a:bodyPr/>
          <a:lstStyle/>
          <a:p>
            <a:fld id="{B55A158B-BCF3-9542-9167-C24EBDDACB7A}" type="slidenum">
              <a:rPr lang="uk-UA" smtClean="0"/>
              <a:pPr/>
              <a:t>13</a:t>
            </a:fld>
            <a:endParaRPr lang="uk-UA"/>
          </a:p>
        </p:txBody>
      </p:sp>
      <p:sp>
        <p:nvSpPr>
          <p:cNvPr id="4" name="TextBox 3">
            <a:extLst>
              <a:ext uri="{FF2B5EF4-FFF2-40B4-BE49-F238E27FC236}">
                <a16:creationId xmlns:a16="http://schemas.microsoft.com/office/drawing/2014/main" id="{36600823-4775-4DC5-B581-590AEE6FC23A}"/>
              </a:ext>
            </a:extLst>
          </p:cNvPr>
          <p:cNvSpPr txBox="1"/>
          <p:nvPr/>
        </p:nvSpPr>
        <p:spPr>
          <a:xfrm>
            <a:off x="457200" y="2095895"/>
            <a:ext cx="8686800" cy="2246769"/>
          </a:xfrm>
          <a:prstGeom prst="rect">
            <a:avLst/>
          </a:prstGeom>
          <a:noFill/>
        </p:spPr>
        <p:txBody>
          <a:bodyPr wrap="square" rtlCol="0">
            <a:spAutoFit/>
          </a:bodyPr>
          <a:lstStyle/>
          <a:p>
            <a:pPr marL="285750" indent="-285750">
              <a:buClr>
                <a:schemeClr val="accent1">
                  <a:lumMod val="50000"/>
                </a:schemeClr>
              </a:buClr>
              <a:buFont typeface="Wingdings" panose="05000000000000000000" pitchFamily="2" charset="2"/>
              <a:buChar char="§"/>
            </a:pPr>
            <a:r>
              <a:rPr lang="en-US" sz="2000" dirty="0">
                <a:solidFill>
                  <a:srgbClr val="595959"/>
                </a:solidFill>
              </a:rPr>
              <a:t>Highly competitive</a:t>
            </a:r>
          </a:p>
          <a:p>
            <a:pPr marL="285750" indent="-285750">
              <a:buClr>
                <a:schemeClr val="accent1">
                  <a:lumMod val="50000"/>
                </a:schemeClr>
              </a:buClr>
              <a:buFont typeface="Wingdings" panose="05000000000000000000" pitchFamily="2" charset="2"/>
              <a:buChar char="§"/>
            </a:pPr>
            <a:endParaRPr lang="en-US" sz="2000" dirty="0">
              <a:solidFill>
                <a:srgbClr val="595959"/>
              </a:solidFill>
            </a:endParaRPr>
          </a:p>
          <a:p>
            <a:pPr marL="285750" indent="-285750">
              <a:buClr>
                <a:schemeClr val="accent1">
                  <a:lumMod val="50000"/>
                </a:schemeClr>
              </a:buClr>
              <a:buFont typeface="Wingdings" panose="05000000000000000000" pitchFamily="2" charset="2"/>
              <a:buChar char="§"/>
            </a:pPr>
            <a:r>
              <a:rPr lang="en-US" sz="2000" dirty="0">
                <a:solidFill>
                  <a:srgbClr val="595959"/>
                </a:solidFill>
              </a:rPr>
              <a:t>Focus on Federal Research/Research and Development (R/R&amp;D)</a:t>
            </a:r>
          </a:p>
          <a:p>
            <a:pPr marL="285750" indent="-285750">
              <a:buClr>
                <a:schemeClr val="accent1">
                  <a:lumMod val="50000"/>
                </a:schemeClr>
              </a:buClr>
              <a:buFont typeface="Wingdings" panose="05000000000000000000" pitchFamily="2" charset="2"/>
              <a:buChar char="§"/>
            </a:pPr>
            <a:endParaRPr lang="en-US" sz="2000" dirty="0">
              <a:solidFill>
                <a:srgbClr val="595959"/>
              </a:solidFill>
              <a:ea typeface="Calibri" panose="020F0502020204030204" pitchFamily="34" charset="0"/>
              <a:cs typeface="Times New Roman" panose="02020603050405020304" pitchFamily="18" charset="0"/>
            </a:endParaRPr>
          </a:p>
          <a:p>
            <a:pPr marL="285750" indent="-285750">
              <a:buClr>
                <a:schemeClr val="accent1">
                  <a:lumMod val="50000"/>
                </a:schemeClr>
              </a:buClr>
              <a:buFont typeface="Wingdings" panose="05000000000000000000" pitchFamily="2" charset="2"/>
              <a:buChar char="§"/>
            </a:pPr>
            <a:r>
              <a:rPr lang="en-US" sz="2000" dirty="0">
                <a:solidFill>
                  <a:srgbClr val="595959"/>
                </a:solidFill>
                <a:ea typeface="Calibri" panose="020F0502020204030204" pitchFamily="34" charset="0"/>
                <a:cs typeface="Times New Roman" panose="02020603050405020304" pitchFamily="18" charset="0"/>
              </a:rPr>
              <a:t>Potential for commercialization</a:t>
            </a:r>
          </a:p>
          <a:p>
            <a:pPr marL="285750" indent="-285750">
              <a:buClr>
                <a:schemeClr val="accent1">
                  <a:lumMod val="50000"/>
                </a:schemeClr>
              </a:buClr>
              <a:buFont typeface="Wingdings" panose="05000000000000000000" pitchFamily="2" charset="2"/>
              <a:buChar char="§"/>
            </a:pPr>
            <a:endParaRPr lang="en-US" sz="2000" dirty="0">
              <a:solidFill>
                <a:srgbClr val="595959"/>
              </a:solidFill>
              <a:ea typeface="Calibri" panose="020F0502020204030204" pitchFamily="34" charset="0"/>
              <a:cs typeface="Times New Roman" panose="02020603050405020304" pitchFamily="18" charset="0"/>
            </a:endParaRPr>
          </a:p>
          <a:p>
            <a:pPr marL="285750" indent="-285750">
              <a:buClr>
                <a:schemeClr val="accent1">
                  <a:lumMod val="50000"/>
                </a:schemeClr>
              </a:buClr>
              <a:buFont typeface="Wingdings" panose="05000000000000000000" pitchFamily="2" charset="2"/>
              <a:buChar char="§"/>
            </a:pPr>
            <a:r>
              <a:rPr lang="en-US" sz="2000" dirty="0">
                <a:solidFill>
                  <a:srgbClr val="595959"/>
                </a:solidFill>
                <a:ea typeface="Calibri" panose="020F0502020204030204" pitchFamily="34" charset="0"/>
                <a:cs typeface="Times New Roman" panose="02020603050405020304" pitchFamily="18" charset="0"/>
              </a:rPr>
              <a:t>Small Businesses are </a:t>
            </a:r>
            <a:r>
              <a:rPr lang="en-US" sz="2000" b="1" u="sng" dirty="0">
                <a:solidFill>
                  <a:srgbClr val="C00000"/>
                </a:solidFill>
                <a:ea typeface="Calibri" panose="020F0502020204030204" pitchFamily="34" charset="0"/>
                <a:cs typeface="Times New Roman" panose="02020603050405020304" pitchFamily="18" charset="0"/>
              </a:rPr>
              <a:t>ALWAYS</a:t>
            </a:r>
            <a:r>
              <a:rPr lang="en-US" sz="2000" dirty="0">
                <a:ea typeface="Calibri" panose="020F0502020204030204" pitchFamily="34" charset="0"/>
                <a:cs typeface="Times New Roman" panose="02020603050405020304" pitchFamily="18" charset="0"/>
              </a:rPr>
              <a:t> </a:t>
            </a:r>
            <a:r>
              <a:rPr lang="en-US" sz="2000" dirty="0">
                <a:solidFill>
                  <a:srgbClr val="595959"/>
                </a:solidFill>
                <a:ea typeface="Calibri" panose="020F0502020204030204" pitchFamily="34" charset="0"/>
                <a:cs typeface="Times New Roman" panose="02020603050405020304" pitchFamily="18" charset="0"/>
              </a:rPr>
              <a:t>the applicant and awardee</a:t>
            </a:r>
          </a:p>
        </p:txBody>
      </p:sp>
      <p:sp>
        <p:nvSpPr>
          <p:cNvPr id="7" name="Text Placeholder 5">
            <a:extLst>
              <a:ext uri="{FF2B5EF4-FFF2-40B4-BE49-F238E27FC236}">
                <a16:creationId xmlns:a16="http://schemas.microsoft.com/office/drawing/2014/main" id="{8431C28A-88CB-4ECF-B523-C1BED356BF83}"/>
              </a:ext>
            </a:extLst>
          </p:cNvPr>
          <p:cNvSpPr txBox="1">
            <a:spLocks/>
          </p:cNvSpPr>
          <p:nvPr/>
        </p:nvSpPr>
        <p:spPr>
          <a:xfrm>
            <a:off x="5494178" y="5373550"/>
            <a:ext cx="3497422" cy="252256"/>
          </a:xfrm>
          <a:prstGeom prst="rect">
            <a:avLst/>
          </a:prstGeom>
        </p:spPr>
        <p:txBody>
          <a:bodyPr vert="horz" lIns="91440" tIns="45720" rIns="91440" bIns="45720" rtlCol="0">
            <a:noAutofit/>
          </a:bodyPr>
          <a:lstStyle>
            <a:lvl1pPr marL="0" indent="0" algn="l" defTabSz="457200" rtl="0" eaLnBrk="1" latinLnBrk="0" hangingPunct="1">
              <a:spcBef>
                <a:spcPts val="600"/>
              </a:spcBef>
              <a:buClr>
                <a:schemeClr val="accent1"/>
              </a:buClr>
              <a:buFontTx/>
              <a:buNone/>
              <a:tabLst/>
              <a:defRPr sz="800" kern="1200">
                <a:solidFill>
                  <a:schemeClr val="tx1"/>
                </a:solidFill>
                <a:latin typeface="+mn-lt"/>
                <a:ea typeface="+mn-ea"/>
                <a:cs typeface="+mn-cs"/>
              </a:defRPr>
            </a:lvl1pPr>
            <a:lvl2pPr marL="574675" indent="-231775" algn="l" defTabSz="457200" rtl="0" eaLnBrk="1" latinLnBrk="0" hangingPunct="1">
              <a:spcBef>
                <a:spcPts val="600"/>
              </a:spcBef>
              <a:buClr>
                <a:schemeClr val="accent1"/>
              </a:buClr>
              <a:buFont typeface=".AppleSystemUIFont" charset="-120"/>
              <a:buChar char="»"/>
              <a:tabLst/>
              <a:defRPr sz="800" kern="1200">
                <a:solidFill>
                  <a:schemeClr val="tx1"/>
                </a:solidFill>
                <a:latin typeface="+mn-lt"/>
                <a:ea typeface="+mn-ea"/>
                <a:cs typeface="+mn-cs"/>
              </a:defRPr>
            </a:lvl2pPr>
            <a:lvl3pPr marL="806450" indent="-231775" algn="l" defTabSz="457200" rtl="0" eaLnBrk="1" latinLnBrk="0" hangingPunct="1">
              <a:spcBef>
                <a:spcPts val="600"/>
              </a:spcBef>
              <a:buClr>
                <a:schemeClr val="accent1"/>
              </a:buClr>
              <a:buFont typeface=".AppleSystemUIFont" charset="-120"/>
              <a:buChar char="»"/>
              <a:tabLst/>
              <a:defRPr sz="800" kern="1200">
                <a:solidFill>
                  <a:schemeClr val="tx1"/>
                </a:solidFill>
                <a:latin typeface="+mn-lt"/>
                <a:ea typeface="+mn-ea"/>
                <a:cs typeface="+mn-cs"/>
              </a:defRPr>
            </a:lvl3pPr>
            <a:lvl4pPr marL="1149350" indent="-223838" algn="l" defTabSz="457200" rtl="0" eaLnBrk="1" latinLnBrk="0" hangingPunct="1">
              <a:spcBef>
                <a:spcPts val="600"/>
              </a:spcBef>
              <a:buClr>
                <a:schemeClr val="accent1"/>
              </a:buClr>
              <a:buFont typeface=".AppleSystemUIFont" charset="-120"/>
              <a:buChar char="»"/>
              <a:tabLst/>
              <a:defRPr sz="800" kern="1200">
                <a:solidFill>
                  <a:schemeClr val="tx1"/>
                </a:solidFill>
                <a:latin typeface="+mn-lt"/>
                <a:ea typeface="+mn-ea"/>
                <a:cs typeface="+mn-cs"/>
              </a:defRPr>
            </a:lvl4pPr>
            <a:lvl5pPr marL="1485900" indent="-223838" algn="l" defTabSz="457200" rtl="0" eaLnBrk="1" latinLnBrk="0" hangingPunct="1">
              <a:spcBef>
                <a:spcPts val="600"/>
              </a:spcBef>
              <a:buClr>
                <a:schemeClr val="accent1"/>
              </a:buClr>
              <a:buFont typeface=".AppleSystemUIFont" charset="-120"/>
              <a:buChar char="»"/>
              <a:tabLst/>
              <a:defRPr sz="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B9BD5"/>
              </a:buClr>
              <a:defRPr/>
            </a:pPr>
            <a:r>
              <a:rPr lang="en-US" i="1" dirty="0">
                <a:solidFill>
                  <a:schemeClr val="accent5">
                    <a:lumMod val="50000"/>
                  </a:schemeClr>
                </a:solidFill>
                <a:latin typeface="Arial" panose="020B0604020202020204"/>
              </a:rPr>
              <a:t>Source: SBIR.gov </a:t>
            </a:r>
            <a:r>
              <a:rPr lang="en-US" i="1" dirty="0">
                <a:solidFill>
                  <a:schemeClr val="accent2"/>
                </a:solidFill>
                <a:latin typeface="Arial" panose="020B0604020202020204"/>
                <a:hlinkClick r:id="rId3"/>
              </a:rPr>
              <a:t>website</a:t>
            </a:r>
            <a:r>
              <a:rPr lang="en-US" i="1" dirty="0">
                <a:solidFill>
                  <a:schemeClr val="accent5">
                    <a:lumMod val="50000"/>
                  </a:schemeClr>
                </a:solidFill>
                <a:latin typeface="Arial" panose="020B0604020202020204"/>
              </a:rPr>
              <a:t>; SBIR/STTR </a:t>
            </a:r>
            <a:r>
              <a:rPr lang="en-US" i="1" dirty="0">
                <a:solidFill>
                  <a:schemeClr val="accent2"/>
                </a:solidFill>
                <a:latin typeface="Arial" panose="020B0604020202020204"/>
                <a:hlinkClick r:id="rId4"/>
              </a:rPr>
              <a:t>Policy Directive October 1, 2020</a:t>
            </a:r>
            <a:endParaRPr lang="en-US" i="1" dirty="0">
              <a:solidFill>
                <a:schemeClr val="accent2"/>
              </a:solidFill>
              <a:latin typeface="Arial" panose="020B0604020202020204"/>
            </a:endParaRPr>
          </a:p>
        </p:txBody>
      </p:sp>
    </p:spTree>
    <p:extLst>
      <p:ext uri="{BB962C8B-B14F-4D97-AF65-F5344CB8AC3E}">
        <p14:creationId xmlns:p14="http://schemas.microsoft.com/office/powerpoint/2010/main" val="3459299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Total Value of SBIR / STTR Contracts, per Fiscal Year</a:t>
            </a:r>
          </a:p>
        </p:txBody>
      </p:sp>
      <p:sp>
        <p:nvSpPr>
          <p:cNvPr id="4" name="Slide Number Placeholder 3"/>
          <p:cNvSpPr>
            <a:spLocks noGrp="1"/>
          </p:cNvSpPr>
          <p:nvPr>
            <p:ph type="sldNum" sz="quarter" idx="11"/>
          </p:nvPr>
        </p:nvSpPr>
        <p:spPr/>
        <p:txBody>
          <a:bodyPr/>
          <a:lstStyle/>
          <a:p>
            <a:fld id="{B55A158B-BCF3-9542-9167-C24EBDDACB7A}" type="slidenum">
              <a:rPr lang="uk-UA" smtClean="0"/>
              <a:pPr/>
              <a:t>14</a:t>
            </a:fld>
            <a:endParaRPr lang="uk-UA"/>
          </a:p>
        </p:txBody>
      </p:sp>
      <p:graphicFrame>
        <p:nvGraphicFramePr>
          <p:cNvPr id="7" name="Chart 6">
            <a:extLst>
              <a:ext uri="{FF2B5EF4-FFF2-40B4-BE49-F238E27FC236}">
                <a16:creationId xmlns:a16="http://schemas.microsoft.com/office/drawing/2014/main" id="{58D5883D-1BFE-43CE-914C-3750F39D5BA6}"/>
              </a:ext>
            </a:extLst>
          </p:cNvPr>
          <p:cNvGraphicFramePr/>
          <p:nvPr/>
        </p:nvGraphicFramePr>
        <p:xfrm>
          <a:off x="306212" y="1597956"/>
          <a:ext cx="8121888" cy="377559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7893F0D8-5EE6-459A-A660-E1CC8725FB4C}"/>
              </a:ext>
            </a:extLst>
          </p:cNvPr>
          <p:cNvSpPr txBox="1"/>
          <p:nvPr/>
        </p:nvSpPr>
        <p:spPr>
          <a:xfrm>
            <a:off x="474269" y="5348807"/>
            <a:ext cx="4798771" cy="261610"/>
          </a:xfrm>
          <a:prstGeom prst="rect">
            <a:avLst/>
          </a:prstGeom>
          <a:noFill/>
        </p:spPr>
        <p:txBody>
          <a:bodyPr wrap="square">
            <a:spAutoFit/>
          </a:bodyPr>
          <a:lstStyle/>
          <a:p>
            <a:r>
              <a:rPr lang="en-US" sz="1100" dirty="0">
                <a:solidFill>
                  <a:srgbClr val="111111"/>
                </a:solidFill>
                <a:latin typeface="Source Sans Pro" panose="020B0604020202020204" pitchFamily="34" charset="0"/>
              </a:rPr>
              <a:t>*FY 2022 reporting is not expected to be complete until September 2023</a:t>
            </a:r>
            <a:endParaRPr lang="en-US" sz="1100" dirty="0"/>
          </a:p>
        </p:txBody>
      </p:sp>
      <p:sp>
        <p:nvSpPr>
          <p:cNvPr id="5" name="Text Placeholder 5">
            <a:extLst>
              <a:ext uri="{FF2B5EF4-FFF2-40B4-BE49-F238E27FC236}">
                <a16:creationId xmlns:a16="http://schemas.microsoft.com/office/drawing/2014/main" id="{D85BA38D-0901-EAE3-B404-D1CCAA9FE605}"/>
              </a:ext>
            </a:extLst>
          </p:cNvPr>
          <p:cNvSpPr txBox="1">
            <a:spLocks/>
          </p:cNvSpPr>
          <p:nvPr/>
        </p:nvSpPr>
        <p:spPr>
          <a:xfrm>
            <a:off x="5494178" y="5373550"/>
            <a:ext cx="3497422" cy="252256"/>
          </a:xfrm>
          <a:prstGeom prst="rect">
            <a:avLst/>
          </a:prstGeom>
        </p:spPr>
        <p:txBody>
          <a:bodyPr vert="horz" lIns="91440" tIns="45720" rIns="91440" bIns="45720" rtlCol="0">
            <a:noAutofit/>
          </a:bodyPr>
          <a:lstStyle>
            <a:lvl1pPr marL="0" indent="0" algn="l" defTabSz="457200" rtl="0" eaLnBrk="1" latinLnBrk="0" hangingPunct="1">
              <a:spcBef>
                <a:spcPts val="600"/>
              </a:spcBef>
              <a:buClr>
                <a:schemeClr val="accent1"/>
              </a:buClr>
              <a:buFontTx/>
              <a:buNone/>
              <a:tabLst/>
              <a:defRPr sz="800" kern="1200">
                <a:solidFill>
                  <a:schemeClr val="tx1"/>
                </a:solidFill>
                <a:latin typeface="+mn-lt"/>
                <a:ea typeface="+mn-ea"/>
                <a:cs typeface="+mn-cs"/>
              </a:defRPr>
            </a:lvl1pPr>
            <a:lvl2pPr marL="574675" indent="-231775" algn="l" defTabSz="457200" rtl="0" eaLnBrk="1" latinLnBrk="0" hangingPunct="1">
              <a:spcBef>
                <a:spcPts val="600"/>
              </a:spcBef>
              <a:buClr>
                <a:schemeClr val="accent1"/>
              </a:buClr>
              <a:buFont typeface=".AppleSystemUIFont" charset="-120"/>
              <a:buChar char="»"/>
              <a:tabLst/>
              <a:defRPr sz="800" kern="1200">
                <a:solidFill>
                  <a:schemeClr val="tx1"/>
                </a:solidFill>
                <a:latin typeface="+mn-lt"/>
                <a:ea typeface="+mn-ea"/>
                <a:cs typeface="+mn-cs"/>
              </a:defRPr>
            </a:lvl2pPr>
            <a:lvl3pPr marL="806450" indent="-231775" algn="l" defTabSz="457200" rtl="0" eaLnBrk="1" latinLnBrk="0" hangingPunct="1">
              <a:spcBef>
                <a:spcPts val="600"/>
              </a:spcBef>
              <a:buClr>
                <a:schemeClr val="accent1"/>
              </a:buClr>
              <a:buFont typeface=".AppleSystemUIFont" charset="-120"/>
              <a:buChar char="»"/>
              <a:tabLst/>
              <a:defRPr sz="800" kern="1200">
                <a:solidFill>
                  <a:schemeClr val="tx1"/>
                </a:solidFill>
                <a:latin typeface="+mn-lt"/>
                <a:ea typeface="+mn-ea"/>
                <a:cs typeface="+mn-cs"/>
              </a:defRPr>
            </a:lvl3pPr>
            <a:lvl4pPr marL="1149350" indent="-223838" algn="l" defTabSz="457200" rtl="0" eaLnBrk="1" latinLnBrk="0" hangingPunct="1">
              <a:spcBef>
                <a:spcPts val="600"/>
              </a:spcBef>
              <a:buClr>
                <a:schemeClr val="accent1"/>
              </a:buClr>
              <a:buFont typeface=".AppleSystemUIFont" charset="-120"/>
              <a:buChar char="»"/>
              <a:tabLst/>
              <a:defRPr sz="800" kern="1200">
                <a:solidFill>
                  <a:schemeClr val="tx1"/>
                </a:solidFill>
                <a:latin typeface="+mn-lt"/>
                <a:ea typeface="+mn-ea"/>
                <a:cs typeface="+mn-cs"/>
              </a:defRPr>
            </a:lvl4pPr>
            <a:lvl5pPr marL="1485900" indent="-223838" algn="l" defTabSz="457200" rtl="0" eaLnBrk="1" latinLnBrk="0" hangingPunct="1">
              <a:spcBef>
                <a:spcPts val="600"/>
              </a:spcBef>
              <a:buClr>
                <a:schemeClr val="accent1"/>
              </a:buClr>
              <a:buFont typeface=".AppleSystemUIFont" charset="-120"/>
              <a:buChar char="»"/>
              <a:tabLst/>
              <a:defRPr sz="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B9BD5"/>
              </a:buClr>
              <a:defRPr/>
            </a:pPr>
            <a:r>
              <a:rPr lang="en-US" i="1" dirty="0">
                <a:solidFill>
                  <a:schemeClr val="accent5">
                    <a:lumMod val="50000"/>
                  </a:schemeClr>
                </a:solidFill>
                <a:latin typeface="Arial" panose="020B0604020202020204"/>
              </a:rPr>
              <a:t>Source: SBIR.gov </a:t>
            </a:r>
            <a:r>
              <a:rPr lang="en-US" i="1" dirty="0">
                <a:solidFill>
                  <a:schemeClr val="accent2"/>
                </a:solidFill>
                <a:latin typeface="Arial" panose="020B0604020202020204"/>
                <a:hlinkClick r:id="rId4"/>
              </a:rPr>
              <a:t>website</a:t>
            </a:r>
            <a:r>
              <a:rPr lang="en-US" i="1" dirty="0">
                <a:solidFill>
                  <a:schemeClr val="accent5">
                    <a:lumMod val="50000"/>
                  </a:schemeClr>
                </a:solidFill>
                <a:latin typeface="Arial" panose="020B0604020202020204"/>
              </a:rPr>
              <a:t>; SBIR/STTR </a:t>
            </a:r>
            <a:r>
              <a:rPr lang="en-US" i="1" dirty="0">
                <a:solidFill>
                  <a:schemeClr val="accent2"/>
                </a:solidFill>
                <a:latin typeface="Arial" panose="020B0604020202020204"/>
                <a:hlinkClick r:id="rId5"/>
              </a:rPr>
              <a:t>Policy Directive October 1, 2020</a:t>
            </a:r>
            <a:endParaRPr lang="en-US" i="1" dirty="0">
              <a:solidFill>
                <a:schemeClr val="accent2"/>
              </a:solidFill>
              <a:latin typeface="Arial" panose="020B0604020202020204"/>
            </a:endParaRPr>
          </a:p>
        </p:txBody>
      </p:sp>
      <p:sp>
        <p:nvSpPr>
          <p:cNvPr id="6" name="Footer Placeholder 2">
            <a:extLst>
              <a:ext uri="{FF2B5EF4-FFF2-40B4-BE49-F238E27FC236}">
                <a16:creationId xmlns:a16="http://schemas.microsoft.com/office/drawing/2014/main" id="{1FBB9EA2-9193-B543-B271-52AF4FA4D3EE}"/>
              </a:ext>
            </a:extLst>
          </p:cNvPr>
          <p:cNvSpPr>
            <a:spLocks noGrp="1"/>
          </p:cNvSpPr>
          <p:nvPr>
            <p:ph type="ftr" sz="quarter" idx="10"/>
          </p:nvPr>
        </p:nvSpPr>
        <p:spPr>
          <a:xfrm>
            <a:off x="5486401" y="5638800"/>
            <a:ext cx="2784451" cy="361950"/>
          </a:xfrm>
        </p:spPr>
        <p:txBody>
          <a:bodyPr/>
          <a:lstStyle/>
          <a:p>
            <a:r>
              <a:rPr lang="en-US" dirty="0"/>
              <a:t>© Deltek, Inc. All Rights Reserved.</a:t>
            </a:r>
          </a:p>
        </p:txBody>
      </p:sp>
    </p:spTree>
    <p:extLst>
      <p:ext uri="{BB962C8B-B14F-4D97-AF65-F5344CB8AC3E}">
        <p14:creationId xmlns:p14="http://schemas.microsoft.com/office/powerpoint/2010/main" val="403831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8FD736-7D4A-AFDE-8F70-0C71C40D7D5D}"/>
              </a:ext>
            </a:extLst>
          </p:cNvPr>
          <p:cNvSpPr>
            <a:spLocks noGrp="1"/>
          </p:cNvSpPr>
          <p:nvPr>
            <p:ph type="ftr" sz="quarter" idx="13"/>
          </p:nvPr>
        </p:nvSpPr>
        <p:spPr/>
        <p:txBody>
          <a:bodyPr/>
          <a:lstStyle/>
          <a:p>
            <a:r>
              <a:rPr lang="en-US">
                <a:solidFill>
                  <a:srgbClr val="282727">
                    <a:tint val="75000"/>
                  </a:srgbClr>
                </a:solidFill>
                <a:latin typeface="Arial" panose="020B0604020202020204"/>
              </a:rPr>
              <a:t> © Deltek, Inc. All Rights Reserved.</a:t>
            </a:r>
          </a:p>
        </p:txBody>
      </p:sp>
      <p:sp>
        <p:nvSpPr>
          <p:cNvPr id="3" name="Slide Number Placeholder 2">
            <a:extLst>
              <a:ext uri="{FF2B5EF4-FFF2-40B4-BE49-F238E27FC236}">
                <a16:creationId xmlns:a16="http://schemas.microsoft.com/office/drawing/2014/main" id="{8F3FE8AB-8242-49F4-A297-835E1BF4361A}"/>
              </a:ext>
            </a:extLst>
          </p:cNvPr>
          <p:cNvSpPr>
            <a:spLocks noGrp="1"/>
          </p:cNvSpPr>
          <p:nvPr>
            <p:ph type="sldNum" sz="quarter" idx="14"/>
          </p:nvPr>
        </p:nvSpPr>
        <p:spPr/>
        <p:txBody>
          <a:bodyPr/>
          <a:lstStyle/>
          <a:p>
            <a:fld id="{B55A158B-BCF3-9542-9167-C24EBDDACB7A}" type="slidenum">
              <a:rPr lang="uk-UA">
                <a:latin typeface="Arial" panose="020B0604020202020204"/>
              </a:rPr>
              <a:pPr/>
              <a:t>15</a:t>
            </a:fld>
            <a:endParaRPr lang="uk-UA">
              <a:latin typeface="Arial" panose="020B0604020202020204"/>
            </a:endParaRPr>
          </a:p>
        </p:txBody>
      </p:sp>
      <p:sp>
        <p:nvSpPr>
          <p:cNvPr id="4" name="Title 3">
            <a:extLst>
              <a:ext uri="{FF2B5EF4-FFF2-40B4-BE49-F238E27FC236}">
                <a16:creationId xmlns:a16="http://schemas.microsoft.com/office/drawing/2014/main" id="{7BE69FE0-18D6-D4EE-C210-A8A29595B2B1}"/>
              </a:ext>
            </a:extLst>
          </p:cNvPr>
          <p:cNvSpPr>
            <a:spLocks noGrp="1"/>
          </p:cNvSpPr>
          <p:nvPr>
            <p:ph type="title"/>
          </p:nvPr>
        </p:nvSpPr>
        <p:spPr/>
        <p:txBody>
          <a:bodyPr/>
          <a:lstStyle/>
          <a:p>
            <a:r>
              <a:rPr lang="en-US" dirty="0"/>
              <a:t>2023 DOD Small Business Strategy</a:t>
            </a:r>
          </a:p>
        </p:txBody>
      </p:sp>
      <p:sp>
        <p:nvSpPr>
          <p:cNvPr id="5" name="Rectangle 4">
            <a:extLst>
              <a:ext uri="{FF2B5EF4-FFF2-40B4-BE49-F238E27FC236}">
                <a16:creationId xmlns:a16="http://schemas.microsoft.com/office/drawing/2014/main" id="{C41D4886-E38F-73ED-4B5C-7C674B8E0AC9}"/>
              </a:ext>
            </a:extLst>
          </p:cNvPr>
          <p:cNvSpPr/>
          <p:nvPr/>
        </p:nvSpPr>
        <p:spPr>
          <a:xfrm>
            <a:off x="190499" y="1676400"/>
            <a:ext cx="2745704" cy="3886200"/>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6" name="Rectangle 5">
            <a:extLst>
              <a:ext uri="{FF2B5EF4-FFF2-40B4-BE49-F238E27FC236}">
                <a16:creationId xmlns:a16="http://schemas.microsoft.com/office/drawing/2014/main" id="{D16E9833-CF80-0445-85B1-ABF4B86F9E55}"/>
              </a:ext>
            </a:extLst>
          </p:cNvPr>
          <p:cNvSpPr/>
          <p:nvPr/>
        </p:nvSpPr>
        <p:spPr>
          <a:xfrm>
            <a:off x="3199561" y="1676400"/>
            <a:ext cx="2745704" cy="3886200"/>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7" name="Rectangle 6">
            <a:extLst>
              <a:ext uri="{FF2B5EF4-FFF2-40B4-BE49-F238E27FC236}">
                <a16:creationId xmlns:a16="http://schemas.microsoft.com/office/drawing/2014/main" id="{E9F90C2A-5115-F668-E2E1-710AB1031911}"/>
              </a:ext>
            </a:extLst>
          </p:cNvPr>
          <p:cNvSpPr/>
          <p:nvPr/>
        </p:nvSpPr>
        <p:spPr>
          <a:xfrm>
            <a:off x="6192719" y="1676400"/>
            <a:ext cx="2745704" cy="3886200"/>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9" name="TextBox 8">
            <a:extLst>
              <a:ext uri="{FF2B5EF4-FFF2-40B4-BE49-F238E27FC236}">
                <a16:creationId xmlns:a16="http://schemas.microsoft.com/office/drawing/2014/main" id="{45836878-8AB1-0773-77AB-0A27D922E8B8}"/>
              </a:ext>
            </a:extLst>
          </p:cNvPr>
          <p:cNvSpPr txBox="1"/>
          <p:nvPr/>
        </p:nvSpPr>
        <p:spPr>
          <a:xfrm>
            <a:off x="191751" y="1686956"/>
            <a:ext cx="2743200" cy="738664"/>
          </a:xfrm>
          <a:prstGeom prst="rect">
            <a:avLst/>
          </a:prstGeom>
          <a:noFill/>
        </p:spPr>
        <p:txBody>
          <a:bodyPr wrap="square">
            <a:spAutoFit/>
          </a:bodyPr>
          <a:lstStyle/>
          <a:p>
            <a:pPr algn="ctr"/>
            <a:r>
              <a:rPr lang="en-US" sz="1400" b="1" dirty="0">
                <a:solidFill>
                  <a:srgbClr val="282727"/>
                </a:solidFill>
                <a:latin typeface="Arial" panose="020B0604020202020204"/>
              </a:rPr>
              <a:t>Strategic Objective 1: Implement a Unified Management Approach</a:t>
            </a:r>
          </a:p>
        </p:txBody>
      </p:sp>
      <p:sp>
        <p:nvSpPr>
          <p:cNvPr id="10" name="TextBox 9">
            <a:extLst>
              <a:ext uri="{FF2B5EF4-FFF2-40B4-BE49-F238E27FC236}">
                <a16:creationId xmlns:a16="http://schemas.microsoft.com/office/drawing/2014/main" id="{385580EF-B86A-039E-5DA7-51A0EB4FED36}"/>
              </a:ext>
            </a:extLst>
          </p:cNvPr>
          <p:cNvSpPr txBox="1"/>
          <p:nvPr/>
        </p:nvSpPr>
        <p:spPr>
          <a:xfrm>
            <a:off x="306051" y="2385350"/>
            <a:ext cx="2514600"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282727"/>
                </a:solidFill>
                <a:latin typeface="Arial" panose="020B0604020202020204"/>
              </a:rPr>
              <a:t>Establish group to integrate SB programs and activities</a:t>
            </a:r>
          </a:p>
          <a:p>
            <a:pPr marL="285750" indent="-285750">
              <a:buFont typeface="Arial" panose="020B0604020202020204" pitchFamily="34" charset="0"/>
              <a:buChar char="•"/>
            </a:pPr>
            <a:r>
              <a:rPr lang="en-US" sz="1400" dirty="0">
                <a:solidFill>
                  <a:srgbClr val="282727"/>
                </a:solidFill>
                <a:latin typeface="Arial" panose="020B0604020202020204"/>
              </a:rPr>
              <a:t>Train/credential a unified SB workforce</a:t>
            </a:r>
          </a:p>
          <a:p>
            <a:pPr marL="285750" indent="-285750">
              <a:buFont typeface="Arial" panose="020B0604020202020204" pitchFamily="34" charset="0"/>
              <a:buChar char="•"/>
            </a:pPr>
            <a:r>
              <a:rPr lang="en-US" sz="1400" dirty="0">
                <a:solidFill>
                  <a:srgbClr val="282727"/>
                </a:solidFill>
                <a:latin typeface="Arial" panose="020B0604020202020204"/>
              </a:rPr>
              <a:t>Streamline SB entry and access to decision-makers</a:t>
            </a:r>
          </a:p>
          <a:p>
            <a:pPr marL="285750" indent="-285750">
              <a:buFont typeface="Arial" panose="020B0604020202020204" pitchFamily="34" charset="0"/>
              <a:buChar char="•"/>
            </a:pPr>
            <a:endParaRPr lang="en-US" sz="1400" dirty="0">
              <a:solidFill>
                <a:srgbClr val="282727"/>
              </a:solidFill>
              <a:latin typeface="Arial" panose="020B0604020202020204"/>
            </a:endParaRPr>
          </a:p>
          <a:p>
            <a:pPr marL="285750" indent="-285750">
              <a:buFont typeface="Arial" panose="020B0604020202020204" pitchFamily="34" charset="0"/>
              <a:buChar char="•"/>
            </a:pPr>
            <a:endParaRPr lang="en-US" sz="1400" dirty="0">
              <a:solidFill>
                <a:srgbClr val="282727"/>
              </a:solidFill>
              <a:latin typeface="Arial" panose="020B0604020202020204"/>
            </a:endParaRPr>
          </a:p>
        </p:txBody>
      </p:sp>
      <p:sp>
        <p:nvSpPr>
          <p:cNvPr id="11" name="TextBox 10">
            <a:extLst>
              <a:ext uri="{FF2B5EF4-FFF2-40B4-BE49-F238E27FC236}">
                <a16:creationId xmlns:a16="http://schemas.microsoft.com/office/drawing/2014/main" id="{AC9510F0-EC4A-B8DE-BEAD-BFE74E1DAE9A}"/>
              </a:ext>
            </a:extLst>
          </p:cNvPr>
          <p:cNvSpPr txBox="1"/>
          <p:nvPr/>
        </p:nvSpPr>
        <p:spPr>
          <a:xfrm>
            <a:off x="3172238" y="1686956"/>
            <a:ext cx="2800350" cy="523220"/>
          </a:xfrm>
          <a:prstGeom prst="rect">
            <a:avLst/>
          </a:prstGeom>
          <a:noFill/>
        </p:spPr>
        <p:txBody>
          <a:bodyPr wrap="square">
            <a:spAutoFit/>
          </a:bodyPr>
          <a:lstStyle/>
          <a:p>
            <a:pPr algn="ctr"/>
            <a:r>
              <a:rPr lang="en-US" sz="1400" b="1" dirty="0">
                <a:solidFill>
                  <a:srgbClr val="282727"/>
                </a:solidFill>
                <a:latin typeface="Arial" panose="020B0604020202020204"/>
              </a:rPr>
              <a:t>Strategic Objective 2: Align SB Activities to National Security  </a:t>
            </a:r>
          </a:p>
        </p:txBody>
      </p:sp>
      <p:sp>
        <p:nvSpPr>
          <p:cNvPr id="12" name="TextBox 11">
            <a:extLst>
              <a:ext uri="{FF2B5EF4-FFF2-40B4-BE49-F238E27FC236}">
                <a16:creationId xmlns:a16="http://schemas.microsoft.com/office/drawing/2014/main" id="{956111F0-F1F1-E548-F807-800A5498E353}"/>
              </a:ext>
            </a:extLst>
          </p:cNvPr>
          <p:cNvSpPr txBox="1"/>
          <p:nvPr/>
        </p:nvSpPr>
        <p:spPr>
          <a:xfrm>
            <a:off x="3238913" y="2286376"/>
            <a:ext cx="2667000"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282727"/>
                </a:solidFill>
                <a:latin typeface="Arial" panose="020B0604020202020204"/>
              </a:rPr>
              <a:t>Stabilize and scale programs that help small technology and manufacturing businesses deliver capabilities to the warfighter</a:t>
            </a:r>
          </a:p>
          <a:p>
            <a:pPr marL="285750" indent="-285750">
              <a:buFont typeface="Arial" panose="020B0604020202020204" pitchFamily="34" charset="0"/>
              <a:buChar char="•"/>
            </a:pPr>
            <a:r>
              <a:rPr lang="en-US" sz="1400" dirty="0">
                <a:solidFill>
                  <a:srgbClr val="282727"/>
                </a:solidFill>
                <a:latin typeface="Arial" panose="020B0604020202020204"/>
              </a:rPr>
              <a:t>Utilize data tools to assess SB participation and spending  trends</a:t>
            </a:r>
          </a:p>
          <a:p>
            <a:pPr marL="285750" indent="-285750">
              <a:buFont typeface="Arial" panose="020B0604020202020204" pitchFamily="34" charset="0"/>
              <a:buChar char="•"/>
            </a:pPr>
            <a:r>
              <a:rPr lang="en-US" sz="1400" dirty="0">
                <a:solidFill>
                  <a:srgbClr val="282727"/>
                </a:solidFill>
                <a:latin typeface="Arial" panose="020B0604020202020204"/>
              </a:rPr>
              <a:t>Expand engagement of SBs on policy and process</a:t>
            </a:r>
          </a:p>
          <a:p>
            <a:pPr marL="285750" indent="-285750">
              <a:buFont typeface="Arial" panose="020B0604020202020204" pitchFamily="34" charset="0"/>
              <a:buChar char="•"/>
            </a:pPr>
            <a:endParaRPr lang="en-US" sz="1400" dirty="0">
              <a:solidFill>
                <a:srgbClr val="282727"/>
              </a:solidFill>
              <a:latin typeface="Arial" panose="020B0604020202020204"/>
            </a:endParaRPr>
          </a:p>
          <a:p>
            <a:pPr marL="285750" indent="-285750">
              <a:buFont typeface="Arial" panose="020B0604020202020204" pitchFamily="34" charset="0"/>
              <a:buChar char="•"/>
            </a:pPr>
            <a:endParaRPr lang="en-US" sz="1400" dirty="0">
              <a:solidFill>
                <a:srgbClr val="282727"/>
              </a:solidFill>
              <a:latin typeface="Arial" panose="020B0604020202020204"/>
            </a:endParaRPr>
          </a:p>
        </p:txBody>
      </p:sp>
      <p:sp>
        <p:nvSpPr>
          <p:cNvPr id="13" name="TextBox 12">
            <a:extLst>
              <a:ext uri="{FF2B5EF4-FFF2-40B4-BE49-F238E27FC236}">
                <a16:creationId xmlns:a16="http://schemas.microsoft.com/office/drawing/2014/main" id="{215AF79A-BEF3-D407-3970-3C42AAF8BB57}"/>
              </a:ext>
            </a:extLst>
          </p:cNvPr>
          <p:cNvSpPr txBox="1"/>
          <p:nvPr/>
        </p:nvSpPr>
        <p:spPr>
          <a:xfrm>
            <a:off x="6193971" y="1645515"/>
            <a:ext cx="2743200" cy="738664"/>
          </a:xfrm>
          <a:prstGeom prst="rect">
            <a:avLst/>
          </a:prstGeom>
          <a:noFill/>
        </p:spPr>
        <p:txBody>
          <a:bodyPr wrap="square">
            <a:spAutoFit/>
          </a:bodyPr>
          <a:lstStyle/>
          <a:p>
            <a:pPr algn="ctr"/>
            <a:r>
              <a:rPr lang="en-US" sz="1400" b="1" dirty="0">
                <a:solidFill>
                  <a:srgbClr val="282727"/>
                </a:solidFill>
                <a:latin typeface="Arial" panose="020B0604020202020204"/>
              </a:rPr>
              <a:t>Strategic Objective 3: Strengthen Engagement and Support of Small Businesses </a:t>
            </a:r>
          </a:p>
        </p:txBody>
      </p:sp>
      <p:sp>
        <p:nvSpPr>
          <p:cNvPr id="14" name="TextBox 13">
            <a:extLst>
              <a:ext uri="{FF2B5EF4-FFF2-40B4-BE49-F238E27FC236}">
                <a16:creationId xmlns:a16="http://schemas.microsoft.com/office/drawing/2014/main" id="{A90DED88-C2AB-62E3-194F-5290EEC24DF4}"/>
              </a:ext>
            </a:extLst>
          </p:cNvPr>
          <p:cNvSpPr txBox="1"/>
          <p:nvPr/>
        </p:nvSpPr>
        <p:spPr>
          <a:xfrm>
            <a:off x="6232071" y="2425621"/>
            <a:ext cx="2667000"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282727"/>
                </a:solidFill>
                <a:latin typeface="Arial" panose="020B0604020202020204"/>
              </a:rPr>
              <a:t>Improve outreach and communications</a:t>
            </a:r>
          </a:p>
          <a:p>
            <a:pPr marL="285750" indent="-285750">
              <a:buFont typeface="Arial" panose="020B0604020202020204" pitchFamily="34" charset="0"/>
              <a:buChar char="•"/>
            </a:pPr>
            <a:r>
              <a:rPr lang="en-US" sz="1400" dirty="0">
                <a:solidFill>
                  <a:srgbClr val="282727"/>
                </a:solidFill>
                <a:latin typeface="Arial" panose="020B0604020202020204"/>
              </a:rPr>
              <a:t>Provide cybersecurity training and resources</a:t>
            </a:r>
          </a:p>
          <a:p>
            <a:pPr marL="285750" indent="-285750">
              <a:buFont typeface="Arial" panose="020B0604020202020204" pitchFamily="34" charset="0"/>
              <a:buChar char="•"/>
            </a:pPr>
            <a:r>
              <a:rPr lang="en-US" sz="1400" dirty="0">
                <a:solidFill>
                  <a:srgbClr val="282727"/>
                </a:solidFill>
                <a:latin typeface="Arial" panose="020B0604020202020204"/>
              </a:rPr>
              <a:t>Provide education on risks of foreign ownership, control, and influence</a:t>
            </a:r>
          </a:p>
          <a:p>
            <a:pPr marL="285750" indent="-285750">
              <a:buFont typeface="Arial" panose="020B0604020202020204" pitchFamily="34" charset="0"/>
              <a:buChar char="•"/>
            </a:pPr>
            <a:endParaRPr lang="en-US" sz="1400" dirty="0">
              <a:solidFill>
                <a:srgbClr val="282727"/>
              </a:solidFill>
              <a:latin typeface="Arial" panose="020B0604020202020204"/>
            </a:endParaRPr>
          </a:p>
          <a:p>
            <a:pPr marL="285750" indent="-285750">
              <a:buFont typeface="Arial" panose="020B0604020202020204" pitchFamily="34" charset="0"/>
              <a:buChar char="•"/>
            </a:pPr>
            <a:endParaRPr lang="en-US" sz="1400" dirty="0">
              <a:solidFill>
                <a:srgbClr val="282727"/>
              </a:solidFill>
              <a:latin typeface="Arial" panose="020B0604020202020204"/>
            </a:endParaRPr>
          </a:p>
          <a:p>
            <a:pPr marL="285750" indent="-285750">
              <a:buFont typeface="Arial" panose="020B0604020202020204" pitchFamily="34" charset="0"/>
              <a:buChar char="•"/>
            </a:pPr>
            <a:endParaRPr lang="en-US" sz="1400" dirty="0">
              <a:solidFill>
                <a:srgbClr val="282727"/>
              </a:solidFill>
              <a:latin typeface="Arial" panose="020B0604020202020204"/>
            </a:endParaRPr>
          </a:p>
        </p:txBody>
      </p:sp>
      <p:pic>
        <p:nvPicPr>
          <p:cNvPr id="15" name="Picture 14">
            <a:extLst>
              <a:ext uri="{FF2B5EF4-FFF2-40B4-BE49-F238E27FC236}">
                <a16:creationId xmlns:a16="http://schemas.microsoft.com/office/drawing/2014/main" id="{C0B11C58-2853-D268-4D45-E9AAD0A91AA2}"/>
              </a:ext>
            </a:extLst>
          </p:cNvPr>
          <p:cNvPicPr>
            <a:picLocks noChangeAspect="1"/>
          </p:cNvPicPr>
          <p:nvPr/>
        </p:nvPicPr>
        <p:blipFill>
          <a:blip r:embed="rId3"/>
          <a:stretch>
            <a:fillRect/>
          </a:stretch>
        </p:blipFill>
        <p:spPr>
          <a:xfrm>
            <a:off x="228600" y="6407176"/>
            <a:ext cx="1180750" cy="419048"/>
          </a:xfrm>
          <a:prstGeom prst="rect">
            <a:avLst/>
          </a:prstGeom>
        </p:spPr>
      </p:pic>
    </p:spTree>
    <p:extLst>
      <p:ext uri="{BB962C8B-B14F-4D97-AF65-F5344CB8AC3E}">
        <p14:creationId xmlns:p14="http://schemas.microsoft.com/office/powerpoint/2010/main" val="313530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a:xfrm>
            <a:off x="6172200" y="2057400"/>
            <a:ext cx="2743200" cy="3429000"/>
          </a:xfrm>
        </p:spPr>
        <p:txBody>
          <a:bodyPr>
            <a:normAutofit/>
          </a:bodyPr>
          <a:lstStyle/>
          <a:p>
            <a:r>
              <a:rPr lang="en-US" dirty="0"/>
              <a:t>These four pillars are critical for a company to assess and master to be a successful small business in the federal market</a:t>
            </a:r>
          </a:p>
        </p:txBody>
      </p:sp>
      <p:sp>
        <p:nvSpPr>
          <p:cNvPr id="8" name="Title 7"/>
          <p:cNvSpPr>
            <a:spLocks noGrp="1"/>
          </p:cNvSpPr>
          <p:nvPr>
            <p:ph type="title"/>
          </p:nvPr>
        </p:nvSpPr>
        <p:spPr/>
        <p:txBody>
          <a:bodyPr>
            <a:normAutofit/>
          </a:bodyPr>
          <a:lstStyle/>
          <a:p>
            <a:r>
              <a:rPr lang="en-US" dirty="0"/>
              <a:t>The 4C Strategic Foundation for a Small Business in the Federal Market</a:t>
            </a:r>
          </a:p>
        </p:txBody>
      </p:sp>
      <p:sp>
        <p:nvSpPr>
          <p:cNvPr id="6" name="Footer Placeholder 5"/>
          <p:cNvSpPr>
            <a:spLocks noGrp="1"/>
          </p:cNvSpPr>
          <p:nvPr>
            <p:ph type="ftr" sz="quarter" idx="4294967295"/>
          </p:nvPr>
        </p:nvSpPr>
        <p:spPr>
          <a:xfrm>
            <a:off x="6130925" y="6483292"/>
            <a:ext cx="278447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282727">
                    <a:tint val="75000"/>
                  </a:srgbClr>
                </a:solidFill>
                <a:effectLst/>
                <a:uLnTx/>
                <a:uFillTx/>
                <a:latin typeface="Arial" panose="020B0604020202020204"/>
                <a:ea typeface="+mn-ea"/>
                <a:cs typeface="+mn-cs"/>
              </a:rPr>
              <a:t>© Deltek, Inc. All Rights Reserved.</a:t>
            </a:r>
          </a:p>
        </p:txBody>
      </p:sp>
      <p:sp>
        <p:nvSpPr>
          <p:cNvPr id="7" name="Slide Number Placeholder 6"/>
          <p:cNvSpPr>
            <a:spLocks noGrp="1"/>
          </p:cNvSpPr>
          <p:nvPr>
            <p:ph type="sldNum" sz="quarter" idx="4294967295"/>
          </p:nvPr>
        </p:nvSpPr>
        <p:spPr>
          <a:xfrm>
            <a:off x="8499475" y="6481894"/>
            <a:ext cx="64452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B55A158B-BCF3-9542-9167-C24EBDDACB7A}" type="slidenum">
              <a:rPr kumimoji="0" lang="uk-UA" sz="14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16</a:t>
            </a:fld>
            <a:endParaRPr kumimoji="0" lang="uk-UA" sz="1400" b="1"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B4A50B64-2E0D-B9A4-CBE5-819801F97A22}"/>
              </a:ext>
            </a:extLst>
          </p:cNvPr>
          <p:cNvPicPr>
            <a:picLocks noChangeAspect="1"/>
          </p:cNvPicPr>
          <p:nvPr/>
        </p:nvPicPr>
        <p:blipFill>
          <a:blip r:embed="rId2"/>
          <a:stretch>
            <a:fillRect/>
          </a:stretch>
        </p:blipFill>
        <p:spPr>
          <a:xfrm>
            <a:off x="105587" y="6415708"/>
            <a:ext cx="1114286" cy="419048"/>
          </a:xfrm>
          <a:prstGeom prst="rect">
            <a:avLst/>
          </a:prstGeom>
        </p:spPr>
      </p:pic>
      <p:graphicFrame>
        <p:nvGraphicFramePr>
          <p:cNvPr id="2" name="Diagram 1">
            <a:extLst>
              <a:ext uri="{FF2B5EF4-FFF2-40B4-BE49-F238E27FC236}">
                <a16:creationId xmlns:a16="http://schemas.microsoft.com/office/drawing/2014/main" id="{8C3E2E2B-0243-6952-BFDC-76BEF8584029}"/>
              </a:ext>
            </a:extLst>
          </p:cNvPr>
          <p:cNvGraphicFramePr/>
          <p:nvPr>
            <p:extLst>
              <p:ext uri="{D42A27DB-BD31-4B8C-83A1-F6EECF244321}">
                <p14:modId xmlns:p14="http://schemas.microsoft.com/office/powerpoint/2010/main" val="2733786984"/>
              </p:ext>
            </p:extLst>
          </p:nvPr>
        </p:nvGraphicFramePr>
        <p:xfrm>
          <a:off x="429936" y="1824251"/>
          <a:ext cx="5568193" cy="3662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568100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a:xfrm>
            <a:off x="6172200" y="2057400"/>
            <a:ext cx="2743200" cy="4087368"/>
          </a:xfrm>
        </p:spPr>
        <p:txBody>
          <a:bodyPr>
            <a:normAutofit fontScale="92500"/>
          </a:bodyPr>
          <a:lstStyle/>
          <a:p>
            <a:r>
              <a:rPr lang="en-US" dirty="0"/>
              <a:t>A strategy starts with who you are and what you do?</a:t>
            </a:r>
          </a:p>
          <a:p>
            <a:r>
              <a:rPr lang="en-US" dirty="0"/>
              <a:t>Your competition</a:t>
            </a:r>
          </a:p>
          <a:p>
            <a:pPr lvl="1">
              <a:spcBef>
                <a:spcPts val="600"/>
              </a:spcBef>
            </a:pPr>
            <a:r>
              <a:rPr lang="en-US" sz="1500" dirty="0"/>
              <a:t>327k small businesses</a:t>
            </a:r>
          </a:p>
          <a:p>
            <a:pPr lvl="1">
              <a:spcBef>
                <a:spcPts val="600"/>
              </a:spcBef>
            </a:pPr>
            <a:r>
              <a:rPr lang="en-US" sz="1500" dirty="0"/>
              <a:t>90k unique primes</a:t>
            </a:r>
          </a:p>
          <a:p>
            <a:pPr lvl="1">
              <a:spcBef>
                <a:spcPts val="600"/>
              </a:spcBef>
            </a:pPr>
            <a:r>
              <a:rPr lang="en-US" sz="1500" dirty="0"/>
              <a:t>Average procurement has 9 bidders</a:t>
            </a:r>
          </a:p>
          <a:p>
            <a:r>
              <a:rPr lang="en-US" dirty="0"/>
              <a:t>How are you different?</a:t>
            </a:r>
          </a:p>
          <a:p>
            <a:r>
              <a:rPr lang="en-US" dirty="0"/>
              <a:t>What unique capabilities do you bring that offer you competitive differentiation?</a:t>
            </a:r>
          </a:p>
          <a:p>
            <a:r>
              <a:rPr lang="en-US" dirty="0"/>
              <a:t>Can you demonstrate or prove your differentiation?</a:t>
            </a:r>
          </a:p>
        </p:txBody>
      </p:sp>
      <p:sp>
        <p:nvSpPr>
          <p:cNvPr id="8" name="Title 7"/>
          <p:cNvSpPr>
            <a:spLocks noGrp="1"/>
          </p:cNvSpPr>
          <p:nvPr>
            <p:ph type="title"/>
          </p:nvPr>
        </p:nvSpPr>
        <p:spPr/>
        <p:txBody>
          <a:bodyPr>
            <a:normAutofit/>
          </a:bodyPr>
          <a:lstStyle/>
          <a:p>
            <a:r>
              <a:rPr lang="en-US" dirty="0"/>
              <a:t>Capabilities</a:t>
            </a:r>
          </a:p>
        </p:txBody>
      </p:sp>
      <p:sp>
        <p:nvSpPr>
          <p:cNvPr id="6" name="Footer Placeholder 5"/>
          <p:cNvSpPr>
            <a:spLocks noGrp="1"/>
          </p:cNvSpPr>
          <p:nvPr>
            <p:ph type="ftr" sz="quarter" idx="4294967295"/>
          </p:nvPr>
        </p:nvSpPr>
        <p:spPr>
          <a:xfrm>
            <a:off x="6130925" y="6483292"/>
            <a:ext cx="278447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282727">
                    <a:tint val="75000"/>
                  </a:srgbClr>
                </a:solidFill>
                <a:effectLst/>
                <a:uLnTx/>
                <a:uFillTx/>
                <a:latin typeface="Arial" panose="020B0604020202020204"/>
                <a:ea typeface="+mn-ea"/>
                <a:cs typeface="+mn-cs"/>
              </a:rPr>
              <a:t>© Deltek, Inc. All Rights Reserved.</a:t>
            </a:r>
          </a:p>
        </p:txBody>
      </p:sp>
      <p:sp>
        <p:nvSpPr>
          <p:cNvPr id="7" name="Slide Number Placeholder 6"/>
          <p:cNvSpPr>
            <a:spLocks noGrp="1"/>
          </p:cNvSpPr>
          <p:nvPr>
            <p:ph type="sldNum" sz="quarter" idx="4294967295"/>
          </p:nvPr>
        </p:nvSpPr>
        <p:spPr>
          <a:xfrm>
            <a:off x="8499475" y="6481894"/>
            <a:ext cx="64452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B55A158B-BCF3-9542-9167-C24EBDDACB7A}" type="slidenum">
              <a:rPr kumimoji="0" lang="uk-UA" sz="14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17</a:t>
            </a:fld>
            <a:endParaRPr kumimoji="0" lang="uk-UA" sz="1400" b="1"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B4A50B64-2E0D-B9A4-CBE5-819801F97A22}"/>
              </a:ext>
            </a:extLst>
          </p:cNvPr>
          <p:cNvPicPr>
            <a:picLocks noChangeAspect="1"/>
          </p:cNvPicPr>
          <p:nvPr/>
        </p:nvPicPr>
        <p:blipFill>
          <a:blip r:embed="rId2"/>
          <a:stretch>
            <a:fillRect/>
          </a:stretch>
        </p:blipFill>
        <p:spPr>
          <a:xfrm>
            <a:off x="105587" y="6415708"/>
            <a:ext cx="1114286" cy="419048"/>
          </a:xfrm>
          <a:prstGeom prst="rect">
            <a:avLst/>
          </a:prstGeom>
        </p:spPr>
      </p:pic>
      <p:graphicFrame>
        <p:nvGraphicFramePr>
          <p:cNvPr id="2" name="Diagram 1">
            <a:extLst>
              <a:ext uri="{FF2B5EF4-FFF2-40B4-BE49-F238E27FC236}">
                <a16:creationId xmlns:a16="http://schemas.microsoft.com/office/drawing/2014/main" id="{8C3E2E2B-0243-6952-BFDC-76BEF8584029}"/>
              </a:ext>
            </a:extLst>
          </p:cNvPr>
          <p:cNvGraphicFramePr/>
          <p:nvPr>
            <p:extLst>
              <p:ext uri="{D42A27DB-BD31-4B8C-83A1-F6EECF244321}">
                <p14:modId xmlns:p14="http://schemas.microsoft.com/office/powerpoint/2010/main" val="1778539869"/>
              </p:ext>
            </p:extLst>
          </p:nvPr>
        </p:nvGraphicFramePr>
        <p:xfrm>
          <a:off x="429936" y="1824251"/>
          <a:ext cx="5568193" cy="3662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61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a:xfrm>
            <a:off x="6172200" y="2057400"/>
            <a:ext cx="2743200" cy="3931920"/>
          </a:xfrm>
        </p:spPr>
        <p:txBody>
          <a:bodyPr>
            <a:normAutofit lnSpcReduction="10000"/>
          </a:bodyPr>
          <a:lstStyle/>
          <a:p>
            <a:r>
              <a:rPr lang="en-US" dirty="0"/>
              <a:t>Federal agencies spend $600B in contracts annually</a:t>
            </a:r>
          </a:p>
          <a:p>
            <a:r>
              <a:rPr lang="en-US" dirty="0"/>
              <a:t>There are ~1,000 unique buying organizations (agencies are grossly outnumbered!)</a:t>
            </a:r>
          </a:p>
          <a:p>
            <a:r>
              <a:rPr lang="en-US" dirty="0"/>
              <a:t>Each agency will have a different profile of products/services they buy</a:t>
            </a:r>
          </a:p>
          <a:p>
            <a:r>
              <a:rPr lang="en-US" dirty="0"/>
              <a:t>How do your capabilities map to your target customers’ missions</a:t>
            </a:r>
          </a:p>
        </p:txBody>
      </p:sp>
      <p:sp>
        <p:nvSpPr>
          <p:cNvPr id="8" name="Title 7"/>
          <p:cNvSpPr>
            <a:spLocks noGrp="1"/>
          </p:cNvSpPr>
          <p:nvPr>
            <p:ph type="title"/>
          </p:nvPr>
        </p:nvSpPr>
        <p:spPr/>
        <p:txBody>
          <a:bodyPr>
            <a:normAutofit/>
          </a:bodyPr>
          <a:lstStyle/>
          <a:p>
            <a:r>
              <a:rPr lang="en-US" dirty="0"/>
              <a:t>Customers</a:t>
            </a:r>
          </a:p>
        </p:txBody>
      </p:sp>
      <p:sp>
        <p:nvSpPr>
          <p:cNvPr id="6" name="Footer Placeholder 5"/>
          <p:cNvSpPr>
            <a:spLocks noGrp="1"/>
          </p:cNvSpPr>
          <p:nvPr>
            <p:ph type="ftr" sz="quarter" idx="4294967295"/>
          </p:nvPr>
        </p:nvSpPr>
        <p:spPr>
          <a:xfrm>
            <a:off x="6130925" y="6483292"/>
            <a:ext cx="278447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282727">
                    <a:tint val="75000"/>
                  </a:srgbClr>
                </a:solidFill>
                <a:effectLst/>
                <a:uLnTx/>
                <a:uFillTx/>
                <a:latin typeface="Arial" panose="020B0604020202020204"/>
                <a:ea typeface="+mn-ea"/>
                <a:cs typeface="+mn-cs"/>
              </a:rPr>
              <a:t>© Deltek, Inc. All Rights Reserved.</a:t>
            </a:r>
          </a:p>
        </p:txBody>
      </p:sp>
      <p:sp>
        <p:nvSpPr>
          <p:cNvPr id="7" name="Slide Number Placeholder 6"/>
          <p:cNvSpPr>
            <a:spLocks noGrp="1"/>
          </p:cNvSpPr>
          <p:nvPr>
            <p:ph type="sldNum" sz="quarter" idx="4294967295"/>
          </p:nvPr>
        </p:nvSpPr>
        <p:spPr>
          <a:xfrm>
            <a:off x="8499475" y="6481894"/>
            <a:ext cx="64452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B55A158B-BCF3-9542-9167-C24EBDDACB7A}" type="slidenum">
              <a:rPr kumimoji="0" lang="uk-UA" sz="14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18</a:t>
            </a:fld>
            <a:endParaRPr kumimoji="0" lang="uk-UA" sz="1400" b="1"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B4A50B64-2E0D-B9A4-CBE5-819801F97A22}"/>
              </a:ext>
            </a:extLst>
          </p:cNvPr>
          <p:cNvPicPr>
            <a:picLocks noChangeAspect="1"/>
          </p:cNvPicPr>
          <p:nvPr/>
        </p:nvPicPr>
        <p:blipFill>
          <a:blip r:embed="rId2"/>
          <a:stretch>
            <a:fillRect/>
          </a:stretch>
        </p:blipFill>
        <p:spPr>
          <a:xfrm>
            <a:off x="105587" y="6415708"/>
            <a:ext cx="1114286" cy="419048"/>
          </a:xfrm>
          <a:prstGeom prst="rect">
            <a:avLst/>
          </a:prstGeom>
        </p:spPr>
      </p:pic>
      <p:graphicFrame>
        <p:nvGraphicFramePr>
          <p:cNvPr id="2" name="Diagram 1">
            <a:extLst>
              <a:ext uri="{FF2B5EF4-FFF2-40B4-BE49-F238E27FC236}">
                <a16:creationId xmlns:a16="http://schemas.microsoft.com/office/drawing/2014/main" id="{8C3E2E2B-0243-6952-BFDC-76BEF8584029}"/>
              </a:ext>
            </a:extLst>
          </p:cNvPr>
          <p:cNvGraphicFramePr/>
          <p:nvPr>
            <p:extLst>
              <p:ext uri="{D42A27DB-BD31-4B8C-83A1-F6EECF244321}">
                <p14:modId xmlns:p14="http://schemas.microsoft.com/office/powerpoint/2010/main" val="268525404"/>
              </p:ext>
            </p:extLst>
          </p:nvPr>
        </p:nvGraphicFramePr>
        <p:xfrm>
          <a:off x="429936" y="1824251"/>
          <a:ext cx="5568193" cy="3662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470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a:xfrm>
            <a:off x="6172200" y="2057400"/>
            <a:ext cx="2743200" cy="4206240"/>
          </a:xfrm>
        </p:spPr>
        <p:txBody>
          <a:bodyPr>
            <a:normAutofit/>
          </a:bodyPr>
          <a:lstStyle/>
          <a:p>
            <a:r>
              <a:rPr lang="en-US" dirty="0"/>
              <a:t>A key component unique in the federal market is understanding how agencies buy</a:t>
            </a:r>
          </a:p>
          <a:p>
            <a:r>
              <a:rPr lang="en-US" dirty="0"/>
              <a:t>What are their preferred contract vehicles and purchasing mechanisms?</a:t>
            </a:r>
          </a:p>
          <a:p>
            <a:pPr lvl="1"/>
            <a:r>
              <a:rPr lang="en-US" sz="1400" dirty="0"/>
              <a:t>Contract vehicles and mechanisms are selected by the procurement office, </a:t>
            </a:r>
            <a:r>
              <a:rPr lang="en-US" sz="1400" b="1" dirty="0"/>
              <a:t>not your buyer</a:t>
            </a:r>
          </a:p>
          <a:p>
            <a:r>
              <a:rPr lang="en-US" dirty="0"/>
              <a:t>Small businesses need to make sure they are easy for their buyers to access</a:t>
            </a:r>
          </a:p>
        </p:txBody>
      </p:sp>
      <p:sp>
        <p:nvSpPr>
          <p:cNvPr id="8" name="Title 7"/>
          <p:cNvSpPr>
            <a:spLocks noGrp="1"/>
          </p:cNvSpPr>
          <p:nvPr>
            <p:ph type="title"/>
          </p:nvPr>
        </p:nvSpPr>
        <p:spPr/>
        <p:txBody>
          <a:bodyPr>
            <a:normAutofit/>
          </a:bodyPr>
          <a:lstStyle/>
          <a:p>
            <a:r>
              <a:rPr lang="en-US" dirty="0"/>
              <a:t>Contract Vehicles</a:t>
            </a:r>
          </a:p>
        </p:txBody>
      </p:sp>
      <p:sp>
        <p:nvSpPr>
          <p:cNvPr id="6" name="Footer Placeholder 5"/>
          <p:cNvSpPr>
            <a:spLocks noGrp="1"/>
          </p:cNvSpPr>
          <p:nvPr>
            <p:ph type="ftr" sz="quarter" idx="4294967295"/>
          </p:nvPr>
        </p:nvSpPr>
        <p:spPr>
          <a:xfrm>
            <a:off x="6130925" y="6483292"/>
            <a:ext cx="278447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282727">
                    <a:tint val="75000"/>
                  </a:srgbClr>
                </a:solidFill>
                <a:effectLst/>
                <a:uLnTx/>
                <a:uFillTx/>
                <a:latin typeface="Arial" panose="020B0604020202020204"/>
                <a:ea typeface="+mn-ea"/>
                <a:cs typeface="+mn-cs"/>
              </a:rPr>
              <a:t>© Deltek, Inc. All Rights Reserved.</a:t>
            </a:r>
          </a:p>
        </p:txBody>
      </p:sp>
      <p:sp>
        <p:nvSpPr>
          <p:cNvPr id="7" name="Slide Number Placeholder 6"/>
          <p:cNvSpPr>
            <a:spLocks noGrp="1"/>
          </p:cNvSpPr>
          <p:nvPr>
            <p:ph type="sldNum" sz="quarter" idx="4294967295"/>
          </p:nvPr>
        </p:nvSpPr>
        <p:spPr>
          <a:xfrm>
            <a:off x="8499475" y="6481894"/>
            <a:ext cx="64452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B55A158B-BCF3-9542-9167-C24EBDDACB7A}" type="slidenum">
              <a:rPr kumimoji="0" lang="uk-UA" sz="14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19</a:t>
            </a:fld>
            <a:endParaRPr kumimoji="0" lang="uk-UA" sz="1400" b="1"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B4A50B64-2E0D-B9A4-CBE5-819801F97A22}"/>
              </a:ext>
            </a:extLst>
          </p:cNvPr>
          <p:cNvPicPr>
            <a:picLocks noChangeAspect="1"/>
          </p:cNvPicPr>
          <p:nvPr/>
        </p:nvPicPr>
        <p:blipFill>
          <a:blip r:embed="rId2"/>
          <a:stretch>
            <a:fillRect/>
          </a:stretch>
        </p:blipFill>
        <p:spPr>
          <a:xfrm>
            <a:off x="105587" y="6415708"/>
            <a:ext cx="1114286" cy="419048"/>
          </a:xfrm>
          <a:prstGeom prst="rect">
            <a:avLst/>
          </a:prstGeom>
        </p:spPr>
      </p:pic>
      <p:graphicFrame>
        <p:nvGraphicFramePr>
          <p:cNvPr id="2" name="Diagram 1">
            <a:extLst>
              <a:ext uri="{FF2B5EF4-FFF2-40B4-BE49-F238E27FC236}">
                <a16:creationId xmlns:a16="http://schemas.microsoft.com/office/drawing/2014/main" id="{8C3E2E2B-0243-6952-BFDC-76BEF8584029}"/>
              </a:ext>
            </a:extLst>
          </p:cNvPr>
          <p:cNvGraphicFramePr/>
          <p:nvPr>
            <p:extLst>
              <p:ext uri="{D42A27DB-BD31-4B8C-83A1-F6EECF244321}">
                <p14:modId xmlns:p14="http://schemas.microsoft.com/office/powerpoint/2010/main" val="3616429092"/>
              </p:ext>
            </p:extLst>
          </p:nvPr>
        </p:nvGraphicFramePr>
        <p:xfrm>
          <a:off x="429936" y="1824251"/>
          <a:ext cx="5568193" cy="3662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062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4D0376-5CD6-1F54-053C-E3F02F0623FC}"/>
              </a:ext>
            </a:extLst>
          </p:cNvPr>
          <p:cNvSpPr>
            <a:spLocks noGrp="1"/>
          </p:cNvSpPr>
          <p:nvPr>
            <p:ph type="body" idx="13"/>
          </p:nvPr>
        </p:nvSpPr>
        <p:spPr/>
        <p:txBody>
          <a:bodyPr/>
          <a:lstStyle/>
          <a:p>
            <a:r>
              <a:rPr lang="en-US" dirty="0"/>
              <a:t>Kevin Plexico</a:t>
            </a:r>
          </a:p>
          <a:p>
            <a:endParaRPr lang="en-US" dirty="0"/>
          </a:p>
        </p:txBody>
      </p:sp>
      <p:sp>
        <p:nvSpPr>
          <p:cNvPr id="3" name="Text Placeholder 2">
            <a:extLst>
              <a:ext uri="{FF2B5EF4-FFF2-40B4-BE49-F238E27FC236}">
                <a16:creationId xmlns:a16="http://schemas.microsoft.com/office/drawing/2014/main" id="{BBEF3080-6A49-7E58-C1F0-598C066CAA9A}"/>
              </a:ext>
            </a:extLst>
          </p:cNvPr>
          <p:cNvSpPr>
            <a:spLocks noGrp="1"/>
          </p:cNvSpPr>
          <p:nvPr>
            <p:ph type="body" idx="14"/>
          </p:nvPr>
        </p:nvSpPr>
        <p:spPr/>
        <p:txBody>
          <a:bodyPr/>
          <a:lstStyle/>
          <a:p>
            <a:r>
              <a:rPr lang="en-US" dirty="0"/>
              <a:t>SVP, Information Solutions</a:t>
            </a:r>
          </a:p>
        </p:txBody>
      </p:sp>
      <p:sp>
        <p:nvSpPr>
          <p:cNvPr id="4" name="Text Placeholder 3">
            <a:extLst>
              <a:ext uri="{FF2B5EF4-FFF2-40B4-BE49-F238E27FC236}">
                <a16:creationId xmlns:a16="http://schemas.microsoft.com/office/drawing/2014/main" id="{700A2BA9-A333-BADC-0F2C-746BEC324B7D}"/>
              </a:ext>
            </a:extLst>
          </p:cNvPr>
          <p:cNvSpPr>
            <a:spLocks noGrp="1"/>
          </p:cNvSpPr>
          <p:nvPr>
            <p:ph type="body" idx="15"/>
          </p:nvPr>
        </p:nvSpPr>
        <p:spPr/>
        <p:txBody>
          <a:bodyPr/>
          <a:lstStyle/>
          <a:p>
            <a:r>
              <a:rPr lang="en-US" dirty="0"/>
              <a:t>Deltek</a:t>
            </a:r>
          </a:p>
        </p:txBody>
      </p:sp>
      <p:pic>
        <p:nvPicPr>
          <p:cNvPr id="7" name="Picture Placeholder 6" descr="A person in a suit&#10;&#10;Description automatically generated with low confidence">
            <a:extLst>
              <a:ext uri="{FF2B5EF4-FFF2-40B4-BE49-F238E27FC236}">
                <a16:creationId xmlns:a16="http://schemas.microsoft.com/office/drawing/2014/main" id="{17AA71FA-FA23-FEDE-C121-40100EFBDA8B}"/>
              </a:ext>
            </a:extLst>
          </p:cNvPr>
          <p:cNvPicPr>
            <a:picLocks noGrp="1" noChangeAspect="1"/>
          </p:cNvPicPr>
          <p:nvPr>
            <p:ph type="pic" sz="quarter" idx="16"/>
          </p:nvPr>
        </p:nvPicPr>
        <p:blipFill>
          <a:blip r:embed="rId2"/>
          <a:srcRect l="20133" r="20133"/>
          <a:stretch>
            <a:fillRect/>
          </a:stretch>
        </p:blipFill>
        <p:spPr/>
      </p:pic>
    </p:spTree>
    <p:extLst>
      <p:ext uri="{BB962C8B-B14F-4D97-AF65-F5344CB8AC3E}">
        <p14:creationId xmlns:p14="http://schemas.microsoft.com/office/powerpoint/2010/main" val="80643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a:xfrm>
            <a:off x="6172200" y="2057400"/>
            <a:ext cx="2743200" cy="4105656"/>
          </a:xfrm>
        </p:spPr>
        <p:txBody>
          <a:bodyPr>
            <a:normAutofit fontScale="92500"/>
          </a:bodyPr>
          <a:lstStyle/>
          <a:p>
            <a:r>
              <a:rPr lang="en-US" dirty="0"/>
              <a:t>Selling to federal agencies has many strings attached</a:t>
            </a:r>
          </a:p>
          <a:p>
            <a:r>
              <a:rPr lang="en-US" dirty="0"/>
              <a:t>Compliance requirements affect every function in your business</a:t>
            </a:r>
          </a:p>
          <a:p>
            <a:pPr lvl="1">
              <a:spcBef>
                <a:spcPts val="600"/>
              </a:spcBef>
            </a:pPr>
            <a:r>
              <a:rPr lang="en-US" sz="1200" dirty="0"/>
              <a:t>HR</a:t>
            </a:r>
          </a:p>
          <a:p>
            <a:pPr lvl="1">
              <a:spcBef>
                <a:spcPts val="600"/>
              </a:spcBef>
            </a:pPr>
            <a:r>
              <a:rPr lang="en-US" sz="1200" dirty="0"/>
              <a:t>Finance</a:t>
            </a:r>
          </a:p>
          <a:p>
            <a:pPr lvl="1">
              <a:spcBef>
                <a:spcPts val="600"/>
              </a:spcBef>
            </a:pPr>
            <a:r>
              <a:rPr lang="en-US" sz="1200" dirty="0"/>
              <a:t>Program/Project Management</a:t>
            </a:r>
          </a:p>
          <a:p>
            <a:r>
              <a:rPr lang="en-US" dirty="0"/>
              <a:t>Compliance is a way to competitively differentiate and should not be looked at as a begrudged task</a:t>
            </a:r>
          </a:p>
          <a:p>
            <a:r>
              <a:rPr lang="en-US" dirty="0"/>
              <a:t>Prepare long in advance to comply with your target customers’ requirements</a:t>
            </a:r>
          </a:p>
        </p:txBody>
      </p:sp>
      <p:sp>
        <p:nvSpPr>
          <p:cNvPr id="8" name="Title 7"/>
          <p:cNvSpPr>
            <a:spLocks noGrp="1"/>
          </p:cNvSpPr>
          <p:nvPr>
            <p:ph type="title"/>
          </p:nvPr>
        </p:nvSpPr>
        <p:spPr/>
        <p:txBody>
          <a:bodyPr>
            <a:normAutofit/>
          </a:bodyPr>
          <a:lstStyle/>
          <a:p>
            <a:r>
              <a:rPr lang="en-US" dirty="0"/>
              <a:t>Compliance</a:t>
            </a:r>
          </a:p>
        </p:txBody>
      </p:sp>
      <p:sp>
        <p:nvSpPr>
          <p:cNvPr id="6" name="Footer Placeholder 5"/>
          <p:cNvSpPr>
            <a:spLocks noGrp="1"/>
          </p:cNvSpPr>
          <p:nvPr>
            <p:ph type="ftr" sz="quarter" idx="4294967295"/>
          </p:nvPr>
        </p:nvSpPr>
        <p:spPr>
          <a:xfrm>
            <a:off x="6130925" y="6483292"/>
            <a:ext cx="278447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282727">
                    <a:tint val="75000"/>
                  </a:srgbClr>
                </a:solidFill>
                <a:effectLst/>
                <a:uLnTx/>
                <a:uFillTx/>
                <a:latin typeface="Arial" panose="020B0604020202020204"/>
                <a:ea typeface="+mn-ea"/>
                <a:cs typeface="+mn-cs"/>
              </a:rPr>
              <a:t>© Deltek, Inc. All Rights Reserved.</a:t>
            </a:r>
          </a:p>
        </p:txBody>
      </p:sp>
      <p:sp>
        <p:nvSpPr>
          <p:cNvPr id="7" name="Slide Number Placeholder 6"/>
          <p:cNvSpPr>
            <a:spLocks noGrp="1"/>
          </p:cNvSpPr>
          <p:nvPr>
            <p:ph type="sldNum" sz="quarter" idx="4294967295"/>
          </p:nvPr>
        </p:nvSpPr>
        <p:spPr>
          <a:xfrm>
            <a:off x="8499475" y="6481894"/>
            <a:ext cx="644525" cy="361950"/>
          </a:xfrm>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B55A158B-BCF3-9542-9167-C24EBDDACB7A}" type="slidenum">
              <a:rPr kumimoji="0" lang="uk-UA" sz="14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20</a:t>
            </a:fld>
            <a:endParaRPr kumimoji="0" lang="uk-UA" sz="1400" b="1"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B4A50B64-2E0D-B9A4-CBE5-819801F97A22}"/>
              </a:ext>
            </a:extLst>
          </p:cNvPr>
          <p:cNvPicPr>
            <a:picLocks noChangeAspect="1"/>
          </p:cNvPicPr>
          <p:nvPr/>
        </p:nvPicPr>
        <p:blipFill>
          <a:blip r:embed="rId2"/>
          <a:stretch>
            <a:fillRect/>
          </a:stretch>
        </p:blipFill>
        <p:spPr>
          <a:xfrm>
            <a:off x="105587" y="6415708"/>
            <a:ext cx="1114286" cy="419048"/>
          </a:xfrm>
          <a:prstGeom prst="rect">
            <a:avLst/>
          </a:prstGeom>
        </p:spPr>
      </p:pic>
      <p:graphicFrame>
        <p:nvGraphicFramePr>
          <p:cNvPr id="2" name="Diagram 1">
            <a:extLst>
              <a:ext uri="{FF2B5EF4-FFF2-40B4-BE49-F238E27FC236}">
                <a16:creationId xmlns:a16="http://schemas.microsoft.com/office/drawing/2014/main" id="{8C3E2E2B-0243-6952-BFDC-76BEF8584029}"/>
              </a:ext>
            </a:extLst>
          </p:cNvPr>
          <p:cNvGraphicFramePr/>
          <p:nvPr>
            <p:extLst>
              <p:ext uri="{D42A27DB-BD31-4B8C-83A1-F6EECF244321}">
                <p14:modId xmlns:p14="http://schemas.microsoft.com/office/powerpoint/2010/main" val="3533351767"/>
              </p:ext>
            </p:extLst>
          </p:nvPr>
        </p:nvGraphicFramePr>
        <p:xfrm>
          <a:off x="429936" y="1824251"/>
          <a:ext cx="5568193" cy="3662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592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484518-FB07-2C78-B39B-B377615161B5}"/>
              </a:ext>
            </a:extLst>
          </p:cNvPr>
          <p:cNvSpPr txBox="1">
            <a:spLocks/>
          </p:cNvSpPr>
          <p:nvPr/>
        </p:nvSpPr>
        <p:spPr>
          <a:xfrm>
            <a:off x="2849760" y="1207410"/>
            <a:ext cx="3444480" cy="33432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Kevin Plexico, Deltek</a:t>
            </a:r>
            <a:endParaRPr lang="en-US" dirty="0">
              <a:solidFill>
                <a:schemeClr val="bg1"/>
              </a:solidFill>
            </a:endParaRPr>
          </a:p>
        </p:txBody>
      </p:sp>
      <p:sp>
        <p:nvSpPr>
          <p:cNvPr id="3" name="Text Placeholder 2">
            <a:extLst>
              <a:ext uri="{FF2B5EF4-FFF2-40B4-BE49-F238E27FC236}">
                <a16:creationId xmlns:a16="http://schemas.microsoft.com/office/drawing/2014/main" id="{ADD62E54-AF10-435A-23C5-56CA787E475C}"/>
              </a:ext>
            </a:extLst>
          </p:cNvPr>
          <p:cNvSpPr txBox="1">
            <a:spLocks/>
          </p:cNvSpPr>
          <p:nvPr/>
        </p:nvSpPr>
        <p:spPr>
          <a:xfrm>
            <a:off x="2849760" y="1576617"/>
            <a:ext cx="3444480" cy="277341"/>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KevinPlexico@deltek.com</a:t>
            </a:r>
            <a:endParaRPr lang="en-US" dirty="0">
              <a:solidFill>
                <a:schemeClr val="bg1"/>
              </a:solidFill>
            </a:endParaRPr>
          </a:p>
        </p:txBody>
      </p:sp>
      <p:sp>
        <p:nvSpPr>
          <p:cNvPr id="4" name="Text Placeholder 3">
            <a:extLst>
              <a:ext uri="{FF2B5EF4-FFF2-40B4-BE49-F238E27FC236}">
                <a16:creationId xmlns:a16="http://schemas.microsoft.com/office/drawing/2014/main" id="{400219A4-9769-0867-D6A7-A29158C10551}"/>
              </a:ext>
            </a:extLst>
          </p:cNvPr>
          <p:cNvSpPr txBox="1">
            <a:spLocks/>
          </p:cNvSpPr>
          <p:nvPr/>
        </p:nvSpPr>
        <p:spPr>
          <a:xfrm>
            <a:off x="2849759" y="1898507"/>
            <a:ext cx="3444480" cy="27734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571-306-5594</a:t>
            </a:r>
            <a:endParaRPr lang="en-US" dirty="0">
              <a:solidFill>
                <a:schemeClr val="bg1"/>
              </a:solidFill>
            </a:endParaRPr>
          </a:p>
        </p:txBody>
      </p:sp>
      <p:sp>
        <p:nvSpPr>
          <p:cNvPr id="5" name="Text Placeholder 4">
            <a:extLst>
              <a:ext uri="{FF2B5EF4-FFF2-40B4-BE49-F238E27FC236}">
                <a16:creationId xmlns:a16="http://schemas.microsoft.com/office/drawing/2014/main" id="{8A76FBA0-A205-89CC-6644-0C5BC98AD2B6}"/>
              </a:ext>
            </a:extLst>
          </p:cNvPr>
          <p:cNvSpPr txBox="1">
            <a:spLocks/>
          </p:cNvSpPr>
          <p:nvPr/>
        </p:nvSpPr>
        <p:spPr>
          <a:xfrm>
            <a:off x="2849758" y="2221772"/>
            <a:ext cx="4760864" cy="12072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http://www.deltek.com</a:t>
            </a:r>
          </a:p>
          <a:p>
            <a:r>
              <a:rPr lang="en-US" sz="2000" dirty="0">
                <a:solidFill>
                  <a:schemeClr val="bg1"/>
                </a:solidFill>
              </a:rPr>
              <a:t>http://www.govwin.com</a:t>
            </a:r>
          </a:p>
          <a:p>
            <a:endParaRPr lang="en-US" sz="2000" dirty="0">
              <a:solidFill>
                <a:schemeClr val="bg1"/>
              </a:solidFill>
            </a:endParaRPr>
          </a:p>
          <a:p>
            <a:endParaRPr lang="en-US" sz="2000" dirty="0">
              <a:solidFill>
                <a:schemeClr val="bg1"/>
              </a:solidFill>
            </a:endParaRPr>
          </a:p>
        </p:txBody>
      </p:sp>
      <p:sp>
        <p:nvSpPr>
          <p:cNvPr id="6" name="TextBox 5">
            <a:extLst>
              <a:ext uri="{FF2B5EF4-FFF2-40B4-BE49-F238E27FC236}">
                <a16:creationId xmlns:a16="http://schemas.microsoft.com/office/drawing/2014/main" id="{D2C06219-47E6-9F57-BBCA-674AFF3E0DF1}"/>
              </a:ext>
            </a:extLst>
          </p:cNvPr>
          <p:cNvSpPr txBox="1"/>
          <p:nvPr/>
        </p:nvSpPr>
        <p:spPr>
          <a:xfrm>
            <a:off x="3030799" y="3427481"/>
            <a:ext cx="3937873" cy="646331"/>
          </a:xfrm>
          <a:prstGeom prst="rect">
            <a:avLst/>
          </a:prstGeom>
          <a:noFill/>
        </p:spPr>
        <p:txBody>
          <a:bodyPr wrap="none" rtlCol="0">
            <a:spAutoFit/>
          </a:bodyPr>
          <a:lstStyle/>
          <a:p>
            <a:r>
              <a:rPr lang="en-US" dirty="0">
                <a:solidFill>
                  <a:schemeClr val="bg1"/>
                </a:solidFill>
              </a:rPr>
              <a:t>For copies of slides, please drop card or </a:t>
            </a:r>
            <a:br>
              <a:rPr lang="en-US" dirty="0">
                <a:solidFill>
                  <a:schemeClr val="bg1"/>
                </a:solidFill>
              </a:rPr>
            </a:br>
            <a:r>
              <a:rPr lang="en-US" dirty="0">
                <a:solidFill>
                  <a:schemeClr val="bg1"/>
                </a:solidFill>
              </a:rPr>
              <a:t>get scanned at the Deltek Booth (#219)</a:t>
            </a:r>
          </a:p>
        </p:txBody>
      </p:sp>
    </p:spTree>
    <p:extLst>
      <p:ext uri="{BB962C8B-B14F-4D97-AF65-F5344CB8AC3E}">
        <p14:creationId xmlns:p14="http://schemas.microsoft.com/office/powerpoint/2010/main" val="271466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hevron 48">
            <a:extLst>
              <a:ext uri="{FF2B5EF4-FFF2-40B4-BE49-F238E27FC236}">
                <a16:creationId xmlns:a16="http://schemas.microsoft.com/office/drawing/2014/main" id="{ED305EDC-FDB1-D640-848E-6BB02A847ED5}"/>
              </a:ext>
            </a:extLst>
          </p:cNvPr>
          <p:cNvSpPr/>
          <p:nvPr/>
        </p:nvSpPr>
        <p:spPr>
          <a:xfrm>
            <a:off x="7168987" y="4326387"/>
            <a:ext cx="288380" cy="603858"/>
          </a:xfrm>
          <a:prstGeom prst="chevron">
            <a:avLst>
              <a:gd name="adj" fmla="val 86862"/>
            </a:avLst>
          </a:prstGeom>
          <a:solidFill>
            <a:schemeClr val="accent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575" b="1" spc="-38">
              <a:solidFill>
                <a:srgbClr val="282727"/>
              </a:solidFill>
              <a:latin typeface="Roboto Slab" pitchFamily="2" charset="0"/>
              <a:ea typeface="Roboto Slab" pitchFamily="2" charset="0"/>
            </a:endParaRPr>
          </a:p>
        </p:txBody>
      </p:sp>
      <p:sp>
        <p:nvSpPr>
          <p:cNvPr id="50" name="Chevron 49">
            <a:extLst>
              <a:ext uri="{FF2B5EF4-FFF2-40B4-BE49-F238E27FC236}">
                <a16:creationId xmlns:a16="http://schemas.microsoft.com/office/drawing/2014/main" id="{2673F6AE-6461-2C44-83D8-632DF1E6B2CE}"/>
              </a:ext>
            </a:extLst>
          </p:cNvPr>
          <p:cNvSpPr/>
          <p:nvPr/>
        </p:nvSpPr>
        <p:spPr>
          <a:xfrm>
            <a:off x="5083720" y="4326387"/>
            <a:ext cx="288380" cy="603858"/>
          </a:xfrm>
          <a:prstGeom prst="chevron">
            <a:avLst>
              <a:gd name="adj" fmla="val 86862"/>
            </a:avLst>
          </a:prstGeom>
          <a:solidFill>
            <a:srgbClr val="0069AA"/>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575" b="1" spc="-38">
              <a:solidFill>
                <a:srgbClr val="282727"/>
              </a:solidFill>
              <a:latin typeface="Roboto Slab" pitchFamily="2" charset="0"/>
              <a:ea typeface="Roboto Slab" pitchFamily="2" charset="0"/>
            </a:endParaRPr>
          </a:p>
        </p:txBody>
      </p:sp>
      <p:sp>
        <p:nvSpPr>
          <p:cNvPr id="51" name="Chevron 50">
            <a:extLst>
              <a:ext uri="{FF2B5EF4-FFF2-40B4-BE49-F238E27FC236}">
                <a16:creationId xmlns:a16="http://schemas.microsoft.com/office/drawing/2014/main" id="{92F5943D-ED78-C94E-85B6-FEB95A25913E}"/>
              </a:ext>
            </a:extLst>
          </p:cNvPr>
          <p:cNvSpPr/>
          <p:nvPr/>
        </p:nvSpPr>
        <p:spPr>
          <a:xfrm>
            <a:off x="3371850" y="4326387"/>
            <a:ext cx="288380" cy="603858"/>
          </a:xfrm>
          <a:prstGeom prst="chevron">
            <a:avLst>
              <a:gd name="adj" fmla="val 86862"/>
            </a:avLst>
          </a:prstGeom>
          <a:solidFill>
            <a:schemeClr val="accent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575" b="1" spc="-38">
              <a:solidFill>
                <a:srgbClr val="282727"/>
              </a:solidFill>
              <a:latin typeface="Roboto Slab" pitchFamily="2" charset="0"/>
              <a:ea typeface="Roboto Slab" pitchFamily="2" charset="0"/>
            </a:endParaRPr>
          </a:p>
        </p:txBody>
      </p:sp>
      <p:sp>
        <p:nvSpPr>
          <p:cNvPr id="52" name="Chevron 51">
            <a:extLst>
              <a:ext uri="{FF2B5EF4-FFF2-40B4-BE49-F238E27FC236}">
                <a16:creationId xmlns:a16="http://schemas.microsoft.com/office/drawing/2014/main" id="{E7009F0C-4C87-D94D-B652-C8BB6D944578}"/>
              </a:ext>
            </a:extLst>
          </p:cNvPr>
          <p:cNvSpPr/>
          <p:nvPr/>
        </p:nvSpPr>
        <p:spPr>
          <a:xfrm>
            <a:off x="1503649" y="4326387"/>
            <a:ext cx="288380" cy="603858"/>
          </a:xfrm>
          <a:prstGeom prst="chevron">
            <a:avLst>
              <a:gd name="adj" fmla="val 86862"/>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575" b="1" spc="-38">
              <a:solidFill>
                <a:srgbClr val="282727"/>
              </a:solidFill>
              <a:latin typeface="Roboto Slab" pitchFamily="2" charset="0"/>
              <a:ea typeface="Roboto Slab" pitchFamily="2" charset="0"/>
            </a:endParaRPr>
          </a:p>
        </p:txBody>
      </p:sp>
      <p:grpSp>
        <p:nvGrpSpPr>
          <p:cNvPr id="4" name="Group 3">
            <a:extLst>
              <a:ext uri="{FF2B5EF4-FFF2-40B4-BE49-F238E27FC236}">
                <a16:creationId xmlns:a16="http://schemas.microsoft.com/office/drawing/2014/main" id="{681DE7D1-2112-2247-B0DB-31DEBF021D91}"/>
              </a:ext>
            </a:extLst>
          </p:cNvPr>
          <p:cNvGrpSpPr/>
          <p:nvPr/>
        </p:nvGrpSpPr>
        <p:grpSpPr>
          <a:xfrm>
            <a:off x="1784368" y="4191000"/>
            <a:ext cx="1655489" cy="1219200"/>
            <a:chOff x="2379155" y="4648200"/>
            <a:chExt cx="2207318" cy="1625600"/>
          </a:xfrm>
        </p:grpSpPr>
        <p:sp>
          <p:nvSpPr>
            <p:cNvPr id="57" name="Text Placeholder 85">
              <a:extLst>
                <a:ext uri="{FF2B5EF4-FFF2-40B4-BE49-F238E27FC236}">
                  <a16:creationId xmlns:a16="http://schemas.microsoft.com/office/drawing/2014/main" id="{A01A5A38-784A-C546-9783-5A265FBD39F7}"/>
                </a:ext>
              </a:extLst>
            </p:cNvPr>
            <p:cNvSpPr txBox="1">
              <a:spLocks/>
            </p:cNvSpPr>
            <p:nvPr/>
          </p:nvSpPr>
          <p:spPr>
            <a:xfrm>
              <a:off x="2705574" y="4648200"/>
              <a:ext cx="1554480" cy="381001"/>
            </a:xfrm>
            <a:prstGeom prst="rect">
              <a:avLst/>
            </a:prstGeom>
          </p:spPr>
          <p:txBody>
            <a:bodyPr wrap="none" anchor="t" anchorCtr="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84">
                <a:buClr>
                  <a:srgbClr val="12B5E9"/>
                </a:buClr>
                <a:buNone/>
                <a:defRPr/>
              </a:pPr>
              <a:r>
                <a:rPr lang="en-US" sz="1500" b="1" spc="-38">
                  <a:solidFill>
                    <a:srgbClr val="02A09C"/>
                  </a:solidFill>
                  <a:latin typeface="Roboto Slab" pitchFamily="2" charset="0"/>
                  <a:ea typeface="Roboto Slab" pitchFamily="2" charset="0"/>
                </a:rPr>
                <a:t>Manage</a:t>
              </a:r>
            </a:p>
          </p:txBody>
        </p:sp>
        <p:pic>
          <p:nvPicPr>
            <p:cNvPr id="58" name="Picture 57">
              <a:extLst>
                <a:ext uri="{FF2B5EF4-FFF2-40B4-BE49-F238E27FC236}">
                  <a16:creationId xmlns:a16="http://schemas.microsoft.com/office/drawing/2014/main" id="{EBB3BD1F-4263-754C-B5E3-F729C65D21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1303" y="5029200"/>
              <a:ext cx="883022" cy="765424"/>
            </a:xfrm>
            <a:prstGeom prst="rect">
              <a:avLst/>
            </a:prstGeom>
          </p:spPr>
        </p:pic>
        <p:sp>
          <p:nvSpPr>
            <p:cNvPr id="64" name="Text Placeholder 85">
              <a:extLst>
                <a:ext uri="{FF2B5EF4-FFF2-40B4-BE49-F238E27FC236}">
                  <a16:creationId xmlns:a16="http://schemas.microsoft.com/office/drawing/2014/main" id="{09493B1D-1F6C-E64C-BD41-0025B68D16AC}"/>
                </a:ext>
              </a:extLst>
            </p:cNvPr>
            <p:cNvSpPr txBox="1">
              <a:spLocks/>
            </p:cNvSpPr>
            <p:nvPr/>
          </p:nvSpPr>
          <p:spPr>
            <a:xfrm>
              <a:off x="2379155" y="5791200"/>
              <a:ext cx="2207318" cy="482600"/>
            </a:xfrm>
            <a:prstGeom prst="rect">
              <a:avLst/>
            </a:prstGeom>
          </p:spPr>
          <p:txBody>
            <a:bodyPr anchor="t">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12B5E9"/>
                </a:buClr>
                <a:buNone/>
                <a:defRPr/>
              </a:pPr>
              <a:r>
                <a:rPr lang="en-US" sz="975" spc="-23">
                  <a:solidFill>
                    <a:srgbClr val="282727"/>
                  </a:solidFill>
                  <a:latin typeface="Arial" panose="020B0604020202020204"/>
                </a:rPr>
                <a:t>Optimize resource allocation efficiently and cost-effectively</a:t>
              </a:r>
            </a:p>
          </p:txBody>
        </p:sp>
      </p:grpSp>
      <p:grpSp>
        <p:nvGrpSpPr>
          <p:cNvPr id="3" name="Group 2">
            <a:extLst>
              <a:ext uri="{FF2B5EF4-FFF2-40B4-BE49-F238E27FC236}">
                <a16:creationId xmlns:a16="http://schemas.microsoft.com/office/drawing/2014/main" id="{F27C7393-CD25-7A4F-8C03-B56F27BD4FF9}"/>
              </a:ext>
            </a:extLst>
          </p:cNvPr>
          <p:cNvGrpSpPr/>
          <p:nvPr/>
        </p:nvGrpSpPr>
        <p:grpSpPr>
          <a:xfrm>
            <a:off x="3712914" y="4191000"/>
            <a:ext cx="1231041" cy="1219200"/>
            <a:chOff x="5065478" y="4648200"/>
            <a:chExt cx="1641388" cy="1625600"/>
          </a:xfrm>
        </p:grpSpPr>
        <p:sp>
          <p:nvSpPr>
            <p:cNvPr id="59" name="Text Placeholder 86">
              <a:extLst>
                <a:ext uri="{FF2B5EF4-FFF2-40B4-BE49-F238E27FC236}">
                  <a16:creationId xmlns:a16="http://schemas.microsoft.com/office/drawing/2014/main" id="{D7FED0DC-01BA-114B-AAC1-51F2AE37ECDD}"/>
                </a:ext>
              </a:extLst>
            </p:cNvPr>
            <p:cNvSpPr txBox="1">
              <a:spLocks/>
            </p:cNvSpPr>
            <p:nvPr/>
          </p:nvSpPr>
          <p:spPr>
            <a:xfrm>
              <a:off x="5108932" y="4648200"/>
              <a:ext cx="1554480" cy="381001"/>
            </a:xfrm>
            <a:prstGeom prst="rect">
              <a:avLst/>
            </a:prstGeom>
          </p:spPr>
          <p:txBody>
            <a:bodyPr wrap="none" anchor="t" anchorCtr="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84">
                <a:buClr>
                  <a:srgbClr val="12B5E9"/>
                </a:buClr>
                <a:buNone/>
                <a:defRPr/>
              </a:pPr>
              <a:r>
                <a:rPr lang="en-US" sz="1500" b="1" spc="-38">
                  <a:solidFill>
                    <a:srgbClr val="0069AA"/>
                  </a:solidFill>
                  <a:latin typeface="Roboto Slab" pitchFamily="2" charset="0"/>
                  <a:ea typeface="Roboto Slab" pitchFamily="2" charset="0"/>
                </a:rPr>
                <a:t>Develop</a:t>
              </a:r>
            </a:p>
          </p:txBody>
        </p:sp>
        <p:pic>
          <p:nvPicPr>
            <p:cNvPr id="60" name="Picture 59">
              <a:extLst>
                <a:ext uri="{FF2B5EF4-FFF2-40B4-BE49-F238E27FC236}">
                  <a16:creationId xmlns:a16="http://schemas.microsoft.com/office/drawing/2014/main" id="{69AFEF7B-1305-3744-B92E-009926BD848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49512" y="5029200"/>
              <a:ext cx="873321" cy="757011"/>
            </a:xfrm>
            <a:prstGeom prst="rect">
              <a:avLst/>
            </a:prstGeom>
          </p:spPr>
        </p:pic>
        <p:sp>
          <p:nvSpPr>
            <p:cNvPr id="65" name="Text Placeholder 86">
              <a:extLst>
                <a:ext uri="{FF2B5EF4-FFF2-40B4-BE49-F238E27FC236}">
                  <a16:creationId xmlns:a16="http://schemas.microsoft.com/office/drawing/2014/main" id="{F6D31FCF-6CB5-334C-91BF-441FA2779303}"/>
                </a:ext>
              </a:extLst>
            </p:cNvPr>
            <p:cNvSpPr txBox="1">
              <a:spLocks/>
            </p:cNvSpPr>
            <p:nvPr/>
          </p:nvSpPr>
          <p:spPr>
            <a:xfrm>
              <a:off x="5065478" y="5791200"/>
              <a:ext cx="1641388" cy="482600"/>
            </a:xfrm>
            <a:prstGeom prst="rect">
              <a:avLst/>
            </a:prstGeom>
          </p:spPr>
          <p:txBody>
            <a:bodyPr lIns="91440" tIns="45720" rIns="91440" bIns="45720" anchor="t">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12B5E9"/>
                </a:buClr>
                <a:buNone/>
                <a:defRPr/>
              </a:pPr>
              <a:r>
                <a:rPr lang="en-US" sz="950" spc="-23">
                  <a:solidFill>
                    <a:srgbClr val="282727"/>
                  </a:solidFill>
                  <a:latin typeface="Arial" panose="020B0604020202020204"/>
                </a:rPr>
                <a:t>Find, cultivate, and retain top talent</a:t>
              </a:r>
            </a:p>
          </p:txBody>
        </p:sp>
      </p:grpSp>
      <p:sp>
        <p:nvSpPr>
          <p:cNvPr id="66" name="Text Placeholder 87">
            <a:extLst>
              <a:ext uri="{FF2B5EF4-FFF2-40B4-BE49-F238E27FC236}">
                <a16:creationId xmlns:a16="http://schemas.microsoft.com/office/drawing/2014/main" id="{6267C03C-A391-F84B-B262-912595FAA64D}"/>
              </a:ext>
            </a:extLst>
          </p:cNvPr>
          <p:cNvSpPr txBox="1">
            <a:spLocks/>
          </p:cNvSpPr>
          <p:nvPr/>
        </p:nvSpPr>
        <p:spPr>
          <a:xfrm>
            <a:off x="5352829" y="5105400"/>
            <a:ext cx="1959639" cy="361950"/>
          </a:xfrm>
          <a:prstGeom prst="rect">
            <a:avLst/>
          </a:prstGeom>
        </p:spPr>
        <p:txBody>
          <a:bodyPr anchor="t">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12B5E9"/>
              </a:buClr>
              <a:buNone/>
              <a:defRPr/>
            </a:pPr>
            <a:endParaRPr lang="en-US" sz="825">
              <a:solidFill>
                <a:srgbClr val="282727"/>
              </a:solidFill>
              <a:highlight>
                <a:srgbClr val="00FF00"/>
              </a:highlight>
              <a:latin typeface="Arial" panose="020B0604020202020204"/>
            </a:endParaRPr>
          </a:p>
        </p:txBody>
      </p:sp>
      <p:grpSp>
        <p:nvGrpSpPr>
          <p:cNvPr id="14" name="Group 13">
            <a:extLst>
              <a:ext uri="{FF2B5EF4-FFF2-40B4-BE49-F238E27FC236}">
                <a16:creationId xmlns:a16="http://schemas.microsoft.com/office/drawing/2014/main" id="{710F80EE-0EDD-2B4C-86AF-0892779AA39F}"/>
              </a:ext>
            </a:extLst>
          </p:cNvPr>
          <p:cNvGrpSpPr/>
          <p:nvPr/>
        </p:nvGrpSpPr>
        <p:grpSpPr>
          <a:xfrm>
            <a:off x="7449703" y="4191003"/>
            <a:ext cx="1642298" cy="1249665"/>
            <a:chOff x="9932938" y="4648200"/>
            <a:chExt cx="2189730" cy="1666220"/>
          </a:xfrm>
        </p:grpSpPr>
        <p:sp>
          <p:nvSpPr>
            <p:cNvPr id="55" name="Text Placeholder 88">
              <a:extLst>
                <a:ext uri="{FF2B5EF4-FFF2-40B4-BE49-F238E27FC236}">
                  <a16:creationId xmlns:a16="http://schemas.microsoft.com/office/drawing/2014/main" id="{52C52874-FA88-E040-A278-5393CCC0E90A}"/>
                </a:ext>
              </a:extLst>
            </p:cNvPr>
            <p:cNvSpPr txBox="1">
              <a:spLocks/>
            </p:cNvSpPr>
            <p:nvPr/>
          </p:nvSpPr>
          <p:spPr>
            <a:xfrm>
              <a:off x="10250563" y="4648200"/>
              <a:ext cx="1554480" cy="381001"/>
            </a:xfrm>
            <a:prstGeom prst="rect">
              <a:avLst/>
            </a:prstGeom>
          </p:spPr>
          <p:txBody>
            <a:bodyPr wrap="none" anchor="t" anchorCtr="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84">
                <a:buClr>
                  <a:srgbClr val="12B5E9"/>
                </a:buClr>
                <a:buNone/>
                <a:defRPr/>
              </a:pPr>
              <a:r>
                <a:rPr lang="en-US" sz="1500" b="1" spc="-38">
                  <a:solidFill>
                    <a:srgbClr val="7F4998"/>
                  </a:solidFill>
                  <a:latin typeface="Roboto Slab" pitchFamily="2" charset="0"/>
                  <a:ea typeface="Roboto Slab" pitchFamily="2" charset="0"/>
                </a:rPr>
                <a:t>Measure</a:t>
              </a:r>
            </a:p>
          </p:txBody>
        </p:sp>
        <p:pic>
          <p:nvPicPr>
            <p:cNvPr id="56" name="Picture 55">
              <a:extLst>
                <a:ext uri="{FF2B5EF4-FFF2-40B4-BE49-F238E27FC236}">
                  <a16:creationId xmlns:a16="http://schemas.microsoft.com/office/drawing/2014/main" id="{8F0D8476-A3B0-E145-A222-AAA6DA03518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87422" y="5029200"/>
              <a:ext cx="880762" cy="763461"/>
            </a:xfrm>
            <a:prstGeom prst="rect">
              <a:avLst/>
            </a:prstGeom>
          </p:spPr>
        </p:pic>
        <p:sp>
          <p:nvSpPr>
            <p:cNvPr id="67" name="Text Placeholder 88">
              <a:extLst>
                <a:ext uri="{FF2B5EF4-FFF2-40B4-BE49-F238E27FC236}">
                  <a16:creationId xmlns:a16="http://schemas.microsoft.com/office/drawing/2014/main" id="{2EEBB00F-7C7B-A94E-AA7D-C2F6A21FBACF}"/>
                </a:ext>
              </a:extLst>
            </p:cNvPr>
            <p:cNvSpPr txBox="1">
              <a:spLocks/>
            </p:cNvSpPr>
            <p:nvPr/>
          </p:nvSpPr>
          <p:spPr>
            <a:xfrm>
              <a:off x="9932938" y="5791200"/>
              <a:ext cx="2189730" cy="523220"/>
            </a:xfrm>
            <a:prstGeom prst="rect">
              <a:avLst/>
            </a:prstGeom>
          </p:spPr>
          <p:txBody>
            <a:bodyPr wrap="square" anchor="t">
              <a:sp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12B5E9"/>
                </a:buClr>
                <a:buNone/>
                <a:defRPr/>
              </a:pPr>
              <a:r>
                <a:rPr lang="en-US" sz="975" spc="-23">
                  <a:solidFill>
                    <a:srgbClr val="282727"/>
                  </a:solidFill>
                  <a:latin typeface="Arial" panose="020B0604020202020204"/>
                </a:rPr>
                <a:t>Gain 360° view of project </a:t>
              </a:r>
              <a:br>
                <a:rPr lang="en-US" sz="975" spc="-23">
                  <a:solidFill>
                    <a:srgbClr val="282727"/>
                  </a:solidFill>
                  <a:latin typeface="Arial" panose="020B0604020202020204"/>
                </a:rPr>
              </a:br>
              <a:r>
                <a:rPr lang="en-US" sz="975" spc="-23">
                  <a:solidFill>
                    <a:srgbClr val="282727"/>
                  </a:solidFill>
                  <a:latin typeface="Arial" panose="020B0604020202020204"/>
                </a:rPr>
                <a:t>and company performance</a:t>
              </a:r>
            </a:p>
          </p:txBody>
        </p:sp>
      </p:grpSp>
      <p:grpSp>
        <p:nvGrpSpPr>
          <p:cNvPr id="10" name="Group 9">
            <a:extLst>
              <a:ext uri="{FF2B5EF4-FFF2-40B4-BE49-F238E27FC236}">
                <a16:creationId xmlns:a16="http://schemas.microsoft.com/office/drawing/2014/main" id="{AA011ADD-E560-D549-980E-EE42D3738156}"/>
              </a:ext>
            </a:extLst>
          </p:cNvPr>
          <p:cNvGrpSpPr/>
          <p:nvPr/>
        </p:nvGrpSpPr>
        <p:grpSpPr>
          <a:xfrm>
            <a:off x="80652" y="4191000"/>
            <a:ext cx="1430658" cy="1219200"/>
            <a:chOff x="107536" y="4648200"/>
            <a:chExt cx="1907544" cy="1625600"/>
          </a:xfrm>
        </p:grpSpPr>
        <p:sp>
          <p:nvSpPr>
            <p:cNvPr id="53" name="Text Placeholder 84">
              <a:extLst>
                <a:ext uri="{FF2B5EF4-FFF2-40B4-BE49-F238E27FC236}">
                  <a16:creationId xmlns:a16="http://schemas.microsoft.com/office/drawing/2014/main" id="{8FFAC76B-82FE-4A40-89F1-AF7B33D36063}"/>
                </a:ext>
              </a:extLst>
            </p:cNvPr>
            <p:cNvSpPr txBox="1">
              <a:spLocks/>
            </p:cNvSpPr>
            <p:nvPr/>
          </p:nvSpPr>
          <p:spPr>
            <a:xfrm>
              <a:off x="284068" y="4648200"/>
              <a:ext cx="1554480" cy="381001"/>
            </a:xfrm>
            <a:prstGeom prst="rect">
              <a:avLst/>
            </a:prstGeom>
          </p:spPr>
          <p:txBody>
            <a:bodyPr vert="horz" wrap="none" lIns="91440" tIns="45720" rIns="91440" bIns="45720" rtlCol="0" anchor="t" anchorCtr="0">
              <a:noAutofit/>
            </a:bodyPr>
            <a:lstStyle>
              <a:defPPr>
                <a:defRPr lang="en-US"/>
              </a:defPPr>
              <a:lvl1pPr marL="0" algn="r" defTabSz="457200" rtl="0" eaLnBrk="1" latinLnBrk="0" hangingPunct="1">
                <a:defRPr lang="en-US" sz="1400" b="1" kern="1200" smtClean="0">
                  <a:solidFill>
                    <a:prstClr val="black">
                      <a:lumMod val="75000"/>
                      <a:lumOff val="25000"/>
                    </a:prst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892">
                <a:defRPr/>
              </a:pPr>
              <a:r>
                <a:rPr lang="en-US" sz="1500" spc="-38">
                  <a:solidFill>
                    <a:srgbClr val="33B55B"/>
                  </a:solidFill>
                  <a:latin typeface="Roboto Slab" pitchFamily="2" charset="0"/>
                  <a:ea typeface="Roboto Slab" pitchFamily="2" charset="0"/>
                </a:rPr>
                <a:t>Win</a:t>
              </a:r>
            </a:p>
          </p:txBody>
        </p:sp>
        <p:pic>
          <p:nvPicPr>
            <p:cNvPr id="54" name="Picture 53">
              <a:extLst>
                <a:ext uri="{FF2B5EF4-FFF2-40B4-BE49-F238E27FC236}">
                  <a16:creationId xmlns:a16="http://schemas.microsoft.com/office/drawing/2014/main" id="{1501C38B-8BD1-CE4A-8271-45F7BA5F32B0}"/>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a:xfrm>
              <a:off x="618916" y="5029200"/>
              <a:ext cx="884784" cy="766948"/>
            </a:xfrm>
            <a:prstGeom prst="rect">
              <a:avLst/>
            </a:prstGeom>
          </p:spPr>
        </p:pic>
        <p:sp>
          <p:nvSpPr>
            <p:cNvPr id="68" name="Text Placeholder 84">
              <a:extLst>
                <a:ext uri="{FF2B5EF4-FFF2-40B4-BE49-F238E27FC236}">
                  <a16:creationId xmlns:a16="http://schemas.microsoft.com/office/drawing/2014/main" id="{33429A4D-0E8A-0948-9DDC-B8521F4D1922}"/>
                </a:ext>
              </a:extLst>
            </p:cNvPr>
            <p:cNvSpPr txBox="1">
              <a:spLocks/>
            </p:cNvSpPr>
            <p:nvPr/>
          </p:nvSpPr>
          <p:spPr>
            <a:xfrm>
              <a:off x="107536" y="5791200"/>
              <a:ext cx="1907544" cy="482600"/>
            </a:xfrm>
            <a:prstGeom prst="rect">
              <a:avLst/>
            </a:prstGeom>
          </p:spPr>
          <p:txBody>
            <a:bodyPr vert="horz" lIns="68580" tIns="34290" rIns="68580" bIns="34290" rtlCol="0" anchor="t">
              <a:noAutofit/>
            </a:bodyPr>
            <a:lstStyle>
              <a:defPPr>
                <a:defRPr lang="en-US"/>
              </a:defPPr>
              <a:lvl1pPr marL="0" algn="r" defTabSz="457200" rtl="0" eaLnBrk="1" latinLnBrk="0" hangingPunct="1">
                <a:defRPr lang="en-US" sz="1400" b="1" kern="1200" smtClean="0">
                  <a:solidFill>
                    <a:prstClr val="black">
                      <a:lumMod val="75000"/>
                      <a:lumOff val="25000"/>
                    </a:prst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ts val="900"/>
                </a:spcBef>
                <a:defRPr/>
              </a:pPr>
              <a:r>
                <a:rPr lang="en-US" sz="975" b="0" spc="-23">
                  <a:solidFill>
                    <a:srgbClr val="282727"/>
                  </a:solidFill>
                  <a:latin typeface="Arial" panose="020B0604020202020204"/>
                </a:rPr>
                <a:t>Discover the right  business opportunities</a:t>
              </a:r>
            </a:p>
          </p:txBody>
        </p:sp>
      </p:grpSp>
      <p:grpSp>
        <p:nvGrpSpPr>
          <p:cNvPr id="9" name="Group 8">
            <a:extLst>
              <a:ext uri="{FF2B5EF4-FFF2-40B4-BE49-F238E27FC236}">
                <a16:creationId xmlns:a16="http://schemas.microsoft.com/office/drawing/2014/main" id="{9CB29ECB-4D31-984B-8981-8B6536F41818}"/>
              </a:ext>
            </a:extLst>
          </p:cNvPr>
          <p:cNvGrpSpPr/>
          <p:nvPr/>
        </p:nvGrpSpPr>
        <p:grpSpPr>
          <a:xfrm>
            <a:off x="0" y="1828800"/>
            <a:ext cx="4562856" cy="1905000"/>
            <a:chOff x="0" y="1651000"/>
            <a:chExt cx="6083808" cy="2540000"/>
          </a:xfrm>
        </p:grpSpPr>
        <p:pic>
          <p:nvPicPr>
            <p:cNvPr id="17" name="Picture Placeholder 56">
              <a:extLst>
                <a:ext uri="{FF2B5EF4-FFF2-40B4-BE49-F238E27FC236}">
                  <a16:creationId xmlns:a16="http://schemas.microsoft.com/office/drawing/2014/main" id="{7986FD67-4783-A947-B3CC-AB88E28BAB52}"/>
                </a:ext>
              </a:extLst>
            </p:cNvPr>
            <p:cNvPicPr>
              <a:picLocks noChangeAspect="1"/>
            </p:cNvPicPr>
            <p:nvPr/>
          </p:nvPicPr>
          <p:blipFill rotWithShape="1">
            <a:blip r:embed="rId7" cstate="screen">
              <a:alphaModFix amt="8000"/>
              <a:extLst>
                <a:ext uri="{28A0092B-C50C-407E-A947-70E740481C1C}">
                  <a14:useLocalDpi xmlns:a14="http://schemas.microsoft.com/office/drawing/2010/main"/>
                </a:ext>
              </a:extLst>
            </a:blip>
            <a:srcRect/>
            <a:stretch/>
          </p:blipFill>
          <p:spPr>
            <a:xfrm>
              <a:off x="0" y="1651000"/>
              <a:ext cx="6083808" cy="2540000"/>
            </a:xfrm>
            <a:prstGeom prst="rect">
              <a:avLst/>
            </a:prstGeom>
            <a:gradFill>
              <a:gsLst>
                <a:gs pos="25000">
                  <a:srgbClr val="0069AA"/>
                </a:gs>
                <a:gs pos="100000">
                  <a:schemeClr val="tx2"/>
                </a:gs>
              </a:gsLst>
              <a:lin ang="5400000" scaled="1"/>
            </a:gradFill>
          </p:spPr>
        </p:pic>
        <p:grpSp>
          <p:nvGrpSpPr>
            <p:cNvPr id="8" name="Group 7">
              <a:extLst>
                <a:ext uri="{FF2B5EF4-FFF2-40B4-BE49-F238E27FC236}">
                  <a16:creationId xmlns:a16="http://schemas.microsoft.com/office/drawing/2014/main" id="{AC9D9483-DA23-B745-A64C-BF482E9C7264}"/>
                </a:ext>
              </a:extLst>
            </p:cNvPr>
            <p:cNvGrpSpPr/>
            <p:nvPr/>
          </p:nvGrpSpPr>
          <p:grpSpPr>
            <a:xfrm>
              <a:off x="3655682" y="2971799"/>
              <a:ext cx="1920073" cy="1157357"/>
              <a:chOff x="3259087" y="4724400"/>
              <a:chExt cx="1920073" cy="1157357"/>
            </a:xfrm>
          </p:grpSpPr>
          <p:sp>
            <p:nvSpPr>
              <p:cNvPr id="40" name="Chevron 39">
                <a:extLst>
                  <a:ext uri="{FF2B5EF4-FFF2-40B4-BE49-F238E27FC236}">
                    <a16:creationId xmlns:a16="http://schemas.microsoft.com/office/drawing/2014/main" id="{9FDF66A0-F142-0745-930A-17BDDE978E72}"/>
                  </a:ext>
                </a:extLst>
              </p:cNvPr>
              <p:cNvSpPr/>
              <p:nvPr/>
            </p:nvSpPr>
            <p:spPr>
              <a:xfrm>
                <a:off x="3259087" y="4724400"/>
                <a:ext cx="904856" cy="1157357"/>
              </a:xfrm>
              <a:prstGeom prst="chevron">
                <a:avLst>
                  <a:gd name="adj" fmla="val 52594"/>
                </a:avLst>
              </a:prstGeom>
              <a:solidFill>
                <a:schemeClr val="accent1">
                  <a:alpha val="1265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282727"/>
                  </a:solidFill>
                  <a:latin typeface="Arial" panose="020B0604020202020204"/>
                </a:endParaRPr>
              </a:p>
            </p:txBody>
          </p:sp>
          <p:sp>
            <p:nvSpPr>
              <p:cNvPr id="41" name="Chevron 40">
                <a:extLst>
                  <a:ext uri="{FF2B5EF4-FFF2-40B4-BE49-F238E27FC236}">
                    <a16:creationId xmlns:a16="http://schemas.microsoft.com/office/drawing/2014/main" id="{4230C272-0EFA-0944-B3FE-C1463F09AAC2}"/>
                  </a:ext>
                </a:extLst>
              </p:cNvPr>
              <p:cNvSpPr/>
              <p:nvPr/>
            </p:nvSpPr>
            <p:spPr>
              <a:xfrm>
                <a:off x="3766695" y="4724400"/>
                <a:ext cx="904856" cy="1157357"/>
              </a:xfrm>
              <a:prstGeom prst="chevron">
                <a:avLst>
                  <a:gd name="adj" fmla="val 52594"/>
                </a:avLst>
              </a:prstGeom>
              <a:solidFill>
                <a:schemeClr val="accent1">
                  <a:alpha val="1265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282727"/>
                  </a:solidFill>
                  <a:latin typeface="Arial" panose="020B0604020202020204"/>
                </a:endParaRPr>
              </a:p>
            </p:txBody>
          </p:sp>
          <p:sp>
            <p:nvSpPr>
              <p:cNvPr id="42" name="Chevron 41">
                <a:extLst>
                  <a:ext uri="{FF2B5EF4-FFF2-40B4-BE49-F238E27FC236}">
                    <a16:creationId xmlns:a16="http://schemas.microsoft.com/office/drawing/2014/main" id="{9741C3E2-F322-694F-A197-89440B404449}"/>
                  </a:ext>
                </a:extLst>
              </p:cNvPr>
              <p:cNvSpPr/>
              <p:nvPr/>
            </p:nvSpPr>
            <p:spPr>
              <a:xfrm>
                <a:off x="4274304" y="4724400"/>
                <a:ext cx="904856" cy="1157357"/>
              </a:xfrm>
              <a:prstGeom prst="chevron">
                <a:avLst>
                  <a:gd name="adj" fmla="val 52594"/>
                </a:avLst>
              </a:prstGeom>
              <a:solidFill>
                <a:schemeClr val="accent1">
                  <a:alpha val="1265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282727"/>
                  </a:solidFill>
                  <a:latin typeface="Arial" panose="020B0604020202020204"/>
                </a:endParaRPr>
              </a:p>
            </p:txBody>
          </p:sp>
        </p:grpSp>
      </p:grpSp>
      <p:grpSp>
        <p:nvGrpSpPr>
          <p:cNvPr id="2" name="Group 1">
            <a:extLst>
              <a:ext uri="{FF2B5EF4-FFF2-40B4-BE49-F238E27FC236}">
                <a16:creationId xmlns:a16="http://schemas.microsoft.com/office/drawing/2014/main" id="{E4FB3E06-7E6F-1C47-AE85-09957B1E6100}"/>
              </a:ext>
            </a:extLst>
          </p:cNvPr>
          <p:cNvGrpSpPr/>
          <p:nvPr/>
        </p:nvGrpSpPr>
        <p:grpSpPr>
          <a:xfrm>
            <a:off x="4581144" y="1828800"/>
            <a:ext cx="4562856" cy="1905000"/>
            <a:chOff x="6108192" y="1651000"/>
            <a:chExt cx="6083808" cy="2540000"/>
          </a:xfrm>
        </p:grpSpPr>
        <p:pic>
          <p:nvPicPr>
            <p:cNvPr id="19" name="Picture Placeholder 56">
              <a:extLst>
                <a:ext uri="{FF2B5EF4-FFF2-40B4-BE49-F238E27FC236}">
                  <a16:creationId xmlns:a16="http://schemas.microsoft.com/office/drawing/2014/main" id="{30D01C83-5358-F44D-9893-796F2D6BD2E3}"/>
                </a:ext>
              </a:extLst>
            </p:cNvPr>
            <p:cNvPicPr>
              <a:picLocks noChangeAspect="1"/>
            </p:cNvPicPr>
            <p:nvPr/>
          </p:nvPicPr>
          <p:blipFill rotWithShape="1">
            <a:blip r:embed="rId8" cstate="screen">
              <a:alphaModFix amt="8000"/>
              <a:extLst>
                <a:ext uri="{28A0092B-C50C-407E-A947-70E740481C1C}">
                  <a14:useLocalDpi xmlns:a14="http://schemas.microsoft.com/office/drawing/2010/main"/>
                </a:ext>
              </a:extLst>
            </a:blip>
            <a:srcRect/>
            <a:stretch/>
          </p:blipFill>
          <p:spPr>
            <a:xfrm>
              <a:off x="6108192" y="1651000"/>
              <a:ext cx="6083808" cy="2540000"/>
            </a:xfrm>
            <a:prstGeom prst="rect">
              <a:avLst/>
            </a:prstGeom>
            <a:gradFill>
              <a:gsLst>
                <a:gs pos="25000">
                  <a:srgbClr val="0069AA"/>
                </a:gs>
                <a:gs pos="100000">
                  <a:schemeClr val="tx2"/>
                </a:gs>
              </a:gsLst>
              <a:lin ang="5400000" scaled="1"/>
            </a:gradFill>
          </p:spPr>
        </p:pic>
        <p:grpSp>
          <p:nvGrpSpPr>
            <p:cNvPr id="35" name="Group 34">
              <a:extLst>
                <a:ext uri="{FF2B5EF4-FFF2-40B4-BE49-F238E27FC236}">
                  <a16:creationId xmlns:a16="http://schemas.microsoft.com/office/drawing/2014/main" id="{FBE49210-FC4F-064A-9956-DFA3824B713E}"/>
                </a:ext>
              </a:extLst>
            </p:cNvPr>
            <p:cNvGrpSpPr>
              <a:grpSpLocks noChangeAspect="1"/>
            </p:cNvGrpSpPr>
            <p:nvPr/>
          </p:nvGrpSpPr>
          <p:grpSpPr>
            <a:xfrm>
              <a:off x="9391662" y="2971799"/>
              <a:ext cx="1920073" cy="1157357"/>
              <a:chOff x="5895813" y="3287322"/>
              <a:chExt cx="3019587" cy="1734076"/>
            </a:xfrm>
            <a:solidFill>
              <a:schemeClr val="accent1">
                <a:alpha val="12652"/>
              </a:schemeClr>
            </a:solidFill>
          </p:grpSpPr>
          <p:sp>
            <p:nvSpPr>
              <p:cNvPr id="36" name="Chevron 35">
                <a:extLst>
                  <a:ext uri="{FF2B5EF4-FFF2-40B4-BE49-F238E27FC236}">
                    <a16:creationId xmlns:a16="http://schemas.microsoft.com/office/drawing/2014/main" id="{A7844F8E-A675-BD44-B29F-7C461C04F506}"/>
                  </a:ext>
                </a:extLst>
              </p:cNvPr>
              <p:cNvSpPr/>
              <p:nvPr/>
            </p:nvSpPr>
            <p:spPr>
              <a:xfrm>
                <a:off x="5895813" y="3287322"/>
                <a:ext cx="1423015" cy="1734076"/>
              </a:xfrm>
              <a:prstGeom prst="chevron">
                <a:avLst>
                  <a:gd name="adj" fmla="val 5259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282727"/>
                  </a:solidFill>
                  <a:latin typeface="Arial" panose="020B0604020202020204"/>
                </a:endParaRPr>
              </a:p>
            </p:txBody>
          </p:sp>
          <p:sp>
            <p:nvSpPr>
              <p:cNvPr id="37" name="Chevron 36">
                <a:extLst>
                  <a:ext uri="{FF2B5EF4-FFF2-40B4-BE49-F238E27FC236}">
                    <a16:creationId xmlns:a16="http://schemas.microsoft.com/office/drawing/2014/main" id="{8205D763-E7A8-3346-89DE-EEDC69F6CA06}"/>
                  </a:ext>
                </a:extLst>
              </p:cNvPr>
              <p:cNvSpPr/>
              <p:nvPr/>
            </p:nvSpPr>
            <p:spPr>
              <a:xfrm>
                <a:off x="6694099" y="3287322"/>
                <a:ext cx="1423015" cy="1734076"/>
              </a:xfrm>
              <a:prstGeom prst="chevron">
                <a:avLst>
                  <a:gd name="adj" fmla="val 5259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282727"/>
                  </a:solidFill>
                  <a:latin typeface="Arial" panose="020B0604020202020204"/>
                </a:endParaRPr>
              </a:p>
            </p:txBody>
          </p:sp>
          <p:sp>
            <p:nvSpPr>
              <p:cNvPr id="38" name="Chevron 37">
                <a:extLst>
                  <a:ext uri="{FF2B5EF4-FFF2-40B4-BE49-F238E27FC236}">
                    <a16:creationId xmlns:a16="http://schemas.microsoft.com/office/drawing/2014/main" id="{87195664-E3BB-334B-BDBA-691DDDE26736}"/>
                  </a:ext>
                </a:extLst>
              </p:cNvPr>
              <p:cNvSpPr/>
              <p:nvPr/>
            </p:nvSpPr>
            <p:spPr>
              <a:xfrm>
                <a:off x="7492385" y="3287322"/>
                <a:ext cx="1423015" cy="1734076"/>
              </a:xfrm>
              <a:prstGeom prst="chevron">
                <a:avLst>
                  <a:gd name="adj" fmla="val 5259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282727"/>
                  </a:solidFill>
                  <a:latin typeface="Arial" panose="020B0604020202020204"/>
                </a:endParaRPr>
              </a:p>
            </p:txBody>
          </p:sp>
        </p:grpSp>
      </p:grpSp>
      <p:sp>
        <p:nvSpPr>
          <p:cNvPr id="12" name="Text Placeholder 38">
            <a:extLst>
              <a:ext uri="{FF2B5EF4-FFF2-40B4-BE49-F238E27FC236}">
                <a16:creationId xmlns:a16="http://schemas.microsoft.com/office/drawing/2014/main" id="{72E4E460-15C6-0B49-977D-6112798FEB84}"/>
              </a:ext>
            </a:extLst>
          </p:cNvPr>
          <p:cNvSpPr txBox="1">
            <a:spLocks/>
          </p:cNvSpPr>
          <p:nvPr/>
        </p:nvSpPr>
        <p:spPr>
          <a:xfrm>
            <a:off x="312207" y="1931647"/>
            <a:ext cx="3126224" cy="369332"/>
          </a:xfrm>
          <a:prstGeom prst="rect">
            <a:avLst/>
          </a:prstGeom>
          <a:effectLst/>
        </p:spPr>
        <p:txBody>
          <a:bodyPr wrap="square">
            <a:spAutoFit/>
          </a:bodyPr>
          <a:lstStyle>
            <a:lvl1pPr marL="230188" indent="-23018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1pPr>
            <a:lvl2pPr marL="574675"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2pPr>
            <a:lvl3pPr marL="806450"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3pPr>
            <a:lvl4pPr marL="114935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4pPr>
            <a:lvl5pPr marL="148590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spcBef>
                <a:spcPts val="300"/>
              </a:spcBef>
              <a:buClr>
                <a:srgbClr val="D9F3F8"/>
              </a:buClr>
              <a:buNone/>
              <a:defRPr/>
            </a:pPr>
            <a:r>
              <a:rPr lang="en-US" sz="1800" b="1">
                <a:solidFill>
                  <a:srgbClr val="D9F3F8"/>
                </a:solidFill>
                <a:latin typeface="Arial" panose="020B0604020202020204"/>
              </a:rPr>
              <a:t>Government Contracting</a:t>
            </a:r>
            <a:r>
              <a:rPr lang="en-US" sz="1300" b="1">
                <a:solidFill>
                  <a:srgbClr val="D9F3F8"/>
                </a:solidFill>
                <a:latin typeface="Arial" panose="020B0604020202020204"/>
              </a:rPr>
              <a:t> </a:t>
            </a:r>
          </a:p>
        </p:txBody>
      </p:sp>
      <p:sp>
        <p:nvSpPr>
          <p:cNvPr id="13" name="Text Placeholder 38">
            <a:extLst>
              <a:ext uri="{FF2B5EF4-FFF2-40B4-BE49-F238E27FC236}">
                <a16:creationId xmlns:a16="http://schemas.microsoft.com/office/drawing/2014/main" id="{2E075347-533A-8940-960F-930DB4CF527D}"/>
              </a:ext>
            </a:extLst>
          </p:cNvPr>
          <p:cNvSpPr txBox="1">
            <a:spLocks/>
          </p:cNvSpPr>
          <p:nvPr/>
        </p:nvSpPr>
        <p:spPr>
          <a:xfrm>
            <a:off x="4888126" y="1931647"/>
            <a:ext cx="2822888" cy="369332"/>
          </a:xfrm>
          <a:prstGeom prst="rect">
            <a:avLst/>
          </a:prstGeom>
          <a:effectLst/>
        </p:spPr>
        <p:txBody>
          <a:bodyPr wrap="square">
            <a:spAutoFit/>
          </a:bodyPr>
          <a:lstStyle>
            <a:lvl1pPr marL="230188" indent="-23018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1pPr>
            <a:lvl2pPr marL="574675"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2pPr>
            <a:lvl3pPr marL="806450"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3pPr>
            <a:lvl4pPr marL="114935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4pPr>
            <a:lvl5pPr marL="148590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spcBef>
                <a:spcPts val="300"/>
              </a:spcBef>
              <a:buClr>
                <a:srgbClr val="D9F3F8"/>
              </a:buClr>
              <a:buNone/>
              <a:defRPr/>
            </a:pPr>
            <a:r>
              <a:rPr lang="en-US" sz="1800" b="1">
                <a:solidFill>
                  <a:srgbClr val="D9F3F8"/>
                </a:solidFill>
                <a:latin typeface="Arial" panose="020B0604020202020204"/>
              </a:rPr>
              <a:t>Professional Services</a:t>
            </a:r>
          </a:p>
        </p:txBody>
      </p:sp>
      <p:grpSp>
        <p:nvGrpSpPr>
          <p:cNvPr id="91" name="Group 90">
            <a:extLst>
              <a:ext uri="{FF2B5EF4-FFF2-40B4-BE49-F238E27FC236}">
                <a16:creationId xmlns:a16="http://schemas.microsoft.com/office/drawing/2014/main" id="{3A55178F-BA1E-E84F-84EF-6637057A7B35}"/>
              </a:ext>
            </a:extLst>
          </p:cNvPr>
          <p:cNvGrpSpPr/>
          <p:nvPr/>
        </p:nvGrpSpPr>
        <p:grpSpPr>
          <a:xfrm>
            <a:off x="4888126" y="2388870"/>
            <a:ext cx="3136674" cy="1097280"/>
            <a:chOff x="6939425" y="2194560"/>
            <a:chExt cx="4182231" cy="1463040"/>
          </a:xfrm>
        </p:grpSpPr>
        <p:sp>
          <p:nvSpPr>
            <p:cNvPr id="15" name="Text Placeholder 38">
              <a:extLst>
                <a:ext uri="{FF2B5EF4-FFF2-40B4-BE49-F238E27FC236}">
                  <a16:creationId xmlns:a16="http://schemas.microsoft.com/office/drawing/2014/main" id="{28BA5D94-B1EE-6942-A948-EFA6506C364E}"/>
                </a:ext>
              </a:extLst>
            </p:cNvPr>
            <p:cNvSpPr txBox="1">
              <a:spLocks/>
            </p:cNvSpPr>
            <p:nvPr/>
          </p:nvSpPr>
          <p:spPr>
            <a:xfrm>
              <a:off x="6939425" y="2194560"/>
              <a:ext cx="1993897" cy="1463040"/>
            </a:xfrm>
            <a:prstGeom prst="rect">
              <a:avLst/>
            </a:prstGeom>
            <a:effectLst/>
          </p:spPr>
          <p:txBody>
            <a:bodyPr>
              <a:noAutofit/>
            </a:bodyPr>
            <a:lstStyle>
              <a:lvl1pPr marL="230188" indent="-23018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1pPr>
              <a:lvl2pPr marL="574675"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2pPr>
              <a:lvl3pPr marL="806450"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3pPr>
              <a:lvl4pPr marL="114935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4pPr>
              <a:lvl5pPr marL="148590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46" indent="-171446" defTabSz="457189">
                <a:spcBef>
                  <a:spcPts val="600"/>
                </a:spcBef>
                <a:buClr>
                  <a:srgbClr val="12B5E9"/>
                </a:buClr>
                <a:defRPr/>
              </a:pPr>
              <a:r>
                <a:rPr lang="en-US" sz="1350">
                  <a:solidFill>
                    <a:srgbClr val="FFFFFF"/>
                  </a:solidFill>
                  <a:latin typeface="Arial" panose="020B0604020202020204"/>
                </a:rPr>
                <a:t>Architecture </a:t>
              </a:r>
            </a:p>
            <a:p>
              <a:pPr marL="171446" indent="-171446" defTabSz="457189">
                <a:spcBef>
                  <a:spcPts val="600"/>
                </a:spcBef>
                <a:buClr>
                  <a:srgbClr val="12B5E9"/>
                </a:buClr>
                <a:defRPr/>
              </a:pPr>
              <a:r>
                <a:rPr lang="en-US" sz="1350">
                  <a:solidFill>
                    <a:srgbClr val="FFFFFF"/>
                  </a:solidFill>
                  <a:latin typeface="Arial" panose="020B0604020202020204"/>
                </a:rPr>
                <a:t>Engineering</a:t>
              </a:r>
            </a:p>
            <a:p>
              <a:pPr marL="171446" indent="-171446" defTabSz="457189">
                <a:spcBef>
                  <a:spcPts val="600"/>
                </a:spcBef>
                <a:buClr>
                  <a:srgbClr val="12B5E9"/>
                </a:buClr>
                <a:defRPr/>
              </a:pPr>
              <a:r>
                <a:rPr lang="en-US" sz="1350">
                  <a:solidFill>
                    <a:srgbClr val="FFFFFF"/>
                  </a:solidFill>
                  <a:latin typeface="Arial" panose="020B0604020202020204"/>
                </a:rPr>
                <a:t>Construction </a:t>
              </a:r>
            </a:p>
          </p:txBody>
        </p:sp>
        <p:sp>
          <p:nvSpPr>
            <p:cNvPr id="16" name="Text Placeholder 38">
              <a:extLst>
                <a:ext uri="{FF2B5EF4-FFF2-40B4-BE49-F238E27FC236}">
                  <a16:creationId xmlns:a16="http://schemas.microsoft.com/office/drawing/2014/main" id="{0187EAA6-22FD-E347-A3F8-EAB97AA7F2F7}"/>
                </a:ext>
              </a:extLst>
            </p:cNvPr>
            <p:cNvSpPr txBox="1">
              <a:spLocks/>
            </p:cNvSpPr>
            <p:nvPr/>
          </p:nvSpPr>
          <p:spPr>
            <a:xfrm>
              <a:off x="9384296" y="2194560"/>
              <a:ext cx="1737360" cy="1463040"/>
            </a:xfrm>
            <a:prstGeom prst="rect">
              <a:avLst/>
            </a:prstGeom>
            <a:effectLst/>
          </p:spPr>
          <p:txBody>
            <a:bodyPr>
              <a:noAutofit/>
            </a:bodyPr>
            <a:lstStyle>
              <a:lvl1pPr marL="230188" indent="-23018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1pPr>
              <a:lvl2pPr marL="574675"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2pPr>
              <a:lvl3pPr marL="806450"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3pPr>
              <a:lvl4pPr marL="114935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4pPr>
              <a:lvl5pPr marL="148590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46" indent="-171446" defTabSz="457189">
                <a:spcBef>
                  <a:spcPts val="600"/>
                </a:spcBef>
                <a:buClr>
                  <a:srgbClr val="12B5E9"/>
                </a:buClr>
                <a:defRPr/>
              </a:pPr>
              <a:r>
                <a:rPr lang="en-US" sz="1350">
                  <a:solidFill>
                    <a:srgbClr val="FFFFFF"/>
                  </a:solidFill>
                  <a:latin typeface="Arial" panose="020B0604020202020204"/>
                </a:rPr>
                <a:t>Consulting</a:t>
              </a:r>
            </a:p>
            <a:p>
              <a:pPr marL="171446" indent="-171446" defTabSz="457189">
                <a:spcBef>
                  <a:spcPts val="600"/>
                </a:spcBef>
                <a:buClr>
                  <a:srgbClr val="12B5E9"/>
                </a:buClr>
                <a:defRPr/>
              </a:pPr>
              <a:r>
                <a:rPr lang="en-US" sz="1350">
                  <a:solidFill>
                    <a:srgbClr val="FFFFFF"/>
                  </a:solidFill>
                  <a:latin typeface="Arial" panose="020B0604020202020204"/>
                </a:rPr>
                <a:t>Creative Agencies</a:t>
              </a:r>
            </a:p>
          </p:txBody>
        </p:sp>
      </p:grpSp>
      <p:grpSp>
        <p:nvGrpSpPr>
          <p:cNvPr id="92" name="Group 91">
            <a:extLst>
              <a:ext uri="{FF2B5EF4-FFF2-40B4-BE49-F238E27FC236}">
                <a16:creationId xmlns:a16="http://schemas.microsoft.com/office/drawing/2014/main" id="{262A7473-8C36-C444-9812-8ED1E1D9E9A2}"/>
              </a:ext>
            </a:extLst>
          </p:cNvPr>
          <p:cNvGrpSpPr/>
          <p:nvPr/>
        </p:nvGrpSpPr>
        <p:grpSpPr>
          <a:xfrm>
            <a:off x="312206" y="2388870"/>
            <a:ext cx="3126224" cy="1097280"/>
            <a:chOff x="838199" y="2194560"/>
            <a:chExt cx="4168300" cy="1463040"/>
          </a:xfrm>
        </p:grpSpPr>
        <p:sp>
          <p:nvSpPr>
            <p:cNvPr id="25" name="Text Placeholder 38">
              <a:extLst>
                <a:ext uri="{FF2B5EF4-FFF2-40B4-BE49-F238E27FC236}">
                  <a16:creationId xmlns:a16="http://schemas.microsoft.com/office/drawing/2014/main" id="{90B4C7A8-9FD2-CD4E-ACAB-A210086997B6}"/>
                </a:ext>
              </a:extLst>
            </p:cNvPr>
            <p:cNvSpPr txBox="1">
              <a:spLocks/>
            </p:cNvSpPr>
            <p:nvPr/>
          </p:nvSpPr>
          <p:spPr>
            <a:xfrm>
              <a:off x="838199" y="2194560"/>
              <a:ext cx="1922887" cy="1463040"/>
            </a:xfrm>
            <a:prstGeom prst="rect">
              <a:avLst/>
            </a:prstGeom>
            <a:effectLst/>
          </p:spPr>
          <p:txBody>
            <a:bodyPr>
              <a:noAutofit/>
            </a:bodyPr>
            <a:lstStyle>
              <a:lvl1pPr marL="230188" indent="-23018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1pPr>
              <a:lvl2pPr marL="574675"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2pPr>
              <a:lvl3pPr marL="806450"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3pPr>
              <a:lvl4pPr marL="114935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4pPr>
              <a:lvl5pPr marL="148590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46" indent="-171446" defTabSz="457189">
                <a:spcBef>
                  <a:spcPts val="600"/>
                </a:spcBef>
                <a:buClr>
                  <a:srgbClr val="12B5E9"/>
                </a:buClr>
                <a:defRPr/>
              </a:pPr>
              <a:r>
                <a:rPr lang="en-US" sz="1350">
                  <a:solidFill>
                    <a:srgbClr val="FFFFFF"/>
                  </a:solidFill>
                  <a:latin typeface="Arial" panose="020B0604020202020204"/>
                </a:rPr>
                <a:t>Aerospace &amp; Defense</a:t>
              </a:r>
            </a:p>
            <a:p>
              <a:pPr marL="171446" indent="-171446" defTabSz="457189">
                <a:spcBef>
                  <a:spcPts val="600"/>
                </a:spcBef>
                <a:buClr>
                  <a:srgbClr val="12B5E9"/>
                </a:buClr>
                <a:defRPr/>
              </a:pPr>
              <a:r>
                <a:rPr lang="en-US" sz="1350">
                  <a:solidFill>
                    <a:srgbClr val="FFFFFF"/>
                  </a:solidFill>
                  <a:latin typeface="Arial" panose="020B0604020202020204"/>
                </a:rPr>
                <a:t>Construction</a:t>
              </a:r>
            </a:p>
            <a:p>
              <a:pPr marL="171446" indent="-171446" defTabSz="457189">
                <a:spcBef>
                  <a:spcPts val="600"/>
                </a:spcBef>
                <a:buClr>
                  <a:srgbClr val="12B5E9"/>
                </a:buClr>
                <a:defRPr/>
              </a:pPr>
              <a:r>
                <a:rPr lang="en-US" sz="1350">
                  <a:solidFill>
                    <a:srgbClr val="FFFFFF"/>
                  </a:solidFill>
                  <a:latin typeface="Arial" panose="020B0604020202020204"/>
                </a:rPr>
                <a:t>Engineering</a:t>
              </a:r>
            </a:p>
          </p:txBody>
        </p:sp>
        <p:sp>
          <p:nvSpPr>
            <p:cNvPr id="26" name="Text Placeholder 38">
              <a:extLst>
                <a:ext uri="{FF2B5EF4-FFF2-40B4-BE49-F238E27FC236}">
                  <a16:creationId xmlns:a16="http://schemas.microsoft.com/office/drawing/2014/main" id="{E285A924-7A0A-B846-A785-95D5078E14A6}"/>
                </a:ext>
              </a:extLst>
            </p:cNvPr>
            <p:cNvSpPr txBox="1">
              <a:spLocks/>
            </p:cNvSpPr>
            <p:nvPr/>
          </p:nvSpPr>
          <p:spPr>
            <a:xfrm>
              <a:off x="3269139" y="2194560"/>
              <a:ext cx="1737360" cy="1463040"/>
            </a:xfrm>
            <a:prstGeom prst="rect">
              <a:avLst/>
            </a:prstGeom>
            <a:effectLst/>
          </p:spPr>
          <p:txBody>
            <a:bodyPr>
              <a:noAutofit/>
            </a:bodyPr>
            <a:lstStyle>
              <a:lvl1pPr marL="230188" indent="-23018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1pPr>
              <a:lvl2pPr marL="574675"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2pPr>
              <a:lvl3pPr marL="806450" indent="-231775"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3pPr>
              <a:lvl4pPr marL="114935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4pPr>
              <a:lvl5pPr marL="1485900" indent="-223838" algn="l" defTabSz="457200" rtl="0" eaLnBrk="1" latinLnBrk="0" hangingPunct="1">
                <a:spcBef>
                  <a:spcPts val="1200"/>
                </a:spcBef>
                <a:buClr>
                  <a:schemeClr val="bg2"/>
                </a:buClr>
                <a:buFont typeface=".AppleSystemUIFont" charset="-12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46" indent="-171446" defTabSz="457189">
                <a:spcBef>
                  <a:spcPts val="600"/>
                </a:spcBef>
                <a:buClr>
                  <a:srgbClr val="12B5E9"/>
                </a:buClr>
                <a:defRPr/>
              </a:pPr>
              <a:r>
                <a:rPr lang="en-US" sz="1350">
                  <a:solidFill>
                    <a:srgbClr val="FFFFFF"/>
                  </a:solidFill>
                  <a:latin typeface="Arial" panose="020B0604020202020204"/>
                </a:rPr>
                <a:t>Nonprofit</a:t>
              </a:r>
            </a:p>
            <a:p>
              <a:pPr marL="171446" indent="-171446" defTabSz="457189">
                <a:spcBef>
                  <a:spcPts val="600"/>
                </a:spcBef>
                <a:buClr>
                  <a:srgbClr val="12B5E9"/>
                </a:buClr>
                <a:defRPr/>
              </a:pPr>
              <a:r>
                <a:rPr lang="en-US" sz="1350">
                  <a:solidFill>
                    <a:srgbClr val="FFFFFF"/>
                  </a:solidFill>
                  <a:latin typeface="Arial" panose="020B0604020202020204"/>
                </a:rPr>
                <a:t>Consulting</a:t>
              </a:r>
            </a:p>
            <a:p>
              <a:pPr marL="171446" indent="-171446" defTabSz="457189">
                <a:spcBef>
                  <a:spcPts val="600"/>
                </a:spcBef>
                <a:buClr>
                  <a:srgbClr val="12B5E9"/>
                </a:buClr>
                <a:defRPr/>
              </a:pPr>
              <a:r>
                <a:rPr lang="en-US" sz="1350">
                  <a:solidFill>
                    <a:srgbClr val="FFFFFF"/>
                  </a:solidFill>
                  <a:latin typeface="Arial" panose="020B0604020202020204"/>
                </a:rPr>
                <a:t>Energy, Oil </a:t>
              </a:r>
              <a:br>
                <a:rPr lang="en-US" sz="1350">
                  <a:solidFill>
                    <a:srgbClr val="FFFFFF"/>
                  </a:solidFill>
                  <a:latin typeface="Arial" panose="020B0604020202020204"/>
                </a:rPr>
              </a:br>
              <a:r>
                <a:rPr lang="en-US" sz="1350">
                  <a:solidFill>
                    <a:srgbClr val="FFFFFF"/>
                  </a:solidFill>
                  <a:latin typeface="Arial" panose="020B0604020202020204"/>
                </a:rPr>
                <a:t>&amp; Gas</a:t>
              </a:r>
            </a:p>
            <a:p>
              <a:pPr marL="171446" indent="-171446" defTabSz="457189">
                <a:spcBef>
                  <a:spcPts val="600"/>
                </a:spcBef>
                <a:buClr>
                  <a:srgbClr val="12B5E9"/>
                </a:buClr>
                <a:defRPr/>
              </a:pPr>
              <a:endParaRPr lang="en-US" sz="1350">
                <a:solidFill>
                  <a:srgbClr val="FFFFFF"/>
                </a:solidFill>
                <a:latin typeface="Arial" panose="020B0604020202020204"/>
              </a:endParaRPr>
            </a:p>
          </p:txBody>
        </p:sp>
      </p:grpSp>
      <p:sp>
        <p:nvSpPr>
          <p:cNvPr id="5" name="Title 4">
            <a:extLst>
              <a:ext uri="{FF2B5EF4-FFF2-40B4-BE49-F238E27FC236}">
                <a16:creationId xmlns:a16="http://schemas.microsoft.com/office/drawing/2014/main" id="{F8AD0242-3445-C247-9030-2880C0BAF280}"/>
              </a:ext>
            </a:extLst>
          </p:cNvPr>
          <p:cNvSpPr>
            <a:spLocks noGrp="1"/>
          </p:cNvSpPr>
          <p:nvPr>
            <p:ph type="title"/>
          </p:nvPr>
        </p:nvSpPr>
        <p:spPr>
          <a:xfrm>
            <a:off x="115707" y="702282"/>
            <a:ext cx="8686800" cy="761999"/>
          </a:xfrm>
        </p:spPr>
        <p:txBody>
          <a:bodyPr/>
          <a:lstStyle/>
          <a:p>
            <a:pPr algn="ctr"/>
            <a:r>
              <a:rPr lang="en-US" dirty="0">
                <a:latin typeface="Roboto Slab"/>
              </a:rPr>
              <a:t>Purpose Built For Project-Based Industries</a:t>
            </a:r>
          </a:p>
        </p:txBody>
      </p:sp>
      <p:sp>
        <p:nvSpPr>
          <p:cNvPr id="6" name="Footer Placeholder 5">
            <a:extLst>
              <a:ext uri="{FF2B5EF4-FFF2-40B4-BE49-F238E27FC236}">
                <a16:creationId xmlns:a16="http://schemas.microsoft.com/office/drawing/2014/main" id="{5805FE8C-B412-0648-90BB-EB19F7FC1F86}"/>
              </a:ext>
            </a:extLst>
          </p:cNvPr>
          <p:cNvSpPr>
            <a:spLocks noGrp="1"/>
          </p:cNvSpPr>
          <p:nvPr>
            <p:ph type="ftr" sz="quarter" idx="10"/>
          </p:nvPr>
        </p:nvSpPr>
        <p:spPr/>
        <p:txBody>
          <a:bodyPr/>
          <a:lstStyle/>
          <a:p>
            <a:pPr defTabSz="457189">
              <a:defRPr/>
            </a:pPr>
            <a:r>
              <a:rPr lang="en-US">
                <a:solidFill>
                  <a:srgbClr val="282727">
                    <a:tint val="75000"/>
                  </a:srgbClr>
                </a:solidFill>
                <a:latin typeface="Arial" panose="020B0604020202020204"/>
              </a:rPr>
              <a:t>CONFIDENTIAL © Deltek, Inc. All Rights Reserved.</a:t>
            </a:r>
          </a:p>
        </p:txBody>
      </p:sp>
      <p:sp>
        <p:nvSpPr>
          <p:cNvPr id="7" name="Slide Number Placeholder 6">
            <a:extLst>
              <a:ext uri="{FF2B5EF4-FFF2-40B4-BE49-F238E27FC236}">
                <a16:creationId xmlns:a16="http://schemas.microsoft.com/office/drawing/2014/main" id="{BA7CFC69-9E3D-3C4E-BDEB-261C9DD0145D}"/>
              </a:ext>
            </a:extLst>
          </p:cNvPr>
          <p:cNvSpPr>
            <a:spLocks noGrp="1"/>
          </p:cNvSpPr>
          <p:nvPr>
            <p:ph type="sldNum" sz="quarter" idx="11"/>
          </p:nvPr>
        </p:nvSpPr>
        <p:spPr/>
        <p:txBody>
          <a:bodyPr/>
          <a:lstStyle/>
          <a:p>
            <a:pPr defTabSz="457189">
              <a:defRPr/>
            </a:pPr>
            <a:fld id="{B55A158B-BCF3-9542-9167-C24EBDDACB7A}" type="slidenum">
              <a:rPr lang="uk-UA">
                <a:latin typeface="Arial" panose="020B0604020202020204"/>
              </a:rPr>
              <a:pPr defTabSz="457189">
                <a:defRPr/>
              </a:pPr>
              <a:t>3</a:t>
            </a:fld>
            <a:endParaRPr lang="uk-UA">
              <a:latin typeface="Arial" panose="020B0604020202020204"/>
            </a:endParaRPr>
          </a:p>
        </p:txBody>
      </p:sp>
      <p:sp>
        <p:nvSpPr>
          <p:cNvPr id="63" name="Title 7">
            <a:extLst>
              <a:ext uri="{FF2B5EF4-FFF2-40B4-BE49-F238E27FC236}">
                <a16:creationId xmlns:a16="http://schemas.microsoft.com/office/drawing/2014/main" id="{F8BA1288-7A23-F14C-BB5A-3FD2048A5062}"/>
              </a:ext>
            </a:extLst>
          </p:cNvPr>
          <p:cNvSpPr txBox="1">
            <a:spLocks/>
          </p:cNvSpPr>
          <p:nvPr/>
        </p:nvSpPr>
        <p:spPr>
          <a:xfrm>
            <a:off x="1314450" y="3810000"/>
            <a:ext cx="6515100" cy="361950"/>
          </a:xfrm>
          <a:prstGeom prst="rect">
            <a:avLst/>
          </a:prstGeom>
        </p:spPr>
        <p:txBody>
          <a:bodyPr vert="horz" lIns="68580" tIns="34290" rIns="68580" bIns="34290" rtlCol="0" anchor="b" anchorCtr="0">
            <a:normAutofit/>
          </a:bodyPr>
          <a:lstStyle>
            <a:lvl1pPr algn="l" defTabSz="365742" rtl="0" eaLnBrk="1" fontAlgn="ctr" latinLnBrk="0" hangingPunct="1">
              <a:lnSpc>
                <a:spcPct val="100000"/>
              </a:lnSpc>
              <a:spcBef>
                <a:spcPct val="0"/>
              </a:spcBef>
              <a:buNone/>
              <a:tabLst>
                <a:tab pos="0" algn="l"/>
              </a:tabLst>
              <a:defRPr sz="3733" b="0" i="0" u="none" kern="1800" spc="-67"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pPr algn="ctr">
              <a:defRPr/>
            </a:pPr>
            <a:r>
              <a:rPr lang="en-US" sz="1800" b="1">
                <a:solidFill>
                  <a:srgbClr val="12B5E9"/>
                </a:solidFill>
                <a:uFill>
                  <a:solidFill>
                    <a:srgbClr val="FFFFFF">
                      <a:lumMod val="50000"/>
                    </a:srgbClr>
                  </a:solidFill>
                </a:uFill>
                <a:latin typeface="Arial" panose="020B0604020202020204"/>
              </a:rPr>
              <a:t>Powering the Project Lifecycle </a:t>
            </a:r>
          </a:p>
        </p:txBody>
      </p:sp>
      <p:grpSp>
        <p:nvGrpSpPr>
          <p:cNvPr id="11" name="Group 10">
            <a:extLst>
              <a:ext uri="{FF2B5EF4-FFF2-40B4-BE49-F238E27FC236}">
                <a16:creationId xmlns:a16="http://schemas.microsoft.com/office/drawing/2014/main" id="{F1E95228-131A-4541-BA9F-08F491810D2B}"/>
              </a:ext>
            </a:extLst>
          </p:cNvPr>
          <p:cNvGrpSpPr/>
          <p:nvPr/>
        </p:nvGrpSpPr>
        <p:grpSpPr>
          <a:xfrm>
            <a:off x="5217011" y="4191001"/>
            <a:ext cx="1959639" cy="1399706"/>
            <a:chOff x="6956011" y="4648200"/>
            <a:chExt cx="2612852" cy="1866275"/>
          </a:xfrm>
        </p:grpSpPr>
        <p:sp>
          <p:nvSpPr>
            <p:cNvPr id="61" name="Text Placeholder 87">
              <a:extLst>
                <a:ext uri="{FF2B5EF4-FFF2-40B4-BE49-F238E27FC236}">
                  <a16:creationId xmlns:a16="http://schemas.microsoft.com/office/drawing/2014/main" id="{E06832BF-F8AE-864A-A379-C18AA9367A83}"/>
                </a:ext>
              </a:extLst>
            </p:cNvPr>
            <p:cNvSpPr txBox="1">
              <a:spLocks/>
            </p:cNvSpPr>
            <p:nvPr/>
          </p:nvSpPr>
          <p:spPr>
            <a:xfrm>
              <a:off x="7485197" y="4648200"/>
              <a:ext cx="1554480" cy="381001"/>
            </a:xfrm>
            <a:prstGeom prst="rect">
              <a:avLst/>
            </a:prstGeom>
          </p:spPr>
          <p:txBody>
            <a:bodyPr wrap="none" anchor="t" anchorCtr="0">
              <a:no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84">
                <a:buClr>
                  <a:srgbClr val="12B5E9"/>
                </a:buClr>
                <a:buNone/>
                <a:defRPr/>
              </a:pPr>
              <a:r>
                <a:rPr lang="en-US" sz="1500" b="1" spc="-38">
                  <a:solidFill>
                    <a:srgbClr val="4C5E9B"/>
                  </a:solidFill>
                  <a:latin typeface="Roboto Slab" pitchFamily="2" charset="0"/>
                  <a:ea typeface="Roboto Slab" pitchFamily="2" charset="0"/>
                </a:rPr>
                <a:t>Deliver</a:t>
              </a:r>
            </a:p>
          </p:txBody>
        </p:sp>
        <p:pic>
          <p:nvPicPr>
            <p:cNvPr id="62" name="Picture 61">
              <a:extLst>
                <a:ext uri="{FF2B5EF4-FFF2-40B4-BE49-F238E27FC236}">
                  <a16:creationId xmlns:a16="http://schemas.microsoft.com/office/drawing/2014/main" id="{4D1C611C-B564-904D-915B-F8CB51098C2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822056" y="5029200"/>
              <a:ext cx="880762" cy="763461"/>
            </a:xfrm>
            <a:prstGeom prst="rect">
              <a:avLst/>
            </a:prstGeom>
          </p:spPr>
        </p:pic>
        <p:sp>
          <p:nvSpPr>
            <p:cNvPr id="47" name="Text Placeholder 88">
              <a:extLst>
                <a:ext uri="{FF2B5EF4-FFF2-40B4-BE49-F238E27FC236}">
                  <a16:creationId xmlns:a16="http://schemas.microsoft.com/office/drawing/2014/main" id="{30617AE9-4CF8-2544-B229-C2B65520289D}"/>
                </a:ext>
              </a:extLst>
            </p:cNvPr>
            <p:cNvSpPr txBox="1">
              <a:spLocks/>
            </p:cNvSpPr>
            <p:nvPr/>
          </p:nvSpPr>
          <p:spPr>
            <a:xfrm>
              <a:off x="6956011" y="5791200"/>
              <a:ext cx="2612852" cy="723275"/>
            </a:xfrm>
            <a:prstGeom prst="rect">
              <a:avLst/>
            </a:prstGeom>
          </p:spPr>
          <p:txBody>
            <a:bodyPr wrap="square" anchor="t">
              <a:spAutoFit/>
            </a:bodyPr>
            <a:lstStyle>
              <a:lvl1pPr marL="230183" indent="-230183"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1pPr>
              <a:lvl2pPr marL="574661"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2pPr>
              <a:lvl3pPr marL="806430" indent="-231770"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3pPr>
              <a:lvl4pPr marL="1149321"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4pPr>
              <a:lvl5pPr marL="1485863" indent="-223832" algn="l" defTabSz="457189" rtl="0" eaLnBrk="1" latinLnBrk="0" hangingPunct="1">
                <a:spcBef>
                  <a:spcPts val="1200"/>
                </a:spcBef>
                <a:buClr>
                  <a:schemeClr val="accent1"/>
                </a:buClr>
                <a:buFont typeface=".AppleSystemUIFont" charset="-120"/>
                <a:buChar char="»"/>
                <a:tabLst/>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12B5E9"/>
                </a:buClr>
                <a:buNone/>
                <a:defRPr/>
              </a:pPr>
              <a:r>
                <a:rPr lang="en-US" sz="975" spc="-38">
                  <a:solidFill>
                    <a:srgbClr val="282727"/>
                  </a:solidFill>
                  <a:latin typeface="Arial" panose="020B0604020202020204"/>
                </a:rPr>
                <a:t>Ensure financial control and agility to unearth opportunities &amp; problems</a:t>
              </a:r>
            </a:p>
          </p:txBody>
        </p:sp>
      </p:grpSp>
      <p:pic>
        <p:nvPicPr>
          <p:cNvPr id="20" name="Picture 19">
            <a:extLst>
              <a:ext uri="{FF2B5EF4-FFF2-40B4-BE49-F238E27FC236}">
                <a16:creationId xmlns:a16="http://schemas.microsoft.com/office/drawing/2014/main" id="{E4BC20CD-392E-97B0-3C90-834D112B95FD}"/>
              </a:ext>
            </a:extLst>
          </p:cNvPr>
          <p:cNvPicPr>
            <a:picLocks noChangeAspect="1"/>
          </p:cNvPicPr>
          <p:nvPr/>
        </p:nvPicPr>
        <p:blipFill>
          <a:blip r:embed="rId10"/>
          <a:stretch>
            <a:fillRect/>
          </a:stretch>
        </p:blipFill>
        <p:spPr>
          <a:xfrm>
            <a:off x="115707" y="6407176"/>
            <a:ext cx="1114286" cy="419048"/>
          </a:xfrm>
          <a:prstGeom prst="rect">
            <a:avLst/>
          </a:prstGeom>
        </p:spPr>
      </p:pic>
    </p:spTree>
    <p:extLst>
      <p:ext uri="{BB962C8B-B14F-4D97-AF65-F5344CB8AC3E}">
        <p14:creationId xmlns:p14="http://schemas.microsoft.com/office/powerpoint/2010/main" val="194917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0" y="1793082"/>
            <a:ext cx="6359129" cy="335756"/>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panose="020B0604020202020204"/>
            </a:endParaRPr>
          </a:p>
        </p:txBody>
      </p:sp>
      <p:sp>
        <p:nvSpPr>
          <p:cNvPr id="51" name="Text Placeholder 7"/>
          <p:cNvSpPr txBox="1">
            <a:spLocks/>
          </p:cNvSpPr>
          <p:nvPr/>
        </p:nvSpPr>
        <p:spPr>
          <a:xfrm>
            <a:off x="2866193" y="1980589"/>
            <a:ext cx="3228975" cy="4182338"/>
          </a:xfrm>
          <a:prstGeom prst="rect">
            <a:avLst/>
          </a:prstGeom>
        </p:spPr>
        <p:txBody>
          <a:bodyPr anchor="t"/>
          <a:lstStyle>
            <a:lvl1pPr marL="306903" indent="-306903" algn="l" defTabSz="609570" rtl="0" eaLnBrk="1" latinLnBrk="0" hangingPunct="1">
              <a:spcBef>
                <a:spcPts val="0"/>
              </a:spcBef>
              <a:buClr>
                <a:schemeClr val="accent1"/>
              </a:buClr>
              <a:buFont typeface=".AppleSystemUIFont" charset="-120"/>
              <a:buChar char="»"/>
              <a:tabLst/>
              <a:defRPr sz="2133" kern="1200">
                <a:solidFill>
                  <a:schemeClr val="tx1"/>
                </a:solidFill>
                <a:latin typeface="+mn-lt"/>
                <a:ea typeface="+mn-ea"/>
                <a:cs typeface="+mn-cs"/>
              </a:defRPr>
            </a:lvl1pPr>
            <a:lvl2pPr marL="766196" indent="-309019" algn="l" defTabSz="609570" rtl="0" eaLnBrk="1" latinLnBrk="0" hangingPunct="1">
              <a:spcBef>
                <a:spcPts val="0"/>
              </a:spcBef>
              <a:buClr>
                <a:schemeClr val="accent1"/>
              </a:buClr>
              <a:buFont typeface=".AppleSystemUIFont" charset="-120"/>
              <a:buChar char="»"/>
              <a:tabLst/>
              <a:defRPr sz="2133" kern="1200">
                <a:solidFill>
                  <a:schemeClr val="tx1"/>
                </a:solidFill>
                <a:latin typeface="+mn-lt"/>
                <a:ea typeface="+mn-ea"/>
                <a:cs typeface="+mn-cs"/>
              </a:defRPr>
            </a:lvl2pPr>
            <a:lvl3pPr marL="1075213" indent="-309019" algn="l" defTabSz="609570" rtl="0" eaLnBrk="1" latinLnBrk="0" hangingPunct="1">
              <a:spcBef>
                <a:spcPts val="0"/>
              </a:spcBef>
              <a:buClr>
                <a:schemeClr val="accent1"/>
              </a:buClr>
              <a:buFont typeface=".AppleSystemUIFont" charset="-120"/>
              <a:buChar char="»"/>
              <a:tabLst/>
              <a:defRPr sz="2133" kern="1200">
                <a:solidFill>
                  <a:schemeClr val="tx1"/>
                </a:solidFill>
                <a:latin typeface="+mn-lt"/>
                <a:ea typeface="+mn-ea"/>
                <a:cs typeface="+mn-cs"/>
              </a:defRPr>
            </a:lvl3pPr>
            <a:lvl4pPr marL="1532390" indent="-298435" algn="l" defTabSz="609570" rtl="0" eaLnBrk="1" latinLnBrk="0" hangingPunct="1">
              <a:spcBef>
                <a:spcPts val="0"/>
              </a:spcBef>
              <a:buClr>
                <a:schemeClr val="accent1"/>
              </a:buClr>
              <a:buFont typeface=".AppleSystemUIFont" charset="-120"/>
              <a:buChar char="»"/>
              <a:tabLst/>
              <a:defRPr sz="2133" kern="1200">
                <a:solidFill>
                  <a:schemeClr val="tx1"/>
                </a:solidFill>
                <a:latin typeface="+mn-lt"/>
                <a:ea typeface="+mn-ea"/>
                <a:cs typeface="+mn-cs"/>
              </a:defRPr>
            </a:lvl4pPr>
            <a:lvl5pPr marL="1981101" indent="-298435" algn="l" defTabSz="609570" rtl="0" eaLnBrk="1" latinLnBrk="0" hangingPunct="1">
              <a:spcBef>
                <a:spcPts val="0"/>
              </a:spcBef>
              <a:buClr>
                <a:schemeClr val="accent1"/>
              </a:buClr>
              <a:buFont typeface=".AppleSystemUIFont" charset="-120"/>
              <a:buChar char="»"/>
              <a:tabLst/>
              <a:defRPr sz="2133"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457178">
              <a:buClr>
                <a:srgbClr val="12B5E9"/>
              </a:buClr>
              <a:buNone/>
            </a:pPr>
            <a:r>
              <a:rPr lang="en-US" sz="1600" b="1" dirty="0">
                <a:solidFill>
                  <a:srgbClr val="04325B"/>
                </a:solidFill>
                <a:latin typeface="Arial" panose="020B0604020202020204"/>
              </a:rPr>
              <a:t>Government Contracting Market Environment</a:t>
            </a:r>
          </a:p>
          <a:p>
            <a:pPr marL="0" indent="0" defTabSz="457178">
              <a:buClr>
                <a:srgbClr val="12B5E9"/>
              </a:buClr>
              <a:buNone/>
            </a:pPr>
            <a:endParaRPr lang="en-US" sz="1600" b="1" dirty="0">
              <a:solidFill>
                <a:srgbClr val="04325B"/>
              </a:solidFill>
              <a:latin typeface="Arial" panose="020B0604020202020204"/>
            </a:endParaRPr>
          </a:p>
          <a:p>
            <a:pPr marL="0" indent="0" defTabSz="457178">
              <a:buClr>
                <a:srgbClr val="12B5E9"/>
              </a:buClr>
              <a:buNone/>
            </a:pPr>
            <a:r>
              <a:rPr lang="en-US" sz="1600" b="1" dirty="0">
                <a:solidFill>
                  <a:srgbClr val="04325B"/>
                </a:solidFill>
                <a:latin typeface="Arial" panose="020B0604020202020204"/>
              </a:rPr>
              <a:t>FY 2023 Trends to Watch</a:t>
            </a:r>
          </a:p>
          <a:p>
            <a:pPr marL="0" indent="0" defTabSz="457178">
              <a:buClr>
                <a:srgbClr val="12B5E9"/>
              </a:buClr>
              <a:buNone/>
            </a:pPr>
            <a:endParaRPr lang="en-US" sz="1600" b="1" dirty="0">
              <a:solidFill>
                <a:srgbClr val="04325B"/>
              </a:solidFill>
              <a:latin typeface="Arial" panose="020B0604020202020204"/>
            </a:endParaRPr>
          </a:p>
          <a:p>
            <a:pPr marL="0" indent="0" defTabSz="457178">
              <a:buClr>
                <a:srgbClr val="12B5E9"/>
              </a:buClr>
              <a:buNone/>
            </a:pPr>
            <a:r>
              <a:rPr lang="en-US" sz="1600" b="1" dirty="0">
                <a:solidFill>
                  <a:srgbClr val="04325B"/>
                </a:solidFill>
                <a:latin typeface="Arial" panose="020B0604020202020204"/>
              </a:rPr>
              <a:t>Small Business Policy Trends</a:t>
            </a:r>
          </a:p>
          <a:p>
            <a:pPr marL="0" indent="0" defTabSz="457178">
              <a:buClr>
                <a:srgbClr val="12B5E9"/>
              </a:buClr>
              <a:buNone/>
            </a:pPr>
            <a:endParaRPr lang="en-US" sz="1600" b="1" dirty="0">
              <a:solidFill>
                <a:srgbClr val="04325B"/>
              </a:solidFill>
              <a:latin typeface="Arial" panose="020B0604020202020204"/>
            </a:endParaRPr>
          </a:p>
          <a:p>
            <a:pPr marL="0" indent="0" defTabSz="457178">
              <a:buClr>
                <a:srgbClr val="12B5E9"/>
              </a:buClr>
              <a:buNone/>
            </a:pPr>
            <a:endParaRPr lang="en-US" sz="1600" b="1" dirty="0">
              <a:solidFill>
                <a:srgbClr val="04325B"/>
              </a:solidFill>
              <a:latin typeface="Arial" panose="020B0604020202020204"/>
            </a:endParaRPr>
          </a:p>
          <a:p>
            <a:pPr marL="0" indent="0" defTabSz="457178">
              <a:buClr>
                <a:srgbClr val="12B5E9"/>
              </a:buClr>
              <a:buNone/>
            </a:pPr>
            <a:endParaRPr lang="en-US" sz="1600" b="1" dirty="0">
              <a:solidFill>
                <a:srgbClr val="04325B"/>
              </a:solidFill>
              <a:latin typeface="Arial" panose="020B0604020202020204"/>
            </a:endParaRPr>
          </a:p>
          <a:p>
            <a:pPr marL="0" indent="0" defTabSz="457178">
              <a:buClr>
                <a:srgbClr val="12B5E9"/>
              </a:buClr>
              <a:buNone/>
            </a:pPr>
            <a:endParaRPr lang="en-US" sz="1600" b="1" dirty="0">
              <a:solidFill>
                <a:srgbClr val="04325B"/>
              </a:solidFill>
              <a:latin typeface="Arial" panose="020B0604020202020204"/>
            </a:endParaRPr>
          </a:p>
          <a:p>
            <a:pPr marL="0" indent="0" defTabSz="457178">
              <a:buClr>
                <a:srgbClr val="12B5E9"/>
              </a:buClr>
              <a:buNone/>
            </a:pPr>
            <a:endParaRPr lang="en-US" sz="1350" b="1" i="1" dirty="0">
              <a:solidFill>
                <a:srgbClr val="04325B"/>
              </a:solidFill>
              <a:latin typeface="Arial" panose="020B0604020202020204"/>
            </a:endParaRPr>
          </a:p>
          <a:p>
            <a:pPr marL="0" indent="0" defTabSz="457178">
              <a:buClr>
                <a:srgbClr val="12B5E9"/>
              </a:buClr>
              <a:buNone/>
            </a:pPr>
            <a:endParaRPr lang="en-US" sz="1350" b="1" i="1" dirty="0">
              <a:solidFill>
                <a:srgbClr val="04325B"/>
              </a:solidFill>
              <a:latin typeface="Arial" panose="020B0604020202020204"/>
            </a:endParaRPr>
          </a:p>
        </p:txBody>
      </p:sp>
      <p:cxnSp>
        <p:nvCxnSpPr>
          <p:cNvPr id="57" name="Straight Arrow Connector 56"/>
          <p:cNvCxnSpPr/>
          <p:nvPr/>
        </p:nvCxnSpPr>
        <p:spPr>
          <a:xfrm>
            <a:off x="1835944" y="857251"/>
            <a:ext cx="0" cy="1171727"/>
          </a:xfrm>
          <a:prstGeom prst="straightConnector1">
            <a:avLst/>
          </a:prstGeom>
          <a:ln w="571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442913" y="2728912"/>
            <a:ext cx="7144" cy="2916467"/>
          </a:xfrm>
          <a:prstGeom prst="straightConnector1">
            <a:avLst/>
          </a:prstGeom>
          <a:ln w="571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Pentagon 58"/>
          <p:cNvSpPr/>
          <p:nvPr/>
        </p:nvSpPr>
        <p:spPr>
          <a:xfrm>
            <a:off x="1" y="2097458"/>
            <a:ext cx="2644736" cy="536285"/>
          </a:xfrm>
          <a:prstGeom prst="homePlate">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3300" b="1" dirty="0">
                <a:solidFill>
                  <a:srgbClr val="FFFFFF"/>
                </a:solidFill>
                <a:latin typeface="Arial" panose="020B0604020202020204"/>
              </a:rPr>
              <a:t>AGENDA</a:t>
            </a:r>
          </a:p>
        </p:txBody>
      </p:sp>
      <p:sp>
        <p:nvSpPr>
          <p:cNvPr id="61" name="Footer Placeholder 60"/>
          <p:cNvSpPr>
            <a:spLocks noGrp="1"/>
          </p:cNvSpPr>
          <p:nvPr>
            <p:ph type="ftr" sz="quarter" idx="14"/>
          </p:nvPr>
        </p:nvSpPr>
        <p:spPr/>
        <p:txBody>
          <a:bodyPr/>
          <a:lstStyle/>
          <a:p>
            <a:pPr defTabSz="342900"/>
            <a:r>
              <a:rPr lang="en-US">
                <a:solidFill>
                  <a:srgbClr val="FFFFFF"/>
                </a:solidFill>
                <a:latin typeface="Arial" panose="020B0604020202020204"/>
              </a:rPr>
              <a:t>© Deltek, Inc. All Rights Reserved.</a:t>
            </a:r>
            <a:endParaRPr lang="en-US" dirty="0">
              <a:solidFill>
                <a:srgbClr val="FFFFFF"/>
              </a:solidFill>
              <a:latin typeface="Arial" panose="020B0604020202020204"/>
            </a:endParaRPr>
          </a:p>
        </p:txBody>
      </p:sp>
      <p:sp>
        <p:nvSpPr>
          <p:cNvPr id="62" name="Slide Number Placeholder 61"/>
          <p:cNvSpPr>
            <a:spLocks noGrp="1"/>
          </p:cNvSpPr>
          <p:nvPr>
            <p:ph type="sldNum" sz="quarter" idx="15"/>
          </p:nvPr>
        </p:nvSpPr>
        <p:spPr/>
        <p:txBody>
          <a:bodyPr/>
          <a:lstStyle/>
          <a:p>
            <a:pPr defTabSz="342900"/>
            <a:fld id="{B55A158B-BCF3-9542-9167-C24EBDDACB7A}" type="slidenum">
              <a:rPr lang="uk-UA">
                <a:solidFill>
                  <a:srgbClr val="FFFFFF"/>
                </a:solidFill>
                <a:latin typeface="Arial" panose="020B0604020202020204"/>
              </a:rPr>
              <a:pPr defTabSz="342900"/>
              <a:t>4</a:t>
            </a:fld>
            <a:endParaRPr lang="uk-UA" dirty="0">
              <a:solidFill>
                <a:srgbClr val="FFFFFF"/>
              </a:solidFill>
              <a:latin typeface="Arial" panose="020B0604020202020204"/>
            </a:endParaRPr>
          </a:p>
        </p:txBody>
      </p:sp>
      <p:pic>
        <p:nvPicPr>
          <p:cNvPr id="8" name="Picture Placeholder 7" descr="A person working on a computer&#10;&#10;Description automatically generated with low confidence">
            <a:extLst>
              <a:ext uri="{FF2B5EF4-FFF2-40B4-BE49-F238E27FC236}">
                <a16:creationId xmlns:a16="http://schemas.microsoft.com/office/drawing/2014/main" id="{507DB123-5679-2051-41B8-225F9DADB74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1006" r="31006"/>
          <a:stretch>
            <a:fillRect/>
          </a:stretch>
        </p:blipFill>
        <p:spPr/>
      </p:pic>
      <p:pic>
        <p:nvPicPr>
          <p:cNvPr id="3" name="Picture 2">
            <a:extLst>
              <a:ext uri="{FF2B5EF4-FFF2-40B4-BE49-F238E27FC236}">
                <a16:creationId xmlns:a16="http://schemas.microsoft.com/office/drawing/2014/main" id="{366B15CC-D1DC-2E70-F374-C71EFB609778}"/>
              </a:ext>
            </a:extLst>
          </p:cNvPr>
          <p:cNvPicPr>
            <a:picLocks noChangeAspect="1"/>
          </p:cNvPicPr>
          <p:nvPr/>
        </p:nvPicPr>
        <p:blipFill>
          <a:blip r:embed="rId3"/>
          <a:stretch>
            <a:fillRect/>
          </a:stretch>
        </p:blipFill>
        <p:spPr>
          <a:xfrm>
            <a:off x="147532" y="6407176"/>
            <a:ext cx="1114286" cy="419048"/>
          </a:xfrm>
          <a:prstGeom prst="rect">
            <a:avLst/>
          </a:prstGeom>
        </p:spPr>
      </p:pic>
    </p:spTree>
    <p:extLst>
      <p:ext uri="{BB962C8B-B14F-4D97-AF65-F5344CB8AC3E}">
        <p14:creationId xmlns:p14="http://schemas.microsoft.com/office/powerpoint/2010/main" val="1727319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a:xfrm>
            <a:off x="6172200" y="2057400"/>
            <a:ext cx="2743200" cy="3429000"/>
          </a:xfrm>
        </p:spPr>
        <p:txBody>
          <a:bodyPr>
            <a:normAutofit lnSpcReduction="10000"/>
          </a:bodyPr>
          <a:lstStyle/>
          <a:p>
            <a:r>
              <a:rPr lang="en-US" dirty="0"/>
              <a:t>Contract spending totaled $684B – rebounding 6% after slight decline in 2021</a:t>
            </a:r>
          </a:p>
          <a:p>
            <a:pPr lvl="1"/>
            <a:r>
              <a:rPr lang="en-US" dirty="0"/>
              <a:t>Civilian increased 10%</a:t>
            </a:r>
          </a:p>
          <a:p>
            <a:pPr lvl="1"/>
            <a:r>
              <a:rPr lang="en-US" dirty="0"/>
              <a:t>Defense increased 4%</a:t>
            </a:r>
          </a:p>
          <a:p>
            <a:r>
              <a:rPr lang="en-US" dirty="0"/>
              <a:t>Outlook for 2023 promising given record level of appropriations and early enactment compared to recent years</a:t>
            </a:r>
          </a:p>
        </p:txBody>
      </p:sp>
      <p:sp>
        <p:nvSpPr>
          <p:cNvPr id="8" name="Title 7"/>
          <p:cNvSpPr>
            <a:spLocks noGrp="1"/>
          </p:cNvSpPr>
          <p:nvPr>
            <p:ph type="title"/>
          </p:nvPr>
        </p:nvSpPr>
        <p:spPr/>
        <p:txBody>
          <a:bodyPr>
            <a:normAutofit/>
          </a:bodyPr>
          <a:lstStyle/>
          <a:p>
            <a:r>
              <a:rPr lang="en-US" dirty="0"/>
              <a:t>In FY 2022 Federal Contracting Jumped to Record Levels</a:t>
            </a:r>
          </a:p>
        </p:txBody>
      </p:sp>
      <p:sp>
        <p:nvSpPr>
          <p:cNvPr id="6" name="Footer Placeholder 5"/>
          <p:cNvSpPr>
            <a:spLocks noGrp="1"/>
          </p:cNvSpPr>
          <p:nvPr>
            <p:ph type="ftr" sz="quarter" idx="4294967295"/>
          </p:nvPr>
        </p:nvSpPr>
        <p:spPr>
          <a:xfrm>
            <a:off x="6130925" y="6483292"/>
            <a:ext cx="2784475" cy="361950"/>
          </a:xfrm>
        </p:spPr>
        <p:txBody>
          <a:bodyPr/>
          <a:lstStyle/>
          <a:p>
            <a:pPr defTabSz="457178">
              <a:defRPr/>
            </a:pPr>
            <a:r>
              <a:rPr lang="en-US" dirty="0">
                <a:solidFill>
                  <a:srgbClr val="282727">
                    <a:tint val="75000"/>
                  </a:srgbClr>
                </a:solidFill>
                <a:latin typeface="Arial" panose="020B0604020202020204"/>
              </a:rPr>
              <a:t>© Deltek, Inc. All Rights Reserved.</a:t>
            </a:r>
          </a:p>
        </p:txBody>
      </p:sp>
      <p:sp>
        <p:nvSpPr>
          <p:cNvPr id="7" name="Slide Number Placeholder 6"/>
          <p:cNvSpPr>
            <a:spLocks noGrp="1"/>
          </p:cNvSpPr>
          <p:nvPr>
            <p:ph type="sldNum" sz="quarter" idx="4294967295"/>
          </p:nvPr>
        </p:nvSpPr>
        <p:spPr>
          <a:xfrm>
            <a:off x="8499475" y="6481894"/>
            <a:ext cx="644525" cy="361950"/>
          </a:xfrm>
        </p:spPr>
        <p:txBody>
          <a:bodyPr/>
          <a:lstStyle/>
          <a:p>
            <a:pPr defTabSz="457178">
              <a:defRPr/>
            </a:pPr>
            <a:fld id="{B55A158B-BCF3-9542-9167-C24EBDDACB7A}" type="slidenum">
              <a:rPr lang="uk-UA">
                <a:latin typeface="Arial" panose="020B0604020202020204"/>
              </a:rPr>
              <a:pPr defTabSz="457178">
                <a:defRPr/>
              </a:pPr>
              <a:t>5</a:t>
            </a:fld>
            <a:endParaRPr lang="uk-UA" dirty="0">
              <a:latin typeface="Arial" panose="020B0604020202020204"/>
            </a:endParaRPr>
          </a:p>
        </p:txBody>
      </p:sp>
      <p:pic>
        <p:nvPicPr>
          <p:cNvPr id="3" name="Picture 2">
            <a:extLst>
              <a:ext uri="{FF2B5EF4-FFF2-40B4-BE49-F238E27FC236}">
                <a16:creationId xmlns:a16="http://schemas.microsoft.com/office/drawing/2014/main" id="{F73F7100-9D48-454D-A7DD-6F926FA9B97C}"/>
              </a:ext>
            </a:extLst>
          </p:cNvPr>
          <p:cNvPicPr>
            <a:picLocks noChangeAspect="1"/>
          </p:cNvPicPr>
          <p:nvPr/>
        </p:nvPicPr>
        <p:blipFill>
          <a:blip r:embed="rId2"/>
          <a:stretch>
            <a:fillRect/>
          </a:stretch>
        </p:blipFill>
        <p:spPr>
          <a:xfrm>
            <a:off x="334432" y="2057400"/>
            <a:ext cx="5606624" cy="3429000"/>
          </a:xfrm>
          <a:prstGeom prst="rect">
            <a:avLst/>
          </a:prstGeom>
        </p:spPr>
      </p:pic>
      <p:pic>
        <p:nvPicPr>
          <p:cNvPr id="4" name="Picture 3">
            <a:extLst>
              <a:ext uri="{FF2B5EF4-FFF2-40B4-BE49-F238E27FC236}">
                <a16:creationId xmlns:a16="http://schemas.microsoft.com/office/drawing/2014/main" id="{B4A50B64-2E0D-B9A4-CBE5-819801F97A22}"/>
              </a:ext>
            </a:extLst>
          </p:cNvPr>
          <p:cNvPicPr>
            <a:picLocks noChangeAspect="1"/>
          </p:cNvPicPr>
          <p:nvPr/>
        </p:nvPicPr>
        <p:blipFill>
          <a:blip r:embed="rId3"/>
          <a:stretch>
            <a:fillRect/>
          </a:stretch>
        </p:blipFill>
        <p:spPr>
          <a:xfrm>
            <a:off x="105587" y="6415708"/>
            <a:ext cx="1114286" cy="419048"/>
          </a:xfrm>
          <a:prstGeom prst="rect">
            <a:avLst/>
          </a:prstGeom>
        </p:spPr>
      </p:pic>
    </p:spTree>
    <p:extLst>
      <p:ext uri="{BB962C8B-B14F-4D97-AF65-F5344CB8AC3E}">
        <p14:creationId xmlns:p14="http://schemas.microsoft.com/office/powerpoint/2010/main" val="303279531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uilding, step, column, stair&#10;&#10;Description automatically generated">
            <a:extLst>
              <a:ext uri="{FF2B5EF4-FFF2-40B4-BE49-F238E27FC236}">
                <a16:creationId xmlns:a16="http://schemas.microsoft.com/office/drawing/2014/main" id="{5EAA371B-02AB-43F4-AEC6-DFC3A8D3C09A}"/>
              </a:ext>
            </a:extLst>
          </p:cNvPr>
          <p:cNvPicPr>
            <a:picLocks noChangeAspect="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6000" contrast="40000"/>
                    </a14:imgEffect>
                  </a14:imgLayer>
                </a14:imgProps>
              </a:ext>
              <a:ext uri="{28A0092B-C50C-407E-A947-70E740481C1C}">
                <a14:useLocalDpi xmlns:a14="http://schemas.microsoft.com/office/drawing/2010/main"/>
              </a:ext>
            </a:extLst>
          </a:blip>
          <a:stretch>
            <a:fillRect/>
          </a:stretch>
        </p:blipFill>
        <p:spPr>
          <a:xfrm>
            <a:off x="0" y="0"/>
            <a:ext cx="9220200" cy="6858000"/>
          </a:xfrm>
          <a:prstGeom prst="rect">
            <a:avLst/>
          </a:prstGeom>
        </p:spPr>
      </p:pic>
      <p:sp>
        <p:nvSpPr>
          <p:cNvPr id="2" name="Footer Placeholder 1">
            <a:extLst>
              <a:ext uri="{FF2B5EF4-FFF2-40B4-BE49-F238E27FC236}">
                <a16:creationId xmlns:a16="http://schemas.microsoft.com/office/drawing/2014/main" id="{7BCD25B8-CC9C-43ED-B4EE-C352A53FB8DF}"/>
              </a:ext>
            </a:extLst>
          </p:cNvPr>
          <p:cNvSpPr>
            <a:spLocks noGrp="1"/>
          </p:cNvSpPr>
          <p:nvPr>
            <p:ph type="ftr" sz="quarter" idx="10"/>
          </p:nvPr>
        </p:nvSpPr>
        <p:spPr/>
        <p:txBody>
          <a:bodyPr/>
          <a:lstStyle/>
          <a:p>
            <a:r>
              <a:rPr lang="en-US" dirty="0">
                <a:solidFill>
                  <a:prstClr val="white"/>
                </a:solidFill>
                <a:latin typeface="Arial" panose="020B0604020202020204"/>
              </a:rPr>
              <a:t> © Deltek, Inc. All Rights Reserved.</a:t>
            </a:r>
          </a:p>
        </p:txBody>
      </p:sp>
      <p:sp>
        <p:nvSpPr>
          <p:cNvPr id="11" name="Rectangle 10">
            <a:extLst>
              <a:ext uri="{FF2B5EF4-FFF2-40B4-BE49-F238E27FC236}">
                <a16:creationId xmlns:a16="http://schemas.microsoft.com/office/drawing/2014/main" id="{9D84E1DE-D768-49AD-BAD6-1FF47DCE1A86}"/>
              </a:ext>
            </a:extLst>
          </p:cNvPr>
          <p:cNvSpPr/>
          <p:nvPr/>
        </p:nvSpPr>
        <p:spPr>
          <a:xfrm>
            <a:off x="0" y="1143000"/>
            <a:ext cx="2895600" cy="4233922"/>
          </a:xfrm>
          <a:prstGeom prst="rect">
            <a:avLst/>
          </a:prstGeom>
          <a:solidFill>
            <a:schemeClr val="accent4">
              <a:alpha val="4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a:endParaRPr>
          </a:p>
        </p:txBody>
      </p:sp>
      <p:sp>
        <p:nvSpPr>
          <p:cNvPr id="4" name="Title 3">
            <a:extLst>
              <a:ext uri="{FF2B5EF4-FFF2-40B4-BE49-F238E27FC236}">
                <a16:creationId xmlns:a16="http://schemas.microsoft.com/office/drawing/2014/main" id="{79C316CE-67B7-4760-A428-C72CEA08FFC0}"/>
              </a:ext>
            </a:extLst>
          </p:cNvPr>
          <p:cNvSpPr>
            <a:spLocks noGrp="1"/>
          </p:cNvSpPr>
          <p:nvPr>
            <p:ph type="title" idx="4294967295"/>
          </p:nvPr>
        </p:nvSpPr>
        <p:spPr>
          <a:xfrm>
            <a:off x="0" y="1254844"/>
            <a:ext cx="2895598" cy="1739761"/>
          </a:xfrm>
        </p:spPr>
        <p:txBody>
          <a:bodyPr anchor="b">
            <a:noAutofit/>
          </a:bodyPr>
          <a:lstStyle/>
          <a:p>
            <a:pPr algn="ctr"/>
            <a:r>
              <a:rPr lang="en-US" sz="2600" dirty="0">
                <a:solidFill>
                  <a:schemeClr val="bg1"/>
                </a:solidFill>
              </a:rPr>
              <a:t>Most Small Business Classes Seeing Increased Spending</a:t>
            </a:r>
          </a:p>
        </p:txBody>
      </p:sp>
      <p:pic>
        <p:nvPicPr>
          <p:cNvPr id="16" name="Picture 15">
            <a:extLst>
              <a:ext uri="{FF2B5EF4-FFF2-40B4-BE49-F238E27FC236}">
                <a16:creationId xmlns:a16="http://schemas.microsoft.com/office/drawing/2014/main" id="{EFAF29A8-EED3-47A1-B187-FA9C3A0F1D8D}"/>
              </a:ext>
            </a:extLst>
          </p:cNvPr>
          <p:cNvPicPr>
            <a:picLocks noChangeAspect="1"/>
          </p:cNvPicPr>
          <p:nvPr/>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266700" y="6493264"/>
            <a:ext cx="668120" cy="246872"/>
          </a:xfrm>
          <a:prstGeom prst="rect">
            <a:avLst/>
          </a:prstGeom>
          <a:noFill/>
          <a:ln>
            <a:noFill/>
          </a:ln>
        </p:spPr>
      </p:pic>
      <p:sp>
        <p:nvSpPr>
          <p:cNvPr id="13" name="Rectangle 12">
            <a:extLst>
              <a:ext uri="{FF2B5EF4-FFF2-40B4-BE49-F238E27FC236}">
                <a16:creationId xmlns:a16="http://schemas.microsoft.com/office/drawing/2014/main" id="{C2EB7252-48AD-4FED-B9AD-E3BFBC183882}"/>
              </a:ext>
            </a:extLst>
          </p:cNvPr>
          <p:cNvSpPr/>
          <p:nvPr/>
        </p:nvSpPr>
        <p:spPr>
          <a:xfrm>
            <a:off x="3124200" y="1143000"/>
            <a:ext cx="5753100" cy="4419600"/>
          </a:xfrm>
          <a:prstGeom prst="rect">
            <a:avLst/>
          </a:prstGeom>
          <a:solidFill>
            <a:schemeClr val="bg1"/>
          </a:solidFill>
          <a:ln w="19050">
            <a:solidFill>
              <a:schemeClr val="tx2"/>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a:endParaRPr>
          </a:p>
        </p:txBody>
      </p:sp>
      <p:sp>
        <p:nvSpPr>
          <p:cNvPr id="18" name="TextBox 17">
            <a:extLst>
              <a:ext uri="{FF2B5EF4-FFF2-40B4-BE49-F238E27FC236}">
                <a16:creationId xmlns:a16="http://schemas.microsoft.com/office/drawing/2014/main" id="{BAC233ED-A2E9-41C8-B284-9B819B854F10}"/>
              </a:ext>
            </a:extLst>
          </p:cNvPr>
          <p:cNvSpPr txBox="1"/>
          <p:nvPr/>
        </p:nvSpPr>
        <p:spPr>
          <a:xfrm>
            <a:off x="3143811" y="5562600"/>
            <a:ext cx="2209800" cy="215444"/>
          </a:xfrm>
          <a:prstGeom prst="rect">
            <a:avLst/>
          </a:prstGeom>
          <a:noFill/>
        </p:spPr>
        <p:txBody>
          <a:bodyPr wrap="square">
            <a:spAutoFit/>
          </a:bodyPr>
          <a:lstStyle/>
          <a:p>
            <a:r>
              <a:rPr lang="en-US" sz="800" i="1" dirty="0">
                <a:solidFill>
                  <a:prstClr val="white"/>
                </a:solidFill>
                <a:latin typeface="Arial" panose="020B0604020202020204"/>
              </a:rPr>
              <a:t>Sources: Deltek, FPDS-NG</a:t>
            </a:r>
          </a:p>
        </p:txBody>
      </p:sp>
      <p:sp>
        <p:nvSpPr>
          <p:cNvPr id="21" name="TextBox 2">
            <a:extLst>
              <a:ext uri="{FF2B5EF4-FFF2-40B4-BE49-F238E27FC236}">
                <a16:creationId xmlns:a16="http://schemas.microsoft.com/office/drawing/2014/main" id="{78410D29-AEEF-4809-905B-0BD693742A90}"/>
              </a:ext>
            </a:extLst>
          </p:cNvPr>
          <p:cNvSpPr txBox="1"/>
          <p:nvPr/>
        </p:nvSpPr>
        <p:spPr>
          <a:xfrm>
            <a:off x="-1" y="3258671"/>
            <a:ext cx="2895599" cy="160813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Aft>
                <a:spcPts val="300"/>
              </a:spcAft>
              <a:buClr>
                <a:prstClr val="white"/>
              </a:buClr>
            </a:pPr>
            <a:r>
              <a:rPr lang="en-US" sz="1200" i="1" dirty="0">
                <a:solidFill>
                  <a:prstClr val="white"/>
                </a:solidFill>
                <a:latin typeface="Arial" panose="020B0604020202020204" pitchFamily="34" charset="0"/>
                <a:cs typeface="Arial" panose="020B0604020202020204" pitchFamily="34" charset="0"/>
              </a:rPr>
              <a:t>Federal spending on small business contracts is rising, but growth is uneven across the sector.</a:t>
            </a:r>
          </a:p>
          <a:p>
            <a:pPr>
              <a:spcAft>
                <a:spcPts val="300"/>
              </a:spcAft>
              <a:buClr>
                <a:prstClr val="white"/>
              </a:buClr>
            </a:pPr>
            <a:r>
              <a:rPr lang="en-US" sz="1200" i="1" dirty="0">
                <a:solidFill>
                  <a:prstClr val="white"/>
                </a:solidFill>
                <a:latin typeface="Arial" panose="020B0604020202020204" pitchFamily="34" charset="0"/>
                <a:cs typeface="Arial" panose="020B0604020202020204" pitchFamily="34" charset="0"/>
              </a:rPr>
              <a:t>Women-Owned, HUBZone, Service-Disabled Veteran Owned and 8(a) spending in FY 2021 was all higher than in FY 2019 but generic small business spending was unchanged.</a:t>
            </a:r>
          </a:p>
        </p:txBody>
      </p:sp>
      <p:sp>
        <p:nvSpPr>
          <p:cNvPr id="15" name="TextBox 14">
            <a:extLst>
              <a:ext uri="{FF2B5EF4-FFF2-40B4-BE49-F238E27FC236}">
                <a16:creationId xmlns:a16="http://schemas.microsoft.com/office/drawing/2014/main" id="{9D508FFB-417C-4200-827B-B3569D6A6275}"/>
              </a:ext>
            </a:extLst>
          </p:cNvPr>
          <p:cNvSpPr txBox="1"/>
          <p:nvPr/>
        </p:nvSpPr>
        <p:spPr>
          <a:xfrm>
            <a:off x="3803308" y="1229381"/>
            <a:ext cx="4426293" cy="307777"/>
          </a:xfrm>
          <a:prstGeom prst="rect">
            <a:avLst/>
          </a:prstGeom>
          <a:noFill/>
        </p:spPr>
        <p:txBody>
          <a:bodyPr wrap="square">
            <a:spAutoFit/>
          </a:bodyPr>
          <a:lstStyle/>
          <a:p>
            <a:pPr algn="ctr"/>
            <a:r>
              <a:rPr lang="en-US" sz="1400" dirty="0">
                <a:solidFill>
                  <a:prstClr val="black"/>
                </a:solidFill>
                <a:latin typeface="Arial" panose="020B0604020202020204"/>
              </a:rPr>
              <a:t>Small Business Spending, FY 2019-2021 </a:t>
            </a:r>
            <a:endParaRPr lang="en-US" sz="1400" i="1" dirty="0">
              <a:solidFill>
                <a:srgbClr val="13B5EA"/>
              </a:solidFill>
              <a:latin typeface="Arial" panose="020B0604020202020204"/>
            </a:endParaRPr>
          </a:p>
        </p:txBody>
      </p:sp>
      <p:sp>
        <p:nvSpPr>
          <p:cNvPr id="14" name="Slide Number Placeholder 6">
            <a:extLst>
              <a:ext uri="{FF2B5EF4-FFF2-40B4-BE49-F238E27FC236}">
                <a16:creationId xmlns:a16="http://schemas.microsoft.com/office/drawing/2014/main" id="{E1515C92-648B-4D03-9F83-F553DB8B5A8C}"/>
              </a:ext>
            </a:extLst>
          </p:cNvPr>
          <p:cNvSpPr txBox="1">
            <a:spLocks/>
          </p:cNvSpPr>
          <p:nvPr/>
        </p:nvSpPr>
        <p:spPr>
          <a:xfrm>
            <a:off x="8566697" y="5638800"/>
            <a:ext cx="644549" cy="361950"/>
          </a:xfrm>
          <a:prstGeom prst="rect">
            <a:avLst/>
          </a:prstGeom>
        </p:spPr>
        <p:txBody>
          <a:bodyPr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rgbClr val="04325B"/>
              </a:buClr>
              <a:defRPr/>
            </a:pPr>
            <a:fld id="{F09190E8-09B1-44FE-9A3F-57EEBCFAF623}" type="slidenum">
              <a:rPr lang="en-US" sz="1403" b="1">
                <a:solidFill>
                  <a:srgbClr val="FFFFFF"/>
                </a:solidFill>
                <a:latin typeface="Arial" panose="020B0604020202020204"/>
              </a:rPr>
              <a:pPr algn="ctr">
                <a:buClr>
                  <a:srgbClr val="04325B"/>
                </a:buClr>
                <a:defRPr/>
              </a:pPr>
              <a:t>6</a:t>
            </a:fld>
            <a:endParaRPr lang="en-US" sz="1403" b="1" dirty="0">
              <a:solidFill>
                <a:srgbClr val="FFFFFF"/>
              </a:solidFill>
              <a:latin typeface="Arial" panose="020B0604020202020204"/>
            </a:endParaRPr>
          </a:p>
        </p:txBody>
      </p:sp>
      <p:pic>
        <p:nvPicPr>
          <p:cNvPr id="5" name="Picture 4">
            <a:extLst>
              <a:ext uri="{FF2B5EF4-FFF2-40B4-BE49-F238E27FC236}">
                <a16:creationId xmlns:a16="http://schemas.microsoft.com/office/drawing/2014/main" id="{B9F6F25A-DDDA-47DE-A213-46F5AFD8EC44}"/>
              </a:ext>
            </a:extLst>
          </p:cNvPr>
          <p:cNvPicPr>
            <a:picLocks noChangeAspect="1"/>
          </p:cNvPicPr>
          <p:nvPr/>
        </p:nvPicPr>
        <p:blipFill>
          <a:blip r:embed="rId7"/>
          <a:stretch>
            <a:fillRect/>
          </a:stretch>
        </p:blipFill>
        <p:spPr>
          <a:xfrm>
            <a:off x="3168787" y="1563463"/>
            <a:ext cx="5639289" cy="3731075"/>
          </a:xfrm>
          <a:prstGeom prst="rect">
            <a:avLst/>
          </a:prstGeom>
        </p:spPr>
      </p:pic>
    </p:spTree>
    <p:extLst>
      <p:ext uri="{BB962C8B-B14F-4D97-AF65-F5344CB8AC3E}">
        <p14:creationId xmlns:p14="http://schemas.microsoft.com/office/powerpoint/2010/main" val="78174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43000" y="5687852"/>
            <a:ext cx="2800350" cy="194925"/>
          </a:xfrm>
          <a:prstGeom prst="rect">
            <a:avLst/>
          </a:prstGeom>
        </p:spPr>
        <p:txBody>
          <a:bodyPr wrap="square" rtlCol="0">
            <a:spAutoFit/>
          </a:bodyPr>
          <a:lstStyle/>
          <a:p>
            <a:pPr defTabSz="457189">
              <a:lnSpc>
                <a:spcPts val="800"/>
              </a:lnSpc>
            </a:pPr>
            <a:r>
              <a:rPr lang="en-US" sz="800" i="1" dirty="0">
                <a:solidFill>
                  <a:prstClr val="black"/>
                </a:solidFill>
                <a:latin typeface="Arial" panose="020B0604020202020204"/>
                <a:cs typeface="Arial" pitchFamily="34" charset="0"/>
              </a:rPr>
              <a:t>Source: House and Senate Appropriations Committees</a:t>
            </a:r>
          </a:p>
        </p:txBody>
      </p:sp>
      <p:sp>
        <p:nvSpPr>
          <p:cNvPr id="9" name="Title 1"/>
          <p:cNvSpPr txBox="1">
            <a:spLocks/>
          </p:cNvSpPr>
          <p:nvPr/>
        </p:nvSpPr>
        <p:spPr>
          <a:xfrm>
            <a:off x="228600" y="1049111"/>
            <a:ext cx="8801100" cy="361950"/>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3400" b="1" kern="1200">
                <a:solidFill>
                  <a:schemeClr val="tx1"/>
                </a:solidFill>
                <a:latin typeface="Arial" pitchFamily="34" charset="0"/>
                <a:ea typeface="+mj-ea"/>
                <a:cs typeface="Arial" pitchFamily="34" charset="0"/>
              </a:defRPr>
            </a:lvl1pPr>
          </a:lstStyle>
          <a:p>
            <a:r>
              <a:rPr lang="en-US" sz="2400" b="0" dirty="0">
                <a:solidFill>
                  <a:srgbClr val="04325B"/>
                </a:solidFill>
                <a:latin typeface="Roboto Slab" pitchFamily="2" charset="0"/>
                <a:ea typeface="Roboto Slab" pitchFamily="2" charset="0"/>
              </a:rPr>
              <a:t>FY 2023 Discretionary Appropriations Passed</a:t>
            </a:r>
            <a:endParaRPr lang="en-US" sz="2400" b="0" dirty="0">
              <a:solidFill>
                <a:srgbClr val="FF0000"/>
              </a:solidFill>
              <a:latin typeface="Roboto Slab" pitchFamily="2" charset="0"/>
              <a:ea typeface="Roboto Slab" pitchFamily="2" charset="0"/>
            </a:endParaRPr>
          </a:p>
        </p:txBody>
      </p:sp>
      <p:sp>
        <p:nvSpPr>
          <p:cNvPr id="2" name="Slide Number Placeholder 1"/>
          <p:cNvSpPr>
            <a:spLocks noGrp="1"/>
          </p:cNvSpPr>
          <p:nvPr>
            <p:ph type="sldNum" sz="quarter" idx="24"/>
          </p:nvPr>
        </p:nvSpPr>
        <p:spPr/>
        <p:txBody>
          <a:bodyPr vert="horz" lIns="68580" tIns="34290" rIns="68580" bIns="34290" rtlCol="0" anchor="ctr"/>
          <a:lstStyle/>
          <a:p>
            <a:fld id="{53E7D600-3523-4C63-B38B-0FF9ED66F99E}" type="slidenum">
              <a:rPr lang="en-US">
                <a:solidFill>
                  <a:srgbClr val="525556"/>
                </a:solidFill>
                <a:effectLst/>
                <a:latin typeface="Arial" panose="020B0604020202020204"/>
              </a:rPr>
              <a:pPr/>
              <a:t>7</a:t>
            </a:fld>
            <a:endParaRPr lang="en-US" dirty="0">
              <a:solidFill>
                <a:srgbClr val="525556"/>
              </a:solidFill>
              <a:effectLst/>
              <a:latin typeface="Arial" panose="020B0604020202020204"/>
            </a:endParaRPr>
          </a:p>
        </p:txBody>
      </p:sp>
      <p:graphicFrame>
        <p:nvGraphicFramePr>
          <p:cNvPr id="12" name="Table 11"/>
          <p:cNvGraphicFramePr>
            <a:graphicFrameLocks noGrp="1"/>
          </p:cNvGraphicFramePr>
          <p:nvPr/>
        </p:nvGraphicFramePr>
        <p:xfrm>
          <a:off x="72117" y="1458528"/>
          <a:ext cx="8843282" cy="3503347"/>
        </p:xfrm>
        <a:graphic>
          <a:graphicData uri="http://schemas.openxmlformats.org/drawingml/2006/table">
            <a:tbl>
              <a:tblPr/>
              <a:tblGrid>
                <a:gridCol w="2442483">
                  <a:extLst>
                    <a:ext uri="{9D8B030D-6E8A-4147-A177-3AD203B41FA5}">
                      <a16:colId xmlns:a16="http://schemas.microsoft.com/office/drawing/2014/main" val="20000"/>
                    </a:ext>
                  </a:extLst>
                </a:gridCol>
                <a:gridCol w="2057400">
                  <a:extLst>
                    <a:ext uri="{9D8B030D-6E8A-4147-A177-3AD203B41FA5}">
                      <a16:colId xmlns:a16="http://schemas.microsoft.com/office/drawing/2014/main" val="2111307534"/>
                    </a:ext>
                  </a:extLst>
                </a:gridCol>
                <a:gridCol w="1981200">
                  <a:extLst>
                    <a:ext uri="{9D8B030D-6E8A-4147-A177-3AD203B41FA5}">
                      <a16:colId xmlns:a16="http://schemas.microsoft.com/office/drawing/2014/main" val="572527190"/>
                    </a:ext>
                  </a:extLst>
                </a:gridCol>
                <a:gridCol w="1371600">
                  <a:extLst>
                    <a:ext uri="{9D8B030D-6E8A-4147-A177-3AD203B41FA5}">
                      <a16:colId xmlns:a16="http://schemas.microsoft.com/office/drawing/2014/main" val="20001"/>
                    </a:ext>
                  </a:extLst>
                </a:gridCol>
                <a:gridCol w="990599">
                  <a:extLst>
                    <a:ext uri="{9D8B030D-6E8A-4147-A177-3AD203B41FA5}">
                      <a16:colId xmlns:a16="http://schemas.microsoft.com/office/drawing/2014/main" val="3940644311"/>
                    </a:ext>
                  </a:extLst>
                </a:gridCol>
              </a:tblGrid>
              <a:tr h="445591">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100" b="1" u="none" strike="noStrike" kern="1200" dirty="0">
                          <a:solidFill>
                            <a:schemeClr val="accent4"/>
                          </a:solidFill>
                          <a:effectLst/>
                          <a:latin typeface="+mj-lt"/>
                          <a:ea typeface="Segoe UI" panose="020B0502040204020203" pitchFamily="34" charset="0"/>
                          <a:cs typeface="Segoe UI" panose="020B0502040204020203" pitchFamily="34" charset="0"/>
                        </a:rPr>
                        <a:t>Department</a:t>
                      </a:r>
                    </a:p>
                  </a:txBody>
                  <a:tcPr marL="4855" marR="4855" marT="485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ts val="1400"/>
                        </a:lnSpc>
                      </a:pPr>
                      <a:r>
                        <a:rPr lang="en-US" sz="1100" b="1" i="0" u="none" strike="noStrike" dirty="0">
                          <a:solidFill>
                            <a:schemeClr val="accent4"/>
                          </a:solidFill>
                          <a:effectLst/>
                          <a:latin typeface="+mj-lt"/>
                        </a:rPr>
                        <a:t>FY 2023 Appropriation ($B)</a:t>
                      </a:r>
                    </a:p>
                  </a:txBody>
                  <a:tcPr marL="4855" marR="4855" marT="485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89" rtl="0" eaLnBrk="1" fontAlgn="ctr" latinLnBrk="0" hangingPunct="1">
                        <a:lnSpc>
                          <a:spcPts val="1400"/>
                        </a:lnSpc>
                        <a:spcBef>
                          <a:spcPts val="0"/>
                        </a:spcBef>
                        <a:spcAft>
                          <a:spcPts val="0"/>
                        </a:spcAft>
                        <a:buClrTx/>
                        <a:buSzTx/>
                        <a:buFontTx/>
                        <a:buNone/>
                        <a:tabLst/>
                        <a:defRPr/>
                      </a:pPr>
                      <a:r>
                        <a:rPr lang="en-US" sz="1100" b="1" i="0" u="none" strike="noStrike" kern="1200" dirty="0">
                          <a:solidFill>
                            <a:schemeClr val="accent4"/>
                          </a:solidFill>
                          <a:effectLst/>
                          <a:latin typeface="+mn-lt"/>
                          <a:ea typeface="+mn-ea"/>
                          <a:cs typeface="+mn-cs"/>
                        </a:rPr>
                        <a:t>FY 2022 Appropriation ($B)</a:t>
                      </a:r>
                    </a:p>
                  </a:txBody>
                  <a:tcPr marL="4855" marR="4855" marT="485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ts val="1400"/>
                        </a:lnSpc>
                      </a:pPr>
                      <a:r>
                        <a:rPr lang="en-US" sz="1100" b="1" i="0" u="none" strike="noStrike" dirty="0">
                          <a:solidFill>
                            <a:schemeClr val="accent4"/>
                          </a:solidFill>
                          <a:effectLst/>
                          <a:latin typeface="+mj-lt"/>
                        </a:rPr>
                        <a:t>$Change</a:t>
                      </a:r>
                      <a:br>
                        <a:rPr lang="en-US" sz="1100" b="1" i="0" u="none" strike="noStrike" dirty="0">
                          <a:solidFill>
                            <a:schemeClr val="accent4"/>
                          </a:solidFill>
                          <a:effectLst/>
                          <a:latin typeface="+mj-lt"/>
                        </a:rPr>
                      </a:br>
                      <a:r>
                        <a:rPr lang="en-US" sz="1100" b="1" i="0" u="none" strike="noStrike" dirty="0">
                          <a:solidFill>
                            <a:schemeClr val="accent4"/>
                          </a:solidFill>
                          <a:effectLst/>
                          <a:latin typeface="+mj-lt"/>
                        </a:rPr>
                        <a:t>vs. FY 2022 ($B)</a:t>
                      </a:r>
                    </a:p>
                  </a:txBody>
                  <a:tcPr marL="4855" marR="4855" marT="485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100" b="1" i="0" u="none" strike="noStrike" kern="1200" dirty="0">
                          <a:solidFill>
                            <a:schemeClr val="accent4"/>
                          </a:solidFill>
                          <a:effectLst/>
                          <a:latin typeface="+mn-lt"/>
                          <a:ea typeface="+mn-ea"/>
                          <a:cs typeface="+mn-cs"/>
                        </a:rPr>
                        <a:t>%Change</a:t>
                      </a:r>
                      <a:br>
                        <a:rPr lang="en-US" sz="1100" b="1" i="0" u="none" strike="noStrike" kern="1200" dirty="0">
                          <a:solidFill>
                            <a:schemeClr val="accent4"/>
                          </a:solidFill>
                          <a:effectLst/>
                          <a:latin typeface="+mn-lt"/>
                          <a:ea typeface="+mn-ea"/>
                          <a:cs typeface="+mn-cs"/>
                        </a:rPr>
                      </a:br>
                      <a:r>
                        <a:rPr lang="en-US" sz="1100" b="1" i="0" u="none" strike="noStrike" kern="1200" dirty="0">
                          <a:solidFill>
                            <a:schemeClr val="accent4"/>
                          </a:solidFill>
                          <a:effectLst/>
                          <a:latin typeface="+mn-lt"/>
                          <a:ea typeface="+mn-ea"/>
                          <a:cs typeface="+mn-cs"/>
                        </a:rPr>
                        <a:t>vs. FY 2022</a:t>
                      </a:r>
                    </a:p>
                  </a:txBody>
                  <a:tcPr marL="4855" marR="4855" marT="4855" marB="0" anchor="b">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4821076"/>
                  </a:ext>
                </a:extLst>
              </a:tr>
              <a:tr h="185784">
                <a:tc>
                  <a:txBody>
                    <a:bodyPr/>
                    <a:lstStyle/>
                    <a:p>
                      <a:pPr marL="53975" marR="0" lvl="0" indent="0" algn="l" defTabSz="457189" rtl="0" eaLnBrk="1" fontAlgn="b"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rPr>
                        <a:t>Defense</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797.7</a:t>
                      </a:r>
                    </a:p>
                  </a:txBody>
                  <a:tcPr marL="6350" marR="6350" marT="635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728.4</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69.3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9.5%</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152799489"/>
                  </a:ext>
                </a:extLst>
              </a:tr>
              <a:tr h="185784">
                <a:tc>
                  <a:txBody>
                    <a:bodyPr/>
                    <a:lstStyle/>
                    <a:p>
                      <a:pPr marL="53975" marR="0" lvl="0" indent="0" algn="l" defTabSz="457189" rtl="0" eaLnBrk="1" fontAlgn="b"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rPr>
                        <a:t>Agriculture</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25.5</a:t>
                      </a:r>
                    </a:p>
                  </a:txBody>
                  <a:tcPr marL="6350" marR="6350" marT="635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23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2.5</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10.9%</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955250765"/>
                  </a:ext>
                </a:extLst>
              </a:tr>
              <a:tr h="185784">
                <a:tc>
                  <a:txBody>
                    <a:bodyPr/>
                    <a:lstStyle/>
                    <a:p>
                      <a:pPr marL="53975" marR="0" lvl="0" indent="0" algn="l" defTabSz="457189" rtl="0" eaLnBrk="1" fontAlgn="b"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rPr>
                        <a:t>Commerce</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11.2</a:t>
                      </a:r>
                    </a:p>
                  </a:txBody>
                  <a:tcPr marL="6350" marR="6350" marT="635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9.9</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1.3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13.1%</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760394561"/>
                  </a:ext>
                </a:extLst>
              </a:tr>
              <a:tr h="185784">
                <a:tc>
                  <a:txBody>
                    <a:bodyPr/>
                    <a:lstStyle/>
                    <a:p>
                      <a:pPr marL="53975" marR="0" lvl="0" indent="0" algn="l" defTabSz="457189" rtl="0" eaLnBrk="1" fontAlgn="b"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rPr>
                        <a:t>Education</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79.6</a:t>
                      </a:r>
                    </a:p>
                  </a:txBody>
                  <a:tcPr marL="6350" marR="6350" marT="635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76.4</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3.2</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4.2%</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15094448"/>
                  </a:ext>
                </a:extLst>
              </a:tr>
              <a:tr h="185784">
                <a:tc>
                  <a:txBody>
                    <a:bodyPr/>
                    <a:lstStyle/>
                    <a:p>
                      <a:pPr marL="53975" marR="0" lvl="0" indent="0" algn="l" defTabSz="457189" rtl="0" eaLnBrk="1" fontAlgn="b"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rPr>
                        <a:t>Energy</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46.5</a:t>
                      </a:r>
                    </a:p>
                  </a:txBody>
                  <a:tcPr marL="6350" marR="6350" marT="635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44.8</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1.7</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3.8%</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418159037"/>
                  </a:ext>
                </a:extLst>
              </a:tr>
              <a:tr h="185784">
                <a:tc>
                  <a:txBody>
                    <a:bodyPr/>
                    <a:lstStyle/>
                    <a:p>
                      <a:pPr marL="53975" marR="0" lvl="0" indent="0" algn="l" defTabSz="457189" rtl="0" eaLnBrk="1" fontAlgn="b"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rPr>
                        <a:t>Health and Human Services</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120.7</a:t>
                      </a:r>
                    </a:p>
                  </a:txBody>
                  <a:tcPr marL="6350" marR="6350" marT="635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110.8</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9.9</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8.9%</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43770315"/>
                  </a:ext>
                </a:extLst>
              </a:tr>
              <a:tr h="219306">
                <a:tc>
                  <a:txBody>
                    <a:bodyPr/>
                    <a:lstStyle/>
                    <a:p>
                      <a:pPr marL="53975" indent="0" algn="l" fontAlgn="b"/>
                      <a:r>
                        <a:rPr lang="en-US" sz="1200" b="0" i="0" u="none" strike="noStrike" dirty="0">
                          <a:effectLst/>
                          <a:latin typeface="Arial" panose="020B0604020202020204" pitchFamily="34" charset="0"/>
                        </a:rPr>
                        <a:t>Homeland Security</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60.7</a:t>
                      </a:r>
                    </a:p>
                  </a:txBody>
                  <a:tcPr marL="6350" marR="6350" marT="635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57.5</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3.2</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5.6%</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60263939"/>
                  </a:ext>
                </a:extLst>
              </a:tr>
              <a:tr h="185784">
                <a:tc>
                  <a:txBody>
                    <a:bodyPr/>
                    <a:lstStyle/>
                    <a:p>
                      <a:pPr marL="53975" indent="0" algn="l" fontAlgn="b"/>
                      <a:r>
                        <a:rPr lang="en-US" sz="1200" b="0" i="0" u="none" strike="noStrike" dirty="0">
                          <a:effectLst/>
                          <a:latin typeface="Arial" panose="020B0604020202020204" pitchFamily="34" charset="0"/>
                        </a:rPr>
                        <a:t>Housing and Urban Development</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58.2</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53.7</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4.5</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8.4%</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28408968"/>
                  </a:ext>
                </a:extLst>
              </a:tr>
              <a:tr h="185784">
                <a:tc>
                  <a:txBody>
                    <a:bodyPr/>
                    <a:lstStyle/>
                    <a:p>
                      <a:pPr marL="53975" indent="0" algn="l" fontAlgn="b"/>
                      <a:r>
                        <a:rPr lang="en-US" sz="1200" b="0" i="0" u="none" strike="noStrike" dirty="0">
                          <a:effectLst/>
                          <a:latin typeface="Arial" panose="020B0604020202020204" pitchFamily="34" charset="0"/>
                        </a:rPr>
                        <a:t>Interior</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14.7</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14.1</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0.6</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4.3%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5858639"/>
                  </a:ext>
                </a:extLst>
              </a:tr>
              <a:tr h="185784">
                <a:tc>
                  <a:txBody>
                    <a:bodyPr/>
                    <a:lstStyle/>
                    <a:p>
                      <a:pPr marL="53975" indent="0" algn="l" fontAlgn="b"/>
                      <a:r>
                        <a:rPr lang="en-US" sz="1200" b="0" i="0" u="none" strike="noStrike" dirty="0">
                          <a:effectLst/>
                          <a:latin typeface="Arial" panose="020B0604020202020204" pitchFamily="34" charset="0"/>
                        </a:rPr>
                        <a:t>Justice</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38.7</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35.2</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3.5</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9.9%</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72266647"/>
                  </a:ext>
                </a:extLst>
              </a:tr>
              <a:tr h="185784">
                <a:tc>
                  <a:txBody>
                    <a:bodyPr/>
                    <a:lstStyle/>
                    <a:p>
                      <a:pPr marL="53975" indent="0" algn="l" fontAlgn="b"/>
                      <a:r>
                        <a:rPr lang="en-US" sz="1200" b="0" i="0" u="none" strike="noStrike" dirty="0">
                          <a:effectLst/>
                          <a:latin typeface="Arial" panose="020B0604020202020204" pitchFamily="34" charset="0"/>
                        </a:rPr>
                        <a:t>Labor</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13.8</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13.1</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0.7</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5.3%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25527614"/>
                  </a:ext>
                </a:extLst>
              </a:tr>
              <a:tr h="185784">
                <a:tc>
                  <a:txBody>
                    <a:bodyPr/>
                    <a:lstStyle/>
                    <a:p>
                      <a:pPr marL="53975" indent="0" algn="l" fontAlgn="b"/>
                      <a:r>
                        <a:rPr lang="en-US" sz="1200" b="0" i="0" u="none" strike="noStrike" dirty="0">
                          <a:effectLst/>
                          <a:latin typeface="Arial" panose="020B0604020202020204" pitchFamily="34" charset="0"/>
                        </a:rPr>
                        <a:t>NASA</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25.4</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24.1</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1.3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5.4%</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1524570"/>
                  </a:ext>
                </a:extLst>
              </a:tr>
              <a:tr h="185784">
                <a:tc>
                  <a:txBody>
                    <a:bodyPr/>
                    <a:lstStyle/>
                    <a:p>
                      <a:pPr marL="53975" indent="0" algn="l" fontAlgn="b"/>
                      <a:r>
                        <a:rPr lang="en-US" sz="1200" b="0" i="0" u="none" strike="noStrike" dirty="0">
                          <a:effectLst/>
                          <a:latin typeface="Arial" panose="020B0604020202020204" pitchFamily="34" charset="0"/>
                        </a:rPr>
                        <a:t>State</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59.7</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56.1</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3.6</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6.4%</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30442303"/>
                  </a:ext>
                </a:extLst>
              </a:tr>
              <a:tr h="185784">
                <a:tc>
                  <a:txBody>
                    <a:bodyPr/>
                    <a:lstStyle/>
                    <a:p>
                      <a:pPr marL="53975" indent="0" algn="l" fontAlgn="b"/>
                      <a:r>
                        <a:rPr lang="en-US" sz="1200" b="0" i="0" u="none" strike="noStrike" dirty="0">
                          <a:effectLst/>
                          <a:latin typeface="Arial" panose="020B0604020202020204" pitchFamily="34" charset="0"/>
                        </a:rPr>
                        <a:t>Transportation</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106.3</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102.9</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3.4</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3.3%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78051169"/>
                  </a:ext>
                </a:extLst>
              </a:tr>
              <a:tr h="185784">
                <a:tc>
                  <a:txBody>
                    <a:bodyPr/>
                    <a:lstStyle/>
                    <a:p>
                      <a:pPr marL="53975" indent="0" algn="l" fontAlgn="b"/>
                      <a:r>
                        <a:rPr lang="en-US" sz="1200" b="0" i="0" u="none" strike="noStrike" dirty="0">
                          <a:effectLst/>
                          <a:latin typeface="Arial" panose="020B0604020202020204" pitchFamily="34" charset="0"/>
                        </a:rPr>
                        <a:t>Treasury</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14.2</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14.3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a:solidFill>
                            <a:srgbClr val="282727"/>
                          </a:solidFill>
                          <a:effectLst/>
                          <a:latin typeface="Arial" panose="020B0604020202020204" pitchFamily="34" charset="0"/>
                        </a:rPr>
                        <a:t>0.1</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Arial" panose="020B0604020202020204" pitchFamily="34" charset="0"/>
                        </a:rPr>
                        <a:t>-0.7%</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39268056"/>
                  </a:ext>
                </a:extLst>
              </a:tr>
              <a:tr h="185784">
                <a:tc>
                  <a:txBody>
                    <a:bodyPr/>
                    <a:lstStyle/>
                    <a:p>
                      <a:pPr marL="53975" indent="0" algn="l" fontAlgn="b"/>
                      <a:r>
                        <a:rPr lang="en-US" sz="1200" b="0" i="0" u="none" strike="noStrike" dirty="0">
                          <a:effectLst/>
                          <a:latin typeface="Arial" panose="020B0604020202020204" pitchFamily="34" charset="0"/>
                        </a:rPr>
                        <a:t>Veterans Affairs</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effectLst/>
                          <a:latin typeface="Arial" panose="020B0604020202020204" pitchFamily="34" charset="0"/>
                        </a:rPr>
                        <a:t>134.7</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dirty="0">
                          <a:solidFill>
                            <a:srgbClr val="282727"/>
                          </a:solidFill>
                          <a:effectLst/>
                          <a:latin typeface="Arial" panose="020B0604020202020204" pitchFamily="34" charset="0"/>
                        </a:rPr>
                        <a:t>112.2</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rtl="0" fontAlgn="b"/>
                      <a:r>
                        <a:rPr lang="en-US" sz="1200" b="0" i="0" u="none" strike="noStrike" dirty="0">
                          <a:solidFill>
                            <a:srgbClr val="282727"/>
                          </a:solidFill>
                          <a:effectLst/>
                          <a:latin typeface="Arial" panose="020B0604020202020204" pitchFamily="34" charset="0"/>
                        </a:rPr>
                        <a:t>22.5</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Arial" panose="020B0604020202020204" pitchFamily="34" charset="0"/>
                        </a:rPr>
                        <a:t>20.1%</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79636832"/>
                  </a:ext>
                </a:extLst>
              </a:tr>
            </a:tbl>
          </a:graphicData>
        </a:graphic>
      </p:graphicFrame>
      <p:sp>
        <p:nvSpPr>
          <p:cNvPr id="21" name="Footer Placeholder 2"/>
          <p:cNvSpPr>
            <a:spLocks noGrp="1"/>
          </p:cNvSpPr>
          <p:nvPr>
            <p:ph type="ftr" sz="quarter" idx="23"/>
          </p:nvPr>
        </p:nvSpPr>
        <p:spPr>
          <a:xfrm>
            <a:off x="5715001" y="5858283"/>
            <a:ext cx="2784451" cy="361950"/>
          </a:xfrm>
        </p:spPr>
        <p:txBody>
          <a:bodyPr/>
          <a:lstStyle/>
          <a:p>
            <a:r>
              <a:rPr lang="en-US" dirty="0">
                <a:solidFill>
                  <a:srgbClr val="FFFFFF">
                    <a:lumMod val="50000"/>
                  </a:srgbClr>
                </a:solidFill>
                <a:effectLst/>
                <a:latin typeface="Arial" panose="020B0604020202020204"/>
              </a:rPr>
              <a:t>© Deltek, Inc. All Rights Reserved.</a:t>
            </a:r>
          </a:p>
        </p:txBody>
      </p:sp>
      <p:sp>
        <p:nvSpPr>
          <p:cNvPr id="4" name="TextBox 3">
            <a:extLst>
              <a:ext uri="{FF2B5EF4-FFF2-40B4-BE49-F238E27FC236}">
                <a16:creationId xmlns:a16="http://schemas.microsoft.com/office/drawing/2014/main" id="{58AF6479-9F5F-4A2A-A174-34E17B70F4BE}"/>
              </a:ext>
            </a:extLst>
          </p:cNvPr>
          <p:cNvSpPr txBox="1"/>
          <p:nvPr/>
        </p:nvSpPr>
        <p:spPr>
          <a:xfrm>
            <a:off x="42181" y="5009341"/>
            <a:ext cx="5048252" cy="461665"/>
          </a:xfrm>
          <a:prstGeom prst="rect">
            <a:avLst/>
          </a:prstGeom>
          <a:noFill/>
        </p:spPr>
        <p:txBody>
          <a:bodyPr wrap="square" rtlCol="0">
            <a:spAutoFit/>
          </a:bodyPr>
          <a:lstStyle/>
          <a:p>
            <a:r>
              <a:rPr lang="en-US" sz="1200" dirty="0">
                <a:solidFill>
                  <a:prstClr val="black"/>
                </a:solidFill>
                <a:latin typeface="Arial" panose="020B0604020202020204"/>
              </a:rPr>
              <a:t>Ukraine Support*: $45.0B</a:t>
            </a:r>
          </a:p>
          <a:p>
            <a:r>
              <a:rPr lang="en-US" sz="1200" dirty="0">
                <a:solidFill>
                  <a:prstClr val="black"/>
                </a:solidFill>
                <a:latin typeface="Arial" panose="020B0604020202020204"/>
              </a:rPr>
              <a:t>Ukraine Support excluding humanitarian and economic support: $27.3B </a:t>
            </a:r>
          </a:p>
        </p:txBody>
      </p:sp>
      <p:pic>
        <p:nvPicPr>
          <p:cNvPr id="5" name="Picture 4">
            <a:extLst>
              <a:ext uri="{FF2B5EF4-FFF2-40B4-BE49-F238E27FC236}">
                <a16:creationId xmlns:a16="http://schemas.microsoft.com/office/drawing/2014/main" id="{FDF83817-617E-DF02-F849-8FFB7423C619}"/>
              </a:ext>
            </a:extLst>
          </p:cNvPr>
          <p:cNvPicPr>
            <a:picLocks noChangeAspect="1"/>
          </p:cNvPicPr>
          <p:nvPr/>
        </p:nvPicPr>
        <p:blipFill>
          <a:blip r:embed="rId3"/>
          <a:stretch>
            <a:fillRect/>
          </a:stretch>
        </p:blipFill>
        <p:spPr>
          <a:xfrm>
            <a:off x="147532" y="6438952"/>
            <a:ext cx="1114286" cy="419048"/>
          </a:xfrm>
          <a:prstGeom prst="rect">
            <a:avLst/>
          </a:prstGeom>
        </p:spPr>
      </p:pic>
    </p:spTree>
    <p:extLst>
      <p:ext uri="{BB962C8B-B14F-4D97-AF65-F5344CB8AC3E}">
        <p14:creationId xmlns:p14="http://schemas.microsoft.com/office/powerpoint/2010/main" val="3930218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step, column, stair&#10;&#10;Description automatically generated">
            <a:extLst>
              <a:ext uri="{FF2B5EF4-FFF2-40B4-BE49-F238E27FC236}">
                <a16:creationId xmlns:a16="http://schemas.microsoft.com/office/drawing/2014/main" id="{1CCAEDBB-8DC9-4301-8A3E-596243721559}"/>
              </a:ext>
            </a:extLst>
          </p:cNvPr>
          <p:cNvPicPr>
            <a:picLocks noChangeAspect="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6000" contrast="40000"/>
                    </a14:imgEffect>
                  </a14:imgLayer>
                </a14:imgProps>
              </a:ext>
              <a:ext uri="{28A0092B-C50C-407E-A947-70E740481C1C}">
                <a14:useLocalDpi xmlns:a14="http://schemas.microsoft.com/office/drawing/2010/main"/>
              </a:ext>
            </a:extLst>
          </a:blip>
          <a:stretch>
            <a:fillRect/>
          </a:stretch>
        </p:blipFill>
        <p:spPr>
          <a:xfrm>
            <a:off x="0" y="-117446"/>
            <a:ext cx="9220200" cy="6975446"/>
          </a:xfrm>
          <a:prstGeom prst="rect">
            <a:avLst/>
          </a:prstGeom>
        </p:spPr>
      </p:pic>
      <p:sp>
        <p:nvSpPr>
          <p:cNvPr id="4" name="Rectangle 3">
            <a:extLst>
              <a:ext uri="{FF2B5EF4-FFF2-40B4-BE49-F238E27FC236}">
                <a16:creationId xmlns:a16="http://schemas.microsoft.com/office/drawing/2014/main" id="{CB0E5F1D-68CF-466F-9F8C-7CE4E337FE89}"/>
              </a:ext>
            </a:extLst>
          </p:cNvPr>
          <p:cNvSpPr/>
          <p:nvPr/>
        </p:nvSpPr>
        <p:spPr>
          <a:xfrm>
            <a:off x="0" y="1835122"/>
            <a:ext cx="9220200" cy="3204079"/>
          </a:xfrm>
          <a:prstGeom prst="rect">
            <a:avLst/>
          </a:prstGeom>
          <a:solidFill>
            <a:schemeClr val="accent4">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350" dirty="0">
              <a:solidFill>
                <a:srgbClr val="FFFFFF"/>
              </a:solidFill>
              <a:latin typeface="Arial" panose="020B0604020202020204"/>
            </a:endParaRPr>
          </a:p>
        </p:txBody>
      </p:sp>
      <p:sp>
        <p:nvSpPr>
          <p:cNvPr id="13" name="Slide Number Placeholder 3">
            <a:extLst>
              <a:ext uri="{FF2B5EF4-FFF2-40B4-BE49-F238E27FC236}">
                <a16:creationId xmlns:a16="http://schemas.microsoft.com/office/drawing/2014/main" id="{61B6F18F-665F-4B91-8788-611C76A1B3C4}"/>
              </a:ext>
            </a:extLst>
          </p:cNvPr>
          <p:cNvSpPr txBox="1">
            <a:spLocks/>
          </p:cNvSpPr>
          <p:nvPr/>
        </p:nvSpPr>
        <p:spPr>
          <a:xfrm>
            <a:off x="8606725" y="5638800"/>
            <a:ext cx="644549" cy="36195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89">
              <a:defRPr/>
            </a:pPr>
            <a:fld id="{B55A158B-BCF3-9542-9167-C24EBDDACB7A}" type="slidenum">
              <a:rPr lang="uk-UA" sz="1400" b="1">
                <a:solidFill>
                  <a:srgbClr val="FFFFFF"/>
                </a:solidFill>
                <a:latin typeface="Arial" panose="020B0604020202020204"/>
              </a:rPr>
              <a:pPr algn="ctr" defTabSz="457189">
                <a:defRPr/>
              </a:pPr>
              <a:t>8</a:t>
            </a:fld>
            <a:endParaRPr lang="uk-UA" sz="1400" b="1">
              <a:solidFill>
                <a:srgbClr val="FFFFFF"/>
              </a:solidFill>
              <a:latin typeface="Arial" panose="020B0604020202020204"/>
            </a:endParaRPr>
          </a:p>
        </p:txBody>
      </p:sp>
      <p:sp>
        <p:nvSpPr>
          <p:cNvPr id="14" name="Footer Placeholder 4">
            <a:extLst>
              <a:ext uri="{FF2B5EF4-FFF2-40B4-BE49-F238E27FC236}">
                <a16:creationId xmlns:a16="http://schemas.microsoft.com/office/drawing/2014/main" id="{66A79AE1-A9FF-4883-B3E6-966593EAAF22}"/>
              </a:ext>
            </a:extLst>
          </p:cNvPr>
          <p:cNvSpPr txBox="1">
            <a:spLocks/>
          </p:cNvSpPr>
          <p:nvPr/>
        </p:nvSpPr>
        <p:spPr>
          <a:xfrm>
            <a:off x="5638803" y="5640198"/>
            <a:ext cx="2784451" cy="361950"/>
          </a:xfrm>
          <a:prstGeom prst="rect">
            <a:avLst/>
          </a:prstGeom>
        </p:spPr>
        <p:txBody>
          <a:bodyPr vert="horz" wrap="square" lIns="45720" tIns="45720" rIns="4572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457189">
              <a:defRPr/>
            </a:pPr>
            <a:r>
              <a:rPr lang="en-US" sz="600" dirty="0">
                <a:solidFill>
                  <a:srgbClr val="FFFFFF"/>
                </a:solidFill>
                <a:latin typeface="Arial" panose="020B0604020202020204"/>
              </a:rPr>
              <a:t>© Deltek, Inc. All Rights Reserved.</a:t>
            </a:r>
          </a:p>
        </p:txBody>
      </p:sp>
      <p:pic>
        <p:nvPicPr>
          <p:cNvPr id="17" name="Picture 16">
            <a:extLst>
              <a:ext uri="{FF2B5EF4-FFF2-40B4-BE49-F238E27FC236}">
                <a16:creationId xmlns:a16="http://schemas.microsoft.com/office/drawing/2014/main" id="{D01EB20A-A66B-4D28-9DAA-6F54670141A5}"/>
              </a:ext>
            </a:extLst>
          </p:cNvPr>
          <p:cNvPicPr>
            <a:picLocks noChangeAspect="1"/>
          </p:cNvPicPr>
          <p:nvPr/>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208824" y="6498544"/>
            <a:ext cx="668120" cy="246872"/>
          </a:xfrm>
          <a:prstGeom prst="rect">
            <a:avLst/>
          </a:prstGeom>
          <a:noFill/>
          <a:ln>
            <a:noFill/>
          </a:ln>
        </p:spPr>
      </p:pic>
      <p:sp>
        <p:nvSpPr>
          <p:cNvPr id="18" name="TextBox 17">
            <a:extLst>
              <a:ext uri="{FF2B5EF4-FFF2-40B4-BE49-F238E27FC236}">
                <a16:creationId xmlns:a16="http://schemas.microsoft.com/office/drawing/2014/main" id="{41C85FAA-9A2D-4782-8B5D-4965F085A9DA}"/>
              </a:ext>
            </a:extLst>
          </p:cNvPr>
          <p:cNvSpPr txBox="1"/>
          <p:nvPr/>
        </p:nvSpPr>
        <p:spPr>
          <a:xfrm>
            <a:off x="7474597" y="3684458"/>
            <a:ext cx="1668890" cy="646331"/>
          </a:xfrm>
          <a:prstGeom prst="rect">
            <a:avLst/>
          </a:prstGeom>
          <a:noFill/>
        </p:spPr>
        <p:txBody>
          <a:bodyPr wrap="square" rtlCol="0">
            <a:spAutoFit/>
          </a:bodyPr>
          <a:lstStyle/>
          <a:p>
            <a:pPr algn="ctr">
              <a:spcBef>
                <a:spcPts val="600"/>
              </a:spcBef>
              <a:spcAft>
                <a:spcPts val="600"/>
              </a:spcAft>
              <a:buClr>
                <a:srgbClr val="13B5EA"/>
              </a:buClr>
            </a:pPr>
            <a:r>
              <a:rPr lang="en-US" dirty="0">
                <a:solidFill>
                  <a:prstClr val="white"/>
                </a:solidFill>
                <a:latin typeface="Arial" panose="020B0604020202020204"/>
              </a:rPr>
              <a:t>Mergers &amp; Acquisitions</a:t>
            </a:r>
          </a:p>
        </p:txBody>
      </p:sp>
      <p:sp>
        <p:nvSpPr>
          <p:cNvPr id="19" name="Title 3">
            <a:extLst>
              <a:ext uri="{FF2B5EF4-FFF2-40B4-BE49-F238E27FC236}">
                <a16:creationId xmlns:a16="http://schemas.microsoft.com/office/drawing/2014/main" id="{0A536728-F479-438B-9725-D460241266B3}"/>
              </a:ext>
            </a:extLst>
          </p:cNvPr>
          <p:cNvSpPr txBox="1">
            <a:spLocks/>
          </p:cNvSpPr>
          <p:nvPr/>
        </p:nvSpPr>
        <p:spPr>
          <a:xfrm>
            <a:off x="981188" y="1116041"/>
            <a:ext cx="7167135" cy="719081"/>
          </a:xfrm>
          <a:prstGeom prst="rect">
            <a:avLst/>
          </a:prstGeom>
        </p:spPr>
        <p:txBody>
          <a:bodyPr vert="horz" lIns="91440" tIns="45720" rIns="91440" bIns="45720" rtlCol="0" anchor="b" anchorCtr="0">
            <a:noAutofit/>
          </a:bodyPr>
          <a:lstStyle>
            <a:lvl1pPr algn="l" defTabSz="274313" rtl="0" eaLnBrk="1" fontAlgn="ctr" latinLnBrk="0" hangingPunct="1">
              <a:lnSpc>
                <a:spcPct val="100000"/>
              </a:lnSpc>
              <a:spcBef>
                <a:spcPct val="0"/>
              </a:spcBef>
              <a:buNone/>
              <a:tabLst>
                <a:tab pos="0" algn="l"/>
              </a:tabLst>
              <a:defRPr sz="2800" b="0" i="0" u="none" kern="1800" spc="-50" baseline="0">
                <a:ln>
                  <a:noFill/>
                </a:ln>
                <a:solidFill>
                  <a:schemeClr val="tx2"/>
                </a:solidFill>
                <a:uFill>
                  <a:solidFill>
                    <a:schemeClr val="bg1">
                      <a:lumMod val="50000"/>
                    </a:schemeClr>
                  </a:solidFill>
                </a:uFill>
                <a:latin typeface="Roboto Slab" charset="0"/>
                <a:ea typeface="Roboto Slab" charset="0"/>
                <a:cs typeface="Roboto Slab" charset="0"/>
              </a:defRPr>
            </a:lvl1pPr>
          </a:lstStyle>
          <a:p>
            <a:pPr algn="ctr">
              <a:spcBef>
                <a:spcPts val="600"/>
              </a:spcBef>
              <a:spcAft>
                <a:spcPts val="600"/>
              </a:spcAft>
            </a:pPr>
            <a:r>
              <a:rPr lang="en-US" sz="3200" dirty="0">
                <a:solidFill>
                  <a:prstClr val="white"/>
                </a:solidFill>
                <a:uFill>
                  <a:solidFill>
                    <a:prstClr val="white">
                      <a:lumMod val="50000"/>
                    </a:prstClr>
                  </a:solidFill>
                </a:uFill>
              </a:rPr>
              <a:t>Trends to Watch in 2023</a:t>
            </a:r>
            <a:endParaRPr lang="en-US" sz="3200" dirty="0">
              <a:solidFill>
                <a:srgbClr val="13B5EA"/>
              </a:solidFill>
              <a:uFill>
                <a:solidFill>
                  <a:prstClr val="white">
                    <a:lumMod val="50000"/>
                  </a:prstClr>
                </a:solidFill>
              </a:uFill>
            </a:endParaRPr>
          </a:p>
        </p:txBody>
      </p:sp>
      <p:pic>
        <p:nvPicPr>
          <p:cNvPr id="22" name="Picture 21">
            <a:extLst>
              <a:ext uri="{FF2B5EF4-FFF2-40B4-BE49-F238E27FC236}">
                <a16:creationId xmlns:a16="http://schemas.microsoft.com/office/drawing/2014/main" id="{112ED713-280A-4EB5-9C7E-3791344D42BE}"/>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2255781" y="2705537"/>
            <a:ext cx="505884" cy="499480"/>
          </a:xfrm>
          <a:prstGeom prst="rect">
            <a:avLst/>
          </a:prstGeom>
        </p:spPr>
      </p:pic>
      <p:pic>
        <p:nvPicPr>
          <p:cNvPr id="23" name="Picture 22">
            <a:extLst>
              <a:ext uri="{FF2B5EF4-FFF2-40B4-BE49-F238E27FC236}">
                <a16:creationId xmlns:a16="http://schemas.microsoft.com/office/drawing/2014/main" id="{228462C0-15F8-49AC-AE30-3F53ACE76040}"/>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603894" y="2809227"/>
            <a:ext cx="546100" cy="292100"/>
          </a:xfrm>
          <a:prstGeom prst="rect">
            <a:avLst/>
          </a:prstGeom>
        </p:spPr>
      </p:pic>
      <p:pic>
        <p:nvPicPr>
          <p:cNvPr id="24" name="Picture 23">
            <a:extLst>
              <a:ext uri="{FF2B5EF4-FFF2-40B4-BE49-F238E27FC236}">
                <a16:creationId xmlns:a16="http://schemas.microsoft.com/office/drawing/2014/main" id="{3CCB730E-6118-4859-95F4-9AD55DF8A4C6}"/>
              </a:ext>
            </a:extLst>
          </p:cNvPr>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4090621" y="2718210"/>
            <a:ext cx="474134" cy="474134"/>
          </a:xfrm>
          <a:prstGeom prst="rect">
            <a:avLst/>
          </a:prstGeom>
        </p:spPr>
      </p:pic>
      <p:pic>
        <p:nvPicPr>
          <p:cNvPr id="25" name="Picture 24">
            <a:extLst>
              <a:ext uri="{FF2B5EF4-FFF2-40B4-BE49-F238E27FC236}">
                <a16:creationId xmlns:a16="http://schemas.microsoft.com/office/drawing/2014/main" id="{A8A7C4E6-17B3-452F-A205-CEF1D1D5DA9F}"/>
              </a:ext>
            </a:extLst>
          </p:cNvPr>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2187953" y="4436923"/>
            <a:ext cx="452881" cy="472017"/>
          </a:xfrm>
          <a:prstGeom prst="rect">
            <a:avLst/>
          </a:prstGeom>
        </p:spPr>
      </p:pic>
      <p:pic>
        <p:nvPicPr>
          <p:cNvPr id="26" name="Picture 25">
            <a:extLst>
              <a:ext uri="{FF2B5EF4-FFF2-40B4-BE49-F238E27FC236}">
                <a16:creationId xmlns:a16="http://schemas.microsoft.com/office/drawing/2014/main" id="{38EB1C5A-CD1A-4178-B4A6-C544F48D5724}"/>
              </a:ext>
            </a:extLst>
          </p:cNvPr>
          <p:cNvPicPr>
            <a:picLocks noChangeAspect="1"/>
          </p:cNvPicPr>
          <p:nvPr/>
        </p:nvPicPr>
        <p:blipFill>
          <a:blip r:embed="rId11" cstate="email">
            <a:biLevel thresh="25000"/>
            <a:extLst>
              <a:ext uri="{28A0092B-C50C-407E-A947-70E740481C1C}">
                <a14:useLocalDpi xmlns:a14="http://schemas.microsoft.com/office/drawing/2010/main"/>
              </a:ext>
            </a:extLst>
          </a:blip>
          <a:stretch>
            <a:fillRect/>
          </a:stretch>
        </p:blipFill>
        <p:spPr>
          <a:xfrm>
            <a:off x="616594" y="4406230"/>
            <a:ext cx="520700" cy="533400"/>
          </a:xfrm>
          <a:prstGeom prst="rect">
            <a:avLst/>
          </a:prstGeom>
        </p:spPr>
      </p:pic>
      <p:pic>
        <p:nvPicPr>
          <p:cNvPr id="27" name="Picture 26">
            <a:extLst>
              <a:ext uri="{FF2B5EF4-FFF2-40B4-BE49-F238E27FC236}">
                <a16:creationId xmlns:a16="http://schemas.microsoft.com/office/drawing/2014/main" id="{1D89BF0E-3E57-4236-A26C-811C61C300A9}"/>
              </a:ext>
            </a:extLst>
          </p:cNvPr>
          <p:cNvPicPr>
            <a:picLocks noChangeAspect="1"/>
          </p:cNvPicPr>
          <p:nvPr/>
        </p:nvPicPr>
        <p:blipFill>
          <a:blip r:embed="rId12" cstate="email">
            <a:biLevel thresh="25000"/>
            <a:extLst>
              <a:ext uri="{28A0092B-C50C-407E-A947-70E740481C1C}">
                <a14:useLocalDpi xmlns:a14="http://schemas.microsoft.com/office/drawing/2010/main"/>
              </a:ext>
            </a:extLst>
          </a:blip>
          <a:stretch>
            <a:fillRect/>
          </a:stretch>
        </p:blipFill>
        <p:spPr>
          <a:xfrm>
            <a:off x="8028585" y="4488084"/>
            <a:ext cx="560917" cy="369695"/>
          </a:xfrm>
          <a:prstGeom prst="rect">
            <a:avLst/>
          </a:prstGeom>
        </p:spPr>
      </p:pic>
      <p:pic>
        <p:nvPicPr>
          <p:cNvPr id="28" name="Picture 27">
            <a:extLst>
              <a:ext uri="{FF2B5EF4-FFF2-40B4-BE49-F238E27FC236}">
                <a16:creationId xmlns:a16="http://schemas.microsoft.com/office/drawing/2014/main" id="{F9309F58-2CD5-4292-9C85-3E97AF7D8E82}"/>
              </a:ext>
            </a:extLst>
          </p:cNvPr>
          <p:cNvPicPr>
            <a:picLocks noChangeAspect="1"/>
          </p:cNvPicPr>
          <p:nvPr/>
        </p:nvPicPr>
        <p:blipFill>
          <a:blip r:embed="rId13" cstate="email">
            <a:biLevel thresh="25000"/>
            <a:extLst>
              <a:ext uri="{28A0092B-C50C-407E-A947-70E740481C1C}">
                <a14:useLocalDpi xmlns:a14="http://schemas.microsoft.com/office/drawing/2010/main"/>
              </a:ext>
            </a:extLst>
          </a:blip>
          <a:stretch>
            <a:fillRect/>
          </a:stretch>
        </p:blipFill>
        <p:spPr>
          <a:xfrm>
            <a:off x="6254824" y="2743610"/>
            <a:ext cx="423334" cy="423334"/>
          </a:xfrm>
          <a:prstGeom prst="rect">
            <a:avLst/>
          </a:prstGeom>
        </p:spPr>
      </p:pic>
      <p:pic>
        <p:nvPicPr>
          <p:cNvPr id="30" name="Picture 29">
            <a:extLst>
              <a:ext uri="{FF2B5EF4-FFF2-40B4-BE49-F238E27FC236}">
                <a16:creationId xmlns:a16="http://schemas.microsoft.com/office/drawing/2014/main" id="{D73A32B9-BD14-4FF6-AD26-43EE17597263}"/>
              </a:ext>
            </a:extLst>
          </p:cNvPr>
          <p:cNvPicPr>
            <a:picLocks noChangeAspect="1"/>
          </p:cNvPicPr>
          <p:nvPr/>
        </p:nvPicPr>
        <p:blipFill>
          <a:blip r:embed="rId14" cstate="email">
            <a:biLevel thresh="25000"/>
            <a:extLst>
              <a:ext uri="{28A0092B-C50C-407E-A947-70E740481C1C}">
                <a14:useLocalDpi xmlns:a14="http://schemas.microsoft.com/office/drawing/2010/main"/>
              </a:ext>
            </a:extLst>
          </a:blip>
          <a:stretch>
            <a:fillRect/>
          </a:stretch>
        </p:blipFill>
        <p:spPr>
          <a:xfrm>
            <a:off x="6165970" y="4477047"/>
            <a:ext cx="419753" cy="391769"/>
          </a:xfrm>
          <a:prstGeom prst="rect">
            <a:avLst/>
          </a:prstGeom>
        </p:spPr>
      </p:pic>
      <p:pic>
        <p:nvPicPr>
          <p:cNvPr id="32" name="Picture 31">
            <a:extLst>
              <a:ext uri="{FF2B5EF4-FFF2-40B4-BE49-F238E27FC236}">
                <a16:creationId xmlns:a16="http://schemas.microsoft.com/office/drawing/2014/main" id="{CAC4840C-8918-4E55-A60E-B23E28207B46}"/>
              </a:ext>
            </a:extLst>
          </p:cNvPr>
          <p:cNvPicPr>
            <a:picLocks noChangeAspect="1"/>
          </p:cNvPicPr>
          <p:nvPr/>
        </p:nvPicPr>
        <p:blipFill>
          <a:blip r:embed="rId15" cstate="email">
            <a:biLevel thresh="25000"/>
            <a:extLst>
              <a:ext uri="{28A0092B-C50C-407E-A947-70E740481C1C}">
                <a14:useLocalDpi xmlns:a14="http://schemas.microsoft.com/office/drawing/2010/main"/>
              </a:ext>
            </a:extLst>
          </a:blip>
          <a:stretch>
            <a:fillRect/>
          </a:stretch>
        </p:blipFill>
        <p:spPr>
          <a:xfrm>
            <a:off x="4166751" y="4406230"/>
            <a:ext cx="527050" cy="533400"/>
          </a:xfrm>
          <a:prstGeom prst="rect">
            <a:avLst/>
          </a:prstGeom>
        </p:spPr>
      </p:pic>
      <p:sp>
        <p:nvSpPr>
          <p:cNvPr id="34" name="TextBox 33">
            <a:extLst>
              <a:ext uri="{FF2B5EF4-FFF2-40B4-BE49-F238E27FC236}">
                <a16:creationId xmlns:a16="http://schemas.microsoft.com/office/drawing/2014/main" id="{413C00FC-C8A5-4659-A91F-943640045368}"/>
              </a:ext>
            </a:extLst>
          </p:cNvPr>
          <p:cNvSpPr txBox="1"/>
          <p:nvPr/>
        </p:nvSpPr>
        <p:spPr>
          <a:xfrm>
            <a:off x="142848" y="2067734"/>
            <a:ext cx="1468195" cy="646331"/>
          </a:xfrm>
          <a:prstGeom prst="rect">
            <a:avLst/>
          </a:prstGeom>
          <a:noFill/>
        </p:spPr>
        <p:txBody>
          <a:bodyPr wrap="square">
            <a:spAutoFit/>
          </a:bodyPr>
          <a:lstStyle/>
          <a:p>
            <a:pPr algn="ctr">
              <a:spcBef>
                <a:spcPts val="600"/>
              </a:spcBef>
              <a:spcAft>
                <a:spcPts val="600"/>
              </a:spcAft>
              <a:buClr>
                <a:srgbClr val="13B5EA"/>
              </a:buClr>
            </a:pPr>
            <a:r>
              <a:rPr lang="en-US" dirty="0">
                <a:solidFill>
                  <a:prstClr val="white"/>
                </a:solidFill>
                <a:latin typeface="Arial" panose="020B0604020202020204"/>
              </a:rPr>
              <a:t>Budget Uncertainty</a:t>
            </a:r>
          </a:p>
        </p:txBody>
      </p:sp>
      <p:sp>
        <p:nvSpPr>
          <p:cNvPr id="35" name="TextBox 34">
            <a:extLst>
              <a:ext uri="{FF2B5EF4-FFF2-40B4-BE49-F238E27FC236}">
                <a16:creationId xmlns:a16="http://schemas.microsoft.com/office/drawing/2014/main" id="{4BD62ACE-FE36-4FA6-86D1-2848638BDF92}"/>
              </a:ext>
            </a:extLst>
          </p:cNvPr>
          <p:cNvSpPr txBox="1"/>
          <p:nvPr/>
        </p:nvSpPr>
        <p:spPr>
          <a:xfrm>
            <a:off x="1906553" y="2067734"/>
            <a:ext cx="1204340" cy="646331"/>
          </a:xfrm>
          <a:prstGeom prst="rect">
            <a:avLst/>
          </a:prstGeom>
          <a:noFill/>
        </p:spPr>
        <p:txBody>
          <a:bodyPr wrap="square">
            <a:spAutoFit/>
          </a:bodyPr>
          <a:lstStyle/>
          <a:p>
            <a:pPr algn="ctr">
              <a:spcBef>
                <a:spcPts val="600"/>
              </a:spcBef>
              <a:spcAft>
                <a:spcPts val="600"/>
              </a:spcAft>
              <a:buClr>
                <a:srgbClr val="13B5EA"/>
              </a:buClr>
            </a:pPr>
            <a:r>
              <a:rPr lang="en-US" dirty="0">
                <a:solidFill>
                  <a:prstClr val="white"/>
                </a:solidFill>
                <a:latin typeface="Arial" panose="020B0604020202020204"/>
              </a:rPr>
              <a:t>Inflation Outlook</a:t>
            </a:r>
          </a:p>
        </p:txBody>
      </p:sp>
      <p:sp>
        <p:nvSpPr>
          <p:cNvPr id="36" name="TextBox 35">
            <a:extLst>
              <a:ext uri="{FF2B5EF4-FFF2-40B4-BE49-F238E27FC236}">
                <a16:creationId xmlns:a16="http://schemas.microsoft.com/office/drawing/2014/main" id="{221597A4-AB27-4DF1-9898-E6DC91FE8C90}"/>
              </a:ext>
            </a:extLst>
          </p:cNvPr>
          <p:cNvSpPr txBox="1"/>
          <p:nvPr/>
        </p:nvSpPr>
        <p:spPr>
          <a:xfrm>
            <a:off x="3406404" y="2067734"/>
            <a:ext cx="1780730" cy="646331"/>
          </a:xfrm>
          <a:prstGeom prst="rect">
            <a:avLst/>
          </a:prstGeom>
          <a:noFill/>
        </p:spPr>
        <p:txBody>
          <a:bodyPr wrap="square">
            <a:spAutoFit/>
          </a:bodyPr>
          <a:lstStyle/>
          <a:p>
            <a:pPr algn="ctr">
              <a:spcBef>
                <a:spcPts val="600"/>
              </a:spcBef>
              <a:spcAft>
                <a:spcPts val="600"/>
              </a:spcAft>
              <a:buClr>
                <a:srgbClr val="13B5EA"/>
              </a:buClr>
            </a:pPr>
            <a:r>
              <a:rPr lang="en-US" dirty="0">
                <a:solidFill>
                  <a:prstClr val="white"/>
                </a:solidFill>
                <a:latin typeface="Arial" panose="020B0604020202020204"/>
              </a:rPr>
              <a:t>Small Business Support</a:t>
            </a:r>
          </a:p>
        </p:txBody>
      </p:sp>
      <p:sp>
        <p:nvSpPr>
          <p:cNvPr id="37" name="TextBox 36">
            <a:extLst>
              <a:ext uri="{FF2B5EF4-FFF2-40B4-BE49-F238E27FC236}">
                <a16:creationId xmlns:a16="http://schemas.microsoft.com/office/drawing/2014/main" id="{DA346118-ACB4-4286-9ADD-50CFAA16FA81}"/>
              </a:ext>
            </a:extLst>
          </p:cNvPr>
          <p:cNvSpPr txBox="1"/>
          <p:nvPr/>
        </p:nvSpPr>
        <p:spPr>
          <a:xfrm>
            <a:off x="5566159" y="2206232"/>
            <a:ext cx="1800664" cy="369332"/>
          </a:xfrm>
          <a:prstGeom prst="rect">
            <a:avLst/>
          </a:prstGeom>
          <a:noFill/>
        </p:spPr>
        <p:txBody>
          <a:bodyPr wrap="square">
            <a:spAutoFit/>
          </a:bodyPr>
          <a:lstStyle/>
          <a:p>
            <a:pPr algn="ctr">
              <a:spcBef>
                <a:spcPts val="600"/>
              </a:spcBef>
              <a:spcAft>
                <a:spcPts val="600"/>
              </a:spcAft>
              <a:buClr>
                <a:srgbClr val="13B5EA"/>
              </a:buClr>
            </a:pPr>
            <a:r>
              <a:rPr lang="en-US" dirty="0">
                <a:solidFill>
                  <a:prstClr val="white"/>
                </a:solidFill>
                <a:latin typeface="Arial" panose="020B0604020202020204"/>
              </a:rPr>
              <a:t>Supply Chain</a:t>
            </a:r>
          </a:p>
        </p:txBody>
      </p:sp>
      <p:grpSp>
        <p:nvGrpSpPr>
          <p:cNvPr id="5" name="Group 4">
            <a:extLst>
              <a:ext uri="{FF2B5EF4-FFF2-40B4-BE49-F238E27FC236}">
                <a16:creationId xmlns:a16="http://schemas.microsoft.com/office/drawing/2014/main" id="{CA7EAE4C-9E5C-42C5-B04E-3C024AB425FA}"/>
              </a:ext>
            </a:extLst>
          </p:cNvPr>
          <p:cNvGrpSpPr/>
          <p:nvPr/>
        </p:nvGrpSpPr>
        <p:grpSpPr>
          <a:xfrm>
            <a:off x="7359572" y="2067734"/>
            <a:ext cx="1630554" cy="1079133"/>
            <a:chOff x="5482645" y="1210483"/>
            <a:chExt cx="1630554" cy="1079133"/>
          </a:xfrm>
        </p:grpSpPr>
        <p:pic>
          <p:nvPicPr>
            <p:cNvPr id="29" name="Picture 28">
              <a:extLst>
                <a:ext uri="{FF2B5EF4-FFF2-40B4-BE49-F238E27FC236}">
                  <a16:creationId xmlns:a16="http://schemas.microsoft.com/office/drawing/2014/main" id="{182A9CC5-A38F-4311-A922-A0FF1BA2C3DB}"/>
                </a:ext>
              </a:extLst>
            </p:cNvPr>
            <p:cNvPicPr>
              <a:picLocks noChangeAspect="1"/>
            </p:cNvPicPr>
            <p:nvPr/>
          </p:nvPicPr>
          <p:blipFill>
            <a:blip r:embed="rId16" cstate="email">
              <a:biLevel thresh="25000"/>
              <a:extLst>
                <a:ext uri="{28A0092B-C50C-407E-A947-70E740481C1C}">
                  <a14:useLocalDpi xmlns:a14="http://schemas.microsoft.com/office/drawing/2010/main"/>
                </a:ext>
              </a:extLst>
            </a:blip>
            <a:stretch>
              <a:fillRect/>
            </a:stretch>
          </p:blipFill>
          <p:spPr>
            <a:xfrm>
              <a:off x="6158662" y="1906439"/>
              <a:ext cx="300950" cy="383177"/>
            </a:xfrm>
            <a:prstGeom prst="rect">
              <a:avLst/>
            </a:prstGeom>
          </p:spPr>
        </p:pic>
        <p:sp>
          <p:nvSpPr>
            <p:cNvPr id="39" name="TextBox 38">
              <a:extLst>
                <a:ext uri="{FF2B5EF4-FFF2-40B4-BE49-F238E27FC236}">
                  <a16:creationId xmlns:a16="http://schemas.microsoft.com/office/drawing/2014/main" id="{7725B44B-92D3-4278-ABE7-726CDEE8AB9B}"/>
                </a:ext>
              </a:extLst>
            </p:cNvPr>
            <p:cNvSpPr txBox="1"/>
            <p:nvPr/>
          </p:nvSpPr>
          <p:spPr>
            <a:xfrm>
              <a:off x="5482645" y="1210483"/>
              <a:ext cx="1630554" cy="646331"/>
            </a:xfrm>
            <a:prstGeom prst="rect">
              <a:avLst/>
            </a:prstGeom>
            <a:noFill/>
          </p:spPr>
          <p:txBody>
            <a:bodyPr wrap="square">
              <a:spAutoFit/>
            </a:bodyPr>
            <a:lstStyle/>
            <a:p>
              <a:pPr algn="ctr">
                <a:spcBef>
                  <a:spcPts val="600"/>
                </a:spcBef>
                <a:spcAft>
                  <a:spcPts val="600"/>
                </a:spcAft>
                <a:buClr>
                  <a:srgbClr val="13B5EA"/>
                </a:buClr>
              </a:pPr>
              <a:r>
                <a:rPr lang="en-US" dirty="0">
                  <a:solidFill>
                    <a:prstClr val="white"/>
                  </a:solidFill>
                  <a:latin typeface="Arial" panose="020B0604020202020204"/>
                </a:rPr>
                <a:t>GWAC/IDIQ Environment</a:t>
              </a:r>
            </a:p>
          </p:txBody>
        </p:sp>
      </p:grpSp>
      <p:sp>
        <p:nvSpPr>
          <p:cNvPr id="41" name="TextBox 40">
            <a:extLst>
              <a:ext uri="{FF2B5EF4-FFF2-40B4-BE49-F238E27FC236}">
                <a16:creationId xmlns:a16="http://schemas.microsoft.com/office/drawing/2014/main" id="{2E26D8E0-D271-4814-ABB7-E0C9E95FA0F5}"/>
              </a:ext>
            </a:extLst>
          </p:cNvPr>
          <p:cNvSpPr txBox="1"/>
          <p:nvPr/>
        </p:nvSpPr>
        <p:spPr>
          <a:xfrm>
            <a:off x="24971" y="3722623"/>
            <a:ext cx="1703949" cy="646331"/>
          </a:xfrm>
          <a:prstGeom prst="rect">
            <a:avLst/>
          </a:prstGeom>
          <a:noFill/>
        </p:spPr>
        <p:txBody>
          <a:bodyPr wrap="square">
            <a:spAutoFit/>
          </a:bodyPr>
          <a:lstStyle/>
          <a:p>
            <a:pPr algn="ctr"/>
            <a:r>
              <a:rPr lang="en-US" dirty="0">
                <a:solidFill>
                  <a:prstClr val="white"/>
                </a:solidFill>
                <a:latin typeface="Arial" panose="020B0604020202020204"/>
              </a:rPr>
              <a:t>Cyber Compliance</a:t>
            </a:r>
            <a:endParaRPr lang="en-US" dirty="0">
              <a:solidFill>
                <a:prstClr val="black"/>
              </a:solidFill>
              <a:latin typeface="Arial" panose="020B0604020202020204"/>
            </a:endParaRPr>
          </a:p>
        </p:txBody>
      </p:sp>
      <p:sp>
        <p:nvSpPr>
          <p:cNvPr id="43" name="TextBox 42">
            <a:extLst>
              <a:ext uri="{FF2B5EF4-FFF2-40B4-BE49-F238E27FC236}">
                <a16:creationId xmlns:a16="http://schemas.microsoft.com/office/drawing/2014/main" id="{D30752B2-F2BA-4E46-A2CD-FA65DB433139}"/>
              </a:ext>
            </a:extLst>
          </p:cNvPr>
          <p:cNvSpPr txBox="1"/>
          <p:nvPr/>
        </p:nvSpPr>
        <p:spPr>
          <a:xfrm>
            <a:off x="1671451" y="3822956"/>
            <a:ext cx="1501522" cy="369332"/>
          </a:xfrm>
          <a:prstGeom prst="rect">
            <a:avLst/>
          </a:prstGeom>
          <a:noFill/>
        </p:spPr>
        <p:txBody>
          <a:bodyPr wrap="square">
            <a:spAutoFit/>
          </a:bodyPr>
          <a:lstStyle/>
          <a:p>
            <a:pPr algn="ctr">
              <a:spcBef>
                <a:spcPts val="600"/>
              </a:spcBef>
              <a:spcAft>
                <a:spcPts val="600"/>
              </a:spcAft>
              <a:buClr>
                <a:srgbClr val="13B5EA"/>
              </a:buClr>
            </a:pPr>
            <a:r>
              <a:rPr lang="en-US" dirty="0">
                <a:solidFill>
                  <a:prstClr val="white"/>
                </a:solidFill>
                <a:latin typeface="Arial" panose="020B0604020202020204"/>
              </a:rPr>
              <a:t>Workforce</a:t>
            </a:r>
          </a:p>
        </p:txBody>
      </p:sp>
      <p:sp>
        <p:nvSpPr>
          <p:cNvPr id="45" name="TextBox 44">
            <a:extLst>
              <a:ext uri="{FF2B5EF4-FFF2-40B4-BE49-F238E27FC236}">
                <a16:creationId xmlns:a16="http://schemas.microsoft.com/office/drawing/2014/main" id="{ACDA6DD4-350F-49B3-8936-9E9063A6EA0F}"/>
              </a:ext>
            </a:extLst>
          </p:cNvPr>
          <p:cNvSpPr txBox="1"/>
          <p:nvPr/>
        </p:nvSpPr>
        <p:spPr>
          <a:xfrm>
            <a:off x="3115505" y="3722623"/>
            <a:ext cx="2559128" cy="646331"/>
          </a:xfrm>
          <a:prstGeom prst="rect">
            <a:avLst/>
          </a:prstGeom>
          <a:noFill/>
        </p:spPr>
        <p:txBody>
          <a:bodyPr wrap="square">
            <a:spAutoFit/>
          </a:bodyPr>
          <a:lstStyle/>
          <a:p>
            <a:pPr algn="ctr">
              <a:spcBef>
                <a:spcPts val="600"/>
              </a:spcBef>
              <a:spcAft>
                <a:spcPts val="600"/>
              </a:spcAft>
              <a:buClr>
                <a:srgbClr val="13B5EA"/>
              </a:buClr>
            </a:pPr>
            <a:r>
              <a:rPr lang="en-US" dirty="0">
                <a:solidFill>
                  <a:prstClr val="white"/>
                </a:solidFill>
                <a:latin typeface="Arial" panose="020B0604020202020204"/>
              </a:rPr>
              <a:t>Environmental, Social, Governance (ESG)</a:t>
            </a:r>
          </a:p>
        </p:txBody>
      </p:sp>
      <p:sp>
        <p:nvSpPr>
          <p:cNvPr id="47" name="TextBox 46">
            <a:extLst>
              <a:ext uri="{FF2B5EF4-FFF2-40B4-BE49-F238E27FC236}">
                <a16:creationId xmlns:a16="http://schemas.microsoft.com/office/drawing/2014/main" id="{67C4EEC2-E295-4876-B93D-2BC666C93B4C}"/>
              </a:ext>
            </a:extLst>
          </p:cNvPr>
          <p:cNvSpPr txBox="1"/>
          <p:nvPr/>
        </p:nvSpPr>
        <p:spPr>
          <a:xfrm>
            <a:off x="5617165" y="3684458"/>
            <a:ext cx="1914902" cy="646331"/>
          </a:xfrm>
          <a:prstGeom prst="rect">
            <a:avLst/>
          </a:prstGeom>
          <a:noFill/>
        </p:spPr>
        <p:txBody>
          <a:bodyPr wrap="square">
            <a:spAutoFit/>
          </a:bodyPr>
          <a:lstStyle/>
          <a:p>
            <a:pPr algn="ctr">
              <a:spcBef>
                <a:spcPts val="600"/>
              </a:spcBef>
              <a:spcAft>
                <a:spcPts val="600"/>
              </a:spcAft>
              <a:buClr>
                <a:srgbClr val="13B5EA"/>
              </a:buClr>
            </a:pPr>
            <a:r>
              <a:rPr lang="en-US" dirty="0">
                <a:solidFill>
                  <a:prstClr val="white"/>
                </a:solidFill>
                <a:latin typeface="Arial" panose="020B0604020202020204"/>
              </a:rPr>
              <a:t>Digital Transformation</a:t>
            </a:r>
          </a:p>
        </p:txBody>
      </p:sp>
    </p:spTree>
    <p:extLst>
      <p:ext uri="{BB962C8B-B14F-4D97-AF65-F5344CB8AC3E}">
        <p14:creationId xmlns:p14="http://schemas.microsoft.com/office/powerpoint/2010/main" val="3046933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7F2669-1ACA-8376-3338-EBCE0F5CD582}"/>
              </a:ext>
            </a:extLst>
          </p:cNvPr>
          <p:cNvSpPr>
            <a:spLocks noGrp="1"/>
          </p:cNvSpPr>
          <p:nvPr>
            <p:ph type="ftr" sz="quarter" idx="12"/>
          </p:nvPr>
        </p:nvSpPr>
        <p:spPr/>
        <p:txBody>
          <a:bodyPr/>
          <a:lstStyle/>
          <a:p>
            <a:r>
              <a:rPr lang="en-US"/>
              <a:t>CONFIDENTIAL © Deltek, Inc. All Rights Reserved.</a:t>
            </a:r>
            <a:endParaRPr lang="en-US" dirty="0"/>
          </a:p>
        </p:txBody>
      </p:sp>
      <p:sp>
        <p:nvSpPr>
          <p:cNvPr id="3" name="Slide Number Placeholder 2">
            <a:extLst>
              <a:ext uri="{FF2B5EF4-FFF2-40B4-BE49-F238E27FC236}">
                <a16:creationId xmlns:a16="http://schemas.microsoft.com/office/drawing/2014/main" id="{3D614143-F4EF-E00C-F8BB-A8C2C92910B3}"/>
              </a:ext>
            </a:extLst>
          </p:cNvPr>
          <p:cNvSpPr>
            <a:spLocks noGrp="1"/>
          </p:cNvSpPr>
          <p:nvPr>
            <p:ph type="sldNum" sz="quarter" idx="13"/>
          </p:nvPr>
        </p:nvSpPr>
        <p:spPr/>
        <p:txBody>
          <a:bodyPr/>
          <a:lstStyle/>
          <a:p>
            <a:fld id="{B55A158B-BCF3-9542-9167-C24EBDDACB7A}" type="slidenum">
              <a:rPr lang="uk-UA" smtClean="0"/>
              <a:pPr/>
              <a:t>9</a:t>
            </a:fld>
            <a:endParaRPr lang="uk-UA"/>
          </a:p>
        </p:txBody>
      </p:sp>
      <p:sp>
        <p:nvSpPr>
          <p:cNvPr id="4" name="Text Placeholder 3">
            <a:extLst>
              <a:ext uri="{FF2B5EF4-FFF2-40B4-BE49-F238E27FC236}">
                <a16:creationId xmlns:a16="http://schemas.microsoft.com/office/drawing/2014/main" id="{7BAFF703-DE4C-364F-E435-B362C1946326}"/>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4CF0A2D8-542E-6AA1-4F92-D5BF0B17BB07}"/>
              </a:ext>
            </a:extLst>
          </p:cNvPr>
          <p:cNvSpPr>
            <a:spLocks noGrp="1"/>
          </p:cNvSpPr>
          <p:nvPr>
            <p:ph type="title"/>
          </p:nvPr>
        </p:nvSpPr>
        <p:spPr/>
        <p:txBody>
          <a:bodyPr/>
          <a:lstStyle/>
          <a:p>
            <a:r>
              <a:rPr lang="en-US" dirty="0"/>
              <a:t>Small Business Policy Trends</a:t>
            </a:r>
          </a:p>
        </p:txBody>
      </p:sp>
    </p:spTree>
    <p:extLst>
      <p:ext uri="{BB962C8B-B14F-4D97-AF65-F5344CB8AC3E}">
        <p14:creationId xmlns:p14="http://schemas.microsoft.com/office/powerpoint/2010/main" val="325466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ltek">
  <a:themeElements>
    <a:clrScheme name="Deltek Color Palette">
      <a:dk1>
        <a:srgbClr val="282727"/>
      </a:dk1>
      <a:lt1>
        <a:srgbClr val="FFFFFF"/>
      </a:lt1>
      <a:dk2>
        <a:srgbClr val="04325B"/>
      </a:dk2>
      <a:lt2>
        <a:srgbClr val="D9F3F8"/>
      </a:lt2>
      <a:accent1>
        <a:srgbClr val="12B5E9"/>
      </a:accent1>
      <a:accent2>
        <a:srgbClr val="02A09C"/>
      </a:accent2>
      <a:accent3>
        <a:srgbClr val="33B55B"/>
      </a:accent3>
      <a:accent4>
        <a:srgbClr val="F68905"/>
      </a:accent4>
      <a:accent5>
        <a:srgbClr val="7F4998"/>
      </a:accent5>
      <a:accent6>
        <a:srgbClr val="4C5E9B"/>
      </a:accent6>
      <a:hlink>
        <a:srgbClr val="12B5E9"/>
      </a:hlink>
      <a:folHlink>
        <a:srgbClr val="A7A7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50000"/>
            </a:schemeClr>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ltek" id="{51337FA7-50D1-3543-A39E-8B6A4347BA16}" vid="{EF796A01-4884-374B-B79F-BD24158C7E28}"/>
    </a:ext>
  </a:extLst>
</a:theme>
</file>

<file path=ppt/theme/theme3.xml><?xml version="1.0" encoding="utf-8"?>
<a:theme xmlns:a="http://schemas.openxmlformats.org/drawingml/2006/main" name="1_Deltek">
  <a:themeElements>
    <a:clrScheme name="Deltek Theme">
      <a:dk1>
        <a:sysClr val="windowText" lastClr="000000"/>
      </a:dk1>
      <a:lt1>
        <a:sysClr val="window" lastClr="FFFFFF"/>
      </a:lt1>
      <a:dk2>
        <a:srgbClr val="04325B"/>
      </a:dk2>
      <a:lt2>
        <a:srgbClr val="E7E6E6"/>
      </a:lt2>
      <a:accent1>
        <a:srgbClr val="04325B"/>
      </a:accent1>
      <a:accent2>
        <a:srgbClr val="0069AA"/>
      </a:accent2>
      <a:accent3>
        <a:srgbClr val="0098D6"/>
      </a:accent3>
      <a:accent4>
        <a:srgbClr val="13B5EA"/>
      </a:accent4>
      <a:accent5>
        <a:srgbClr val="A4E3ED"/>
      </a:accent5>
      <a:accent6>
        <a:srgbClr val="D9F3F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50000"/>
            </a:schemeClr>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ovWin-PPT-Guidelines-2021.pptx  -  Read-Only" id="{1FFFA0DB-75C7-4FE1-93FC-FA7254872F30}" vid="{364EEE1B-D28D-4D4D-B926-6293BACED44F}"/>
    </a:ext>
  </a:extLst>
</a:theme>
</file>

<file path=ppt/theme/theme4.xml><?xml version="1.0" encoding="utf-8"?>
<a:theme xmlns:a="http://schemas.openxmlformats.org/drawingml/2006/main" name="2_Deltek">
  <a:themeElements>
    <a:clrScheme name="Deltek Theme">
      <a:dk1>
        <a:sysClr val="windowText" lastClr="000000"/>
      </a:dk1>
      <a:lt1>
        <a:sysClr val="window" lastClr="FFFFFF"/>
      </a:lt1>
      <a:dk2>
        <a:srgbClr val="04325B"/>
      </a:dk2>
      <a:lt2>
        <a:srgbClr val="E7E6E6"/>
      </a:lt2>
      <a:accent1>
        <a:srgbClr val="04325B"/>
      </a:accent1>
      <a:accent2>
        <a:srgbClr val="0069AA"/>
      </a:accent2>
      <a:accent3>
        <a:srgbClr val="0098D6"/>
      </a:accent3>
      <a:accent4>
        <a:srgbClr val="13B5EA"/>
      </a:accent4>
      <a:accent5>
        <a:srgbClr val="A4E3ED"/>
      </a:accent5>
      <a:accent6>
        <a:srgbClr val="D9F3F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50000"/>
            </a:schemeClr>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ovWin-PPT-Guidelines-2019" id="{07878424-5D87-4C82-8294-8816D75C70B7}" vid="{FA65EAC2-8210-49FE-B440-DE676CE8B140}"/>
    </a:ext>
  </a:extLst>
</a:theme>
</file>

<file path=ppt/theme/theme5.xml><?xml version="1.0" encoding="utf-8"?>
<a:theme xmlns:a="http://schemas.openxmlformats.org/drawingml/2006/main" name="3_Deltek">
  <a:themeElements>
    <a:clrScheme name="Deltek Colors">
      <a:dk1>
        <a:srgbClr val="282727"/>
      </a:dk1>
      <a:lt1>
        <a:srgbClr val="FFFFFF"/>
      </a:lt1>
      <a:dk2>
        <a:srgbClr val="04325B"/>
      </a:dk2>
      <a:lt2>
        <a:srgbClr val="D9F3F8"/>
      </a:lt2>
      <a:accent1>
        <a:srgbClr val="04325B"/>
      </a:accent1>
      <a:accent2>
        <a:srgbClr val="0069AA"/>
      </a:accent2>
      <a:accent3>
        <a:srgbClr val="0098D6"/>
      </a:accent3>
      <a:accent4>
        <a:srgbClr val="13B5EA"/>
      </a:accent4>
      <a:accent5>
        <a:srgbClr val="A4E3ED"/>
      </a:accent5>
      <a:accent6>
        <a:srgbClr val="4F2683"/>
      </a:accent6>
      <a:hlink>
        <a:srgbClr val="12B5E9"/>
      </a:hlink>
      <a:folHlink>
        <a:srgbClr val="A7A7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50000"/>
            </a:schemeClr>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ovWin-PPT-Guidelines-2019" id="{07878424-5D87-4C82-8294-8816D75C70B7}" vid="{FA65EAC2-8210-49FE-B440-DE676CE8B140}"/>
    </a:ext>
  </a:extLst>
</a:theme>
</file>

<file path=ppt/theme/theme6.xml><?xml version="1.0" encoding="utf-8"?>
<a:theme xmlns:a="http://schemas.openxmlformats.org/drawingml/2006/main" name="4_Deltek">
  <a:themeElements>
    <a:clrScheme name="Deltek Color Palette">
      <a:dk1>
        <a:srgbClr val="282727"/>
      </a:dk1>
      <a:lt1>
        <a:srgbClr val="FFFFFF"/>
      </a:lt1>
      <a:dk2>
        <a:srgbClr val="04325B"/>
      </a:dk2>
      <a:lt2>
        <a:srgbClr val="D9F3F8"/>
      </a:lt2>
      <a:accent1>
        <a:srgbClr val="12B5E9"/>
      </a:accent1>
      <a:accent2>
        <a:srgbClr val="02A09C"/>
      </a:accent2>
      <a:accent3>
        <a:srgbClr val="33B55B"/>
      </a:accent3>
      <a:accent4>
        <a:srgbClr val="F68905"/>
      </a:accent4>
      <a:accent5>
        <a:srgbClr val="7F4998"/>
      </a:accent5>
      <a:accent6>
        <a:srgbClr val="4C5E9B"/>
      </a:accent6>
      <a:hlink>
        <a:srgbClr val="12B5E9"/>
      </a:hlink>
      <a:folHlink>
        <a:srgbClr val="A7A7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50000"/>
            </a:schemeClr>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ltek" id="{51337FA7-50D1-3543-A39E-8B6A4347BA16}" vid="{EF796A01-4884-374B-B79F-BD24158C7E28}"/>
    </a:ext>
  </a:extLst>
</a:theme>
</file>

<file path=ppt/theme/theme7.xml><?xml version="1.0" encoding="utf-8"?>
<a:theme xmlns:a="http://schemas.openxmlformats.org/drawingml/2006/main" name="5_Deltek">
  <a:themeElements>
    <a:clrScheme name="Deltek Colors">
      <a:dk1>
        <a:srgbClr val="282727"/>
      </a:dk1>
      <a:lt1>
        <a:srgbClr val="FFFFFF"/>
      </a:lt1>
      <a:dk2>
        <a:srgbClr val="04325B"/>
      </a:dk2>
      <a:lt2>
        <a:srgbClr val="D9F3F8"/>
      </a:lt2>
      <a:accent1>
        <a:srgbClr val="04325B"/>
      </a:accent1>
      <a:accent2>
        <a:srgbClr val="0069AA"/>
      </a:accent2>
      <a:accent3>
        <a:srgbClr val="0098D6"/>
      </a:accent3>
      <a:accent4>
        <a:srgbClr val="13B5EA"/>
      </a:accent4>
      <a:accent5>
        <a:srgbClr val="A4E3ED"/>
      </a:accent5>
      <a:accent6>
        <a:srgbClr val="4F2683"/>
      </a:accent6>
      <a:hlink>
        <a:srgbClr val="12B5E9"/>
      </a:hlink>
      <a:folHlink>
        <a:srgbClr val="A7A7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50000"/>
            </a:schemeClr>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ovWin-PPT-Guidelines-2019" id="{07878424-5D87-4C82-8294-8816D75C70B7}" vid="{FA65EAC2-8210-49FE-B440-DE676CE8B140}"/>
    </a:ext>
  </a:extLst>
</a:theme>
</file>

<file path=ppt/theme/theme8.xml><?xml version="1.0" encoding="utf-8"?>
<a:theme xmlns:a="http://schemas.openxmlformats.org/drawingml/2006/main" name="6_Deltek">
  <a:themeElements>
    <a:clrScheme name="Deltek Color Palette">
      <a:dk1>
        <a:srgbClr val="282727"/>
      </a:dk1>
      <a:lt1>
        <a:srgbClr val="FFFFFF"/>
      </a:lt1>
      <a:dk2>
        <a:srgbClr val="04325B"/>
      </a:dk2>
      <a:lt2>
        <a:srgbClr val="D9F3F8"/>
      </a:lt2>
      <a:accent1>
        <a:srgbClr val="12B5E9"/>
      </a:accent1>
      <a:accent2>
        <a:srgbClr val="02A09C"/>
      </a:accent2>
      <a:accent3>
        <a:srgbClr val="33B55B"/>
      </a:accent3>
      <a:accent4>
        <a:srgbClr val="F68905"/>
      </a:accent4>
      <a:accent5>
        <a:srgbClr val="7F4998"/>
      </a:accent5>
      <a:accent6>
        <a:srgbClr val="4C5E9B"/>
      </a:accent6>
      <a:hlink>
        <a:srgbClr val="12B5E9"/>
      </a:hlink>
      <a:folHlink>
        <a:srgbClr val="A7A7D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bg1">
              <a:lumMod val="50000"/>
            </a:schemeClr>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ltek" id="{51337FA7-50D1-3543-A39E-8B6A4347BA16}" vid="{EF796A01-4884-374B-B79F-BD24158C7E2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8918</TotalTime>
  <Words>2923</Words>
  <Application>Microsoft Office PowerPoint</Application>
  <PresentationFormat>On-screen Show (4:3)</PresentationFormat>
  <Paragraphs>395</Paragraphs>
  <Slides>21</Slides>
  <Notes>8</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21</vt:i4>
      </vt:variant>
    </vt:vector>
  </HeadingPairs>
  <TitlesOfParts>
    <vt:vector size="43" baseType="lpstr">
      <vt:lpstr>.AppleSystemUIFont</vt:lpstr>
      <vt:lpstr>Arial</vt:lpstr>
      <vt:lpstr>Calibri</vt:lpstr>
      <vt:lpstr>Calibri Light</vt:lpstr>
      <vt:lpstr>Lato Light</vt:lpstr>
      <vt:lpstr>Montserrat</vt:lpstr>
      <vt:lpstr>OldErika</vt:lpstr>
      <vt:lpstr>Roboto Light</vt:lpstr>
      <vt:lpstr>Roboto Slab</vt:lpstr>
      <vt:lpstr>Segoe UI</vt:lpstr>
      <vt:lpstr>Source Sans Pro</vt:lpstr>
      <vt:lpstr>Titillium</vt:lpstr>
      <vt:lpstr>Trebuchet MS</vt:lpstr>
      <vt:lpstr>Wingdings</vt:lpstr>
      <vt:lpstr>Office Theme</vt:lpstr>
      <vt:lpstr>Deltek</vt:lpstr>
      <vt:lpstr>1_Deltek</vt:lpstr>
      <vt:lpstr>2_Deltek</vt:lpstr>
      <vt:lpstr>3_Deltek</vt:lpstr>
      <vt:lpstr>4_Deltek</vt:lpstr>
      <vt:lpstr>5_Deltek</vt:lpstr>
      <vt:lpstr>6_Deltek</vt:lpstr>
      <vt:lpstr>Is Your Business Prepared to Capitalize on 2023 Growth Opportunities</vt:lpstr>
      <vt:lpstr>PowerPoint Presentation</vt:lpstr>
      <vt:lpstr>Purpose Built For Project-Based Industries</vt:lpstr>
      <vt:lpstr>PowerPoint Presentation</vt:lpstr>
      <vt:lpstr>In FY 2022 Federal Contracting Jumped to Record Levels</vt:lpstr>
      <vt:lpstr>Most Small Business Classes Seeing Increased Spending</vt:lpstr>
      <vt:lpstr>PowerPoint Presentation</vt:lpstr>
      <vt:lpstr>PowerPoint Presentation</vt:lpstr>
      <vt:lpstr>Small Business Policy Trends</vt:lpstr>
      <vt:lpstr>Small Business Participation – Advancing Equity in Federal Procurement</vt:lpstr>
      <vt:lpstr>SDB Government-Wide Goal 12% in FY 2023 – Not Quite There Yet</vt:lpstr>
      <vt:lpstr>Methods OMB is Recommending to Agencies to Meet SDB Goals</vt:lpstr>
      <vt:lpstr>SBIR / STTR Overview</vt:lpstr>
      <vt:lpstr>Total Value of SBIR / STTR Contracts, per Fiscal Year</vt:lpstr>
      <vt:lpstr>2023 DOD Small Business Strategy</vt:lpstr>
      <vt:lpstr>The 4C Strategic Foundation for a Small Business in the Federal Market</vt:lpstr>
      <vt:lpstr>Capabilities</vt:lpstr>
      <vt:lpstr>Customers</vt:lpstr>
      <vt:lpstr>Contract Vehicles</vt:lpstr>
      <vt:lpstr>Compliance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Carter</dc:creator>
  <cp:lastModifiedBy>Kevin Plexico</cp:lastModifiedBy>
  <cp:revision>11</cp:revision>
  <dcterms:created xsi:type="dcterms:W3CDTF">2022-11-29T14:54:37Z</dcterms:created>
  <dcterms:modified xsi:type="dcterms:W3CDTF">2023-02-08T21:51:38Z</dcterms:modified>
</cp:coreProperties>
</file>