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66" r:id="rId3"/>
    <p:sldId id="262" r:id="rId4"/>
    <p:sldId id="263" r:id="rId5"/>
    <p:sldId id="276" r:id="rId6"/>
    <p:sldId id="277" r:id="rId7"/>
    <p:sldId id="278" r:id="rId8"/>
    <p:sldId id="279" r:id="rId9"/>
    <p:sldId id="274" r:id="rId10"/>
    <p:sldId id="269"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2C4F"/>
    <a:srgbClr val="BCBEC0"/>
    <a:srgbClr val="83A2B9"/>
    <a:srgbClr val="991320"/>
    <a:srgbClr val="6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6EEB67-5DD8-4DB2-AC48-9EB6B729DD49}" v="99" dt="2024-01-23T14:37:38.7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13"/>
    <p:restoredTop sz="96327"/>
  </p:normalViewPr>
  <p:slideViewPr>
    <p:cSldViewPr snapToGrid="0">
      <p:cViewPr varScale="1">
        <p:scale>
          <a:sx n="86" d="100"/>
          <a:sy n="86" d="100"/>
        </p:scale>
        <p:origin x="31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Plante, Renee" userId="32d6eccc-31e1-47fd-804a-1892fdfe1830" providerId="ADAL" clId="{B46EEB67-5DD8-4DB2-AC48-9EB6B729DD49}"/>
    <pc:docChg chg="undo custSel addSld delSld modSld">
      <pc:chgData name="LaPlante, Renee" userId="32d6eccc-31e1-47fd-804a-1892fdfe1830" providerId="ADAL" clId="{B46EEB67-5DD8-4DB2-AC48-9EB6B729DD49}" dt="2024-01-23T14:43:50.388" v="822" actId="18131"/>
      <pc:docMkLst>
        <pc:docMk/>
      </pc:docMkLst>
      <pc:sldChg chg="modSp mod">
        <pc:chgData name="LaPlante, Renee" userId="32d6eccc-31e1-47fd-804a-1892fdfe1830" providerId="ADAL" clId="{B46EEB67-5DD8-4DB2-AC48-9EB6B729DD49}" dt="2024-01-19T21:21:30.697" v="132" actId="14100"/>
        <pc:sldMkLst>
          <pc:docMk/>
          <pc:sldMk cId="4188437309" sldId="259"/>
        </pc:sldMkLst>
        <pc:spChg chg="mod">
          <ac:chgData name="LaPlante, Renee" userId="32d6eccc-31e1-47fd-804a-1892fdfe1830" providerId="ADAL" clId="{B46EEB67-5DD8-4DB2-AC48-9EB6B729DD49}" dt="2024-01-19T21:19:48.822" v="9" actId="403"/>
          <ac:spMkLst>
            <pc:docMk/>
            <pc:sldMk cId="4188437309" sldId="259"/>
            <ac:spMk id="2" creationId="{F6C1A070-A573-CE3B-BD95-26BCDA7FC664}"/>
          </ac:spMkLst>
        </pc:spChg>
        <pc:spChg chg="mod">
          <ac:chgData name="LaPlante, Renee" userId="32d6eccc-31e1-47fd-804a-1892fdfe1830" providerId="ADAL" clId="{B46EEB67-5DD8-4DB2-AC48-9EB6B729DD49}" dt="2024-01-19T21:21:30.697" v="132" actId="14100"/>
          <ac:spMkLst>
            <pc:docMk/>
            <pc:sldMk cId="4188437309" sldId="259"/>
            <ac:spMk id="3" creationId="{3D96AC32-5060-E77C-B30F-ADA99BA58935}"/>
          </ac:spMkLst>
        </pc:spChg>
      </pc:sldChg>
      <pc:sldChg chg="addSp delSp modSp mod">
        <pc:chgData name="LaPlante, Renee" userId="32d6eccc-31e1-47fd-804a-1892fdfe1830" providerId="ADAL" clId="{B46EEB67-5DD8-4DB2-AC48-9EB6B729DD49}" dt="2024-01-22T14:35:17.452" v="693" actId="113"/>
        <pc:sldMkLst>
          <pc:docMk/>
          <pc:sldMk cId="1390346932" sldId="262"/>
        </pc:sldMkLst>
        <pc:spChg chg="mod">
          <ac:chgData name="LaPlante, Renee" userId="32d6eccc-31e1-47fd-804a-1892fdfe1830" providerId="ADAL" clId="{B46EEB67-5DD8-4DB2-AC48-9EB6B729DD49}" dt="2024-01-19T21:26:26.961" v="204" actId="20577"/>
          <ac:spMkLst>
            <pc:docMk/>
            <pc:sldMk cId="1390346932" sldId="262"/>
            <ac:spMk id="2" creationId="{D3BFE808-53E3-27DE-ECD5-532463E40063}"/>
          </ac:spMkLst>
        </pc:spChg>
        <pc:spChg chg="mod">
          <ac:chgData name="LaPlante, Renee" userId="32d6eccc-31e1-47fd-804a-1892fdfe1830" providerId="ADAL" clId="{B46EEB67-5DD8-4DB2-AC48-9EB6B729DD49}" dt="2024-01-19T21:34:03.962" v="259" actId="1076"/>
          <ac:spMkLst>
            <pc:docMk/>
            <pc:sldMk cId="1390346932" sldId="262"/>
            <ac:spMk id="3" creationId="{57A499C3-EB3B-1C59-1A6B-467324D1CE99}"/>
          </ac:spMkLst>
        </pc:spChg>
        <pc:spChg chg="mod">
          <ac:chgData name="LaPlante, Renee" userId="32d6eccc-31e1-47fd-804a-1892fdfe1830" providerId="ADAL" clId="{B46EEB67-5DD8-4DB2-AC48-9EB6B729DD49}" dt="2024-01-22T14:35:17.452" v="693" actId="113"/>
          <ac:spMkLst>
            <pc:docMk/>
            <pc:sldMk cId="1390346932" sldId="262"/>
            <ac:spMk id="4" creationId="{6080A10A-4E73-2F1C-8FB9-D8753B63742D}"/>
          </ac:spMkLst>
        </pc:spChg>
        <pc:spChg chg="del">
          <ac:chgData name="LaPlante, Renee" userId="32d6eccc-31e1-47fd-804a-1892fdfe1830" providerId="ADAL" clId="{B46EEB67-5DD8-4DB2-AC48-9EB6B729DD49}" dt="2024-01-19T21:27:05.253" v="217"/>
          <ac:spMkLst>
            <pc:docMk/>
            <pc:sldMk cId="1390346932" sldId="262"/>
            <ac:spMk id="5" creationId="{0764C9B0-B281-9AEE-B890-5C6D2B7F702A}"/>
          </ac:spMkLst>
        </pc:spChg>
        <pc:graphicFrameChg chg="add mod modGraphic">
          <ac:chgData name="LaPlante, Renee" userId="32d6eccc-31e1-47fd-804a-1892fdfe1830" providerId="ADAL" clId="{B46EEB67-5DD8-4DB2-AC48-9EB6B729DD49}" dt="2024-01-22T13:55:00.914" v="647" actId="20577"/>
          <ac:graphicFrameMkLst>
            <pc:docMk/>
            <pc:sldMk cId="1390346932" sldId="262"/>
            <ac:graphicFrameMk id="7" creationId="{3F498005-90A0-2102-45D4-7038837A21B4}"/>
          </ac:graphicFrameMkLst>
        </pc:graphicFrameChg>
        <pc:graphicFrameChg chg="add mod modGraphic">
          <ac:chgData name="LaPlante, Renee" userId="32d6eccc-31e1-47fd-804a-1892fdfe1830" providerId="ADAL" clId="{B46EEB67-5DD8-4DB2-AC48-9EB6B729DD49}" dt="2024-01-22T13:54:15.764" v="643" actId="20577"/>
          <ac:graphicFrameMkLst>
            <pc:docMk/>
            <pc:sldMk cId="1390346932" sldId="262"/>
            <ac:graphicFrameMk id="8" creationId="{AFD67429-4D22-E92E-00C5-10B67C2705F4}"/>
          </ac:graphicFrameMkLst>
        </pc:graphicFrameChg>
        <pc:graphicFrameChg chg="add mod">
          <ac:chgData name="LaPlante, Renee" userId="32d6eccc-31e1-47fd-804a-1892fdfe1830" providerId="ADAL" clId="{B46EEB67-5DD8-4DB2-AC48-9EB6B729DD49}" dt="2024-01-22T13:54:25.230" v="644"/>
          <ac:graphicFrameMkLst>
            <pc:docMk/>
            <pc:sldMk cId="1390346932" sldId="262"/>
            <ac:graphicFrameMk id="9" creationId="{BA6707AD-5DE9-227F-6D02-88194E246A5F}"/>
          </ac:graphicFrameMkLst>
        </pc:graphicFrameChg>
        <pc:picChg chg="add mod modCrop">
          <ac:chgData name="LaPlante, Renee" userId="32d6eccc-31e1-47fd-804a-1892fdfe1830" providerId="ADAL" clId="{B46EEB67-5DD8-4DB2-AC48-9EB6B729DD49}" dt="2024-01-19T21:59:57.194" v="584" actId="18131"/>
          <ac:picMkLst>
            <pc:docMk/>
            <pc:sldMk cId="1390346932" sldId="262"/>
            <ac:picMk id="6" creationId="{F0CD28E1-8C95-62A3-C751-7E91396AEC56}"/>
          </ac:picMkLst>
        </pc:picChg>
      </pc:sldChg>
      <pc:sldChg chg="addSp delSp modSp mod">
        <pc:chgData name="LaPlante, Renee" userId="32d6eccc-31e1-47fd-804a-1892fdfe1830" providerId="ADAL" clId="{B46EEB67-5DD8-4DB2-AC48-9EB6B729DD49}" dt="2024-01-23T14:36:37.416" v="819" actId="18131"/>
        <pc:sldMkLst>
          <pc:docMk/>
          <pc:sldMk cId="4292029921" sldId="263"/>
        </pc:sldMkLst>
        <pc:spChg chg="mod">
          <ac:chgData name="LaPlante, Renee" userId="32d6eccc-31e1-47fd-804a-1892fdfe1830" providerId="ADAL" clId="{B46EEB67-5DD8-4DB2-AC48-9EB6B729DD49}" dt="2024-01-19T21:30:03.722" v="223"/>
          <ac:spMkLst>
            <pc:docMk/>
            <pc:sldMk cId="4292029921" sldId="263"/>
            <ac:spMk id="2" creationId="{D3967979-AAB0-0AAD-9630-A86D0934BB7E}"/>
          </ac:spMkLst>
        </pc:spChg>
        <pc:spChg chg="mod">
          <ac:chgData name="LaPlante, Renee" userId="32d6eccc-31e1-47fd-804a-1892fdfe1830" providerId="ADAL" clId="{B46EEB67-5DD8-4DB2-AC48-9EB6B729DD49}" dt="2024-01-19T21:33:24.922" v="254" actId="1076"/>
          <ac:spMkLst>
            <pc:docMk/>
            <pc:sldMk cId="4292029921" sldId="263"/>
            <ac:spMk id="3" creationId="{900AB98C-40F2-0C9D-10D2-612B84E7E8D3}"/>
          </ac:spMkLst>
        </pc:spChg>
        <pc:spChg chg="mod">
          <ac:chgData name="LaPlante, Renee" userId="32d6eccc-31e1-47fd-804a-1892fdfe1830" providerId="ADAL" clId="{B46EEB67-5DD8-4DB2-AC48-9EB6B729DD49}" dt="2024-01-22T14:35:21.187" v="695"/>
          <ac:spMkLst>
            <pc:docMk/>
            <pc:sldMk cId="4292029921" sldId="263"/>
            <ac:spMk id="4" creationId="{62F00A57-51C6-CCD5-931E-3BD4C6D7724F}"/>
          </ac:spMkLst>
        </pc:spChg>
        <pc:spChg chg="del">
          <ac:chgData name="LaPlante, Renee" userId="32d6eccc-31e1-47fd-804a-1892fdfe1830" providerId="ADAL" clId="{B46EEB67-5DD8-4DB2-AC48-9EB6B729DD49}" dt="2024-01-19T21:34:51.858" v="276"/>
          <ac:spMkLst>
            <pc:docMk/>
            <pc:sldMk cId="4292029921" sldId="263"/>
            <ac:spMk id="5" creationId="{2D43E724-7F56-A3DE-7014-0D93E95C3B39}"/>
          </ac:spMkLst>
        </pc:spChg>
        <pc:graphicFrameChg chg="add mod modGraphic">
          <ac:chgData name="LaPlante, Renee" userId="32d6eccc-31e1-47fd-804a-1892fdfe1830" providerId="ADAL" clId="{B46EEB67-5DD8-4DB2-AC48-9EB6B729DD49}" dt="2024-01-22T14:00:47.449" v="653" actId="14100"/>
          <ac:graphicFrameMkLst>
            <pc:docMk/>
            <pc:sldMk cId="4292029921" sldId="263"/>
            <ac:graphicFrameMk id="7" creationId="{6F1AD528-8405-7A67-03B0-5BC998B959BE}"/>
          </ac:graphicFrameMkLst>
        </pc:graphicFrameChg>
        <pc:graphicFrameChg chg="add mod">
          <ac:chgData name="LaPlante, Renee" userId="32d6eccc-31e1-47fd-804a-1892fdfe1830" providerId="ADAL" clId="{B46EEB67-5DD8-4DB2-AC48-9EB6B729DD49}" dt="2024-01-22T14:00:23.791" v="648"/>
          <ac:graphicFrameMkLst>
            <pc:docMk/>
            <pc:sldMk cId="4292029921" sldId="263"/>
            <ac:graphicFrameMk id="8" creationId="{2A2C28A4-C0EC-63E1-97C2-0ADA032A6B7C}"/>
          </ac:graphicFrameMkLst>
        </pc:graphicFrameChg>
        <pc:graphicFrameChg chg="add mod modGraphic">
          <ac:chgData name="LaPlante, Renee" userId="32d6eccc-31e1-47fd-804a-1892fdfe1830" providerId="ADAL" clId="{B46EEB67-5DD8-4DB2-AC48-9EB6B729DD49}" dt="2024-01-22T14:00:33.935" v="650" actId="20577"/>
          <ac:graphicFrameMkLst>
            <pc:docMk/>
            <pc:sldMk cId="4292029921" sldId="263"/>
            <ac:graphicFrameMk id="9" creationId="{D9306553-D237-0AC4-7F70-6FC65799553A}"/>
          </ac:graphicFrameMkLst>
        </pc:graphicFrameChg>
        <pc:picChg chg="add mod modCrop">
          <ac:chgData name="LaPlante, Renee" userId="32d6eccc-31e1-47fd-804a-1892fdfe1830" providerId="ADAL" clId="{B46EEB67-5DD8-4DB2-AC48-9EB6B729DD49}" dt="2024-01-23T14:36:37.416" v="819" actId="18131"/>
          <ac:picMkLst>
            <pc:docMk/>
            <pc:sldMk cId="4292029921" sldId="263"/>
            <ac:picMk id="6" creationId="{2DDF46E2-D637-B5E7-8DAA-1C10D5DE4606}"/>
          </ac:picMkLst>
        </pc:picChg>
      </pc:sldChg>
      <pc:sldChg chg="del">
        <pc:chgData name="LaPlante, Renee" userId="32d6eccc-31e1-47fd-804a-1892fdfe1830" providerId="ADAL" clId="{B46EEB67-5DD8-4DB2-AC48-9EB6B729DD49}" dt="2024-01-19T21:46:46.057" v="397" actId="47"/>
        <pc:sldMkLst>
          <pc:docMk/>
          <pc:sldMk cId="121839467" sldId="264"/>
        </pc:sldMkLst>
      </pc:sldChg>
      <pc:sldChg chg="modSp add del mod">
        <pc:chgData name="LaPlante, Renee" userId="32d6eccc-31e1-47fd-804a-1892fdfe1830" providerId="ADAL" clId="{B46EEB67-5DD8-4DB2-AC48-9EB6B729DD49}" dt="2024-01-22T14:43:59.809" v="734" actId="47"/>
        <pc:sldMkLst>
          <pc:docMk/>
          <pc:sldMk cId="2973757778" sldId="265"/>
        </pc:sldMkLst>
        <pc:spChg chg="mod">
          <ac:chgData name="LaPlante, Renee" userId="32d6eccc-31e1-47fd-804a-1892fdfe1830" providerId="ADAL" clId="{B46EEB67-5DD8-4DB2-AC48-9EB6B729DD49}" dt="2024-01-22T14:42:44.475" v="720" actId="14100"/>
          <ac:spMkLst>
            <pc:docMk/>
            <pc:sldMk cId="2973757778" sldId="265"/>
            <ac:spMk id="2" creationId="{25B90426-DF90-1531-825E-392EAB377D54}"/>
          </ac:spMkLst>
        </pc:spChg>
        <pc:spChg chg="mod">
          <ac:chgData name="LaPlante, Renee" userId="32d6eccc-31e1-47fd-804a-1892fdfe1830" providerId="ADAL" clId="{B46EEB67-5DD8-4DB2-AC48-9EB6B729DD49}" dt="2024-01-22T14:42:24.498" v="716" actId="20577"/>
          <ac:spMkLst>
            <pc:docMk/>
            <pc:sldMk cId="2973757778" sldId="265"/>
            <ac:spMk id="3" creationId="{F78C7B87-6377-C03F-B98C-D054DF808E37}"/>
          </ac:spMkLst>
        </pc:spChg>
      </pc:sldChg>
      <pc:sldChg chg="modSp add del mod">
        <pc:chgData name="LaPlante, Renee" userId="32d6eccc-31e1-47fd-804a-1892fdfe1830" providerId="ADAL" clId="{B46EEB67-5DD8-4DB2-AC48-9EB6B729DD49}" dt="2024-01-22T16:52:17.971" v="769" actId="1076"/>
        <pc:sldMkLst>
          <pc:docMk/>
          <pc:sldMk cId="3386342014" sldId="266"/>
        </pc:sldMkLst>
        <pc:spChg chg="mod">
          <ac:chgData name="LaPlante, Renee" userId="32d6eccc-31e1-47fd-804a-1892fdfe1830" providerId="ADAL" clId="{B46EEB67-5DD8-4DB2-AC48-9EB6B729DD49}" dt="2024-01-22T16:52:03.980" v="768" actId="20577"/>
          <ac:spMkLst>
            <pc:docMk/>
            <pc:sldMk cId="3386342014" sldId="266"/>
            <ac:spMk id="2" creationId="{F6B01947-4859-D114-9866-575B59AA0BA5}"/>
          </ac:spMkLst>
        </pc:spChg>
        <pc:spChg chg="mod">
          <ac:chgData name="LaPlante, Renee" userId="32d6eccc-31e1-47fd-804a-1892fdfe1830" providerId="ADAL" clId="{B46EEB67-5DD8-4DB2-AC48-9EB6B729DD49}" dt="2024-01-22T16:52:17.971" v="769" actId="1076"/>
          <ac:spMkLst>
            <pc:docMk/>
            <pc:sldMk cId="3386342014" sldId="266"/>
            <ac:spMk id="3" creationId="{82CB2492-BEBC-B18D-37E0-8F1EDDACED56}"/>
          </ac:spMkLst>
        </pc:spChg>
      </pc:sldChg>
      <pc:sldChg chg="modSp mod">
        <pc:chgData name="LaPlante, Renee" userId="32d6eccc-31e1-47fd-804a-1892fdfe1830" providerId="ADAL" clId="{B46EEB67-5DD8-4DB2-AC48-9EB6B729DD49}" dt="2024-01-23T14:34:03.356" v="813"/>
        <pc:sldMkLst>
          <pc:docMk/>
          <pc:sldMk cId="2957762888" sldId="267"/>
        </pc:sldMkLst>
        <pc:spChg chg="mod">
          <ac:chgData name="LaPlante, Renee" userId="32d6eccc-31e1-47fd-804a-1892fdfe1830" providerId="ADAL" clId="{B46EEB67-5DD8-4DB2-AC48-9EB6B729DD49}" dt="2024-01-19T21:44:25.583" v="348" actId="1076"/>
          <ac:spMkLst>
            <pc:docMk/>
            <pc:sldMk cId="2957762888" sldId="267"/>
            <ac:spMk id="2" creationId="{1CECC20C-B454-9C6A-09AD-14D34545F827}"/>
          </ac:spMkLst>
        </pc:spChg>
        <pc:spChg chg="mod">
          <ac:chgData name="LaPlante, Renee" userId="32d6eccc-31e1-47fd-804a-1892fdfe1830" providerId="ADAL" clId="{B46EEB67-5DD8-4DB2-AC48-9EB6B729DD49}" dt="2024-01-19T21:44:25.583" v="348" actId="1076"/>
          <ac:spMkLst>
            <pc:docMk/>
            <pc:sldMk cId="2957762888" sldId="267"/>
            <ac:spMk id="3" creationId="{5A9CB34D-CA4D-B93E-4B19-91537929EEC2}"/>
          </ac:spMkLst>
        </pc:spChg>
        <pc:spChg chg="mod">
          <ac:chgData name="LaPlante, Renee" userId="32d6eccc-31e1-47fd-804a-1892fdfe1830" providerId="ADAL" clId="{B46EEB67-5DD8-4DB2-AC48-9EB6B729DD49}" dt="2024-01-19T21:44:25.583" v="348" actId="1076"/>
          <ac:spMkLst>
            <pc:docMk/>
            <pc:sldMk cId="2957762888" sldId="267"/>
            <ac:spMk id="4" creationId="{B0727E99-C402-F78A-E69B-BA87D202800D}"/>
          </ac:spMkLst>
        </pc:spChg>
        <pc:spChg chg="mod">
          <ac:chgData name="LaPlante, Renee" userId="32d6eccc-31e1-47fd-804a-1892fdfe1830" providerId="ADAL" clId="{B46EEB67-5DD8-4DB2-AC48-9EB6B729DD49}" dt="2024-01-19T21:44:25.583" v="348" actId="1076"/>
          <ac:spMkLst>
            <pc:docMk/>
            <pc:sldMk cId="2957762888" sldId="267"/>
            <ac:spMk id="5" creationId="{9CBD8368-2F8D-D204-A367-2B2A3D9B9C5C}"/>
          </ac:spMkLst>
        </pc:spChg>
        <pc:spChg chg="mod">
          <ac:chgData name="LaPlante, Renee" userId="32d6eccc-31e1-47fd-804a-1892fdfe1830" providerId="ADAL" clId="{B46EEB67-5DD8-4DB2-AC48-9EB6B729DD49}" dt="2024-01-19T21:44:42.338" v="362" actId="1076"/>
          <ac:spMkLst>
            <pc:docMk/>
            <pc:sldMk cId="2957762888" sldId="267"/>
            <ac:spMk id="6" creationId="{2BF0E93E-12AE-5C9F-1AA7-2BA9BB1484BD}"/>
          </ac:spMkLst>
        </pc:spChg>
        <pc:spChg chg="mod">
          <ac:chgData name="LaPlante, Renee" userId="32d6eccc-31e1-47fd-804a-1892fdfe1830" providerId="ADAL" clId="{B46EEB67-5DD8-4DB2-AC48-9EB6B729DD49}" dt="2024-01-19T21:44:42.338" v="362" actId="1076"/>
          <ac:spMkLst>
            <pc:docMk/>
            <pc:sldMk cId="2957762888" sldId="267"/>
            <ac:spMk id="7" creationId="{6972421F-0F86-1A8C-39D3-04B9240FD279}"/>
          </ac:spMkLst>
        </pc:spChg>
        <pc:spChg chg="mod">
          <ac:chgData name="LaPlante, Renee" userId="32d6eccc-31e1-47fd-804a-1892fdfe1830" providerId="ADAL" clId="{B46EEB67-5DD8-4DB2-AC48-9EB6B729DD49}" dt="2024-01-22T16:35:47.272" v="752"/>
          <ac:spMkLst>
            <pc:docMk/>
            <pc:sldMk cId="2957762888" sldId="267"/>
            <ac:spMk id="8" creationId="{D915B4D4-5D4E-48EA-AE4A-DFEA3B684587}"/>
          </ac:spMkLst>
        </pc:spChg>
        <pc:spChg chg="mod">
          <ac:chgData name="LaPlante, Renee" userId="32d6eccc-31e1-47fd-804a-1892fdfe1830" providerId="ADAL" clId="{B46EEB67-5DD8-4DB2-AC48-9EB6B729DD49}" dt="2024-01-19T21:44:42.338" v="362" actId="1076"/>
          <ac:spMkLst>
            <pc:docMk/>
            <pc:sldMk cId="2957762888" sldId="267"/>
            <ac:spMk id="9" creationId="{9904037C-AA75-D720-D35D-BD7C089A7D39}"/>
          </ac:spMkLst>
        </pc:spChg>
        <pc:spChg chg="mod">
          <ac:chgData name="LaPlante, Renee" userId="32d6eccc-31e1-47fd-804a-1892fdfe1830" providerId="ADAL" clId="{B46EEB67-5DD8-4DB2-AC48-9EB6B729DD49}" dt="2024-01-19T21:44:25.583" v="348" actId="1076"/>
          <ac:spMkLst>
            <pc:docMk/>
            <pc:sldMk cId="2957762888" sldId="267"/>
            <ac:spMk id="10" creationId="{803B0635-4A73-5FAA-08C0-E174CA2CE565}"/>
          </ac:spMkLst>
        </pc:spChg>
        <pc:spChg chg="mod">
          <ac:chgData name="LaPlante, Renee" userId="32d6eccc-31e1-47fd-804a-1892fdfe1830" providerId="ADAL" clId="{B46EEB67-5DD8-4DB2-AC48-9EB6B729DD49}" dt="2024-01-19T21:44:25.583" v="348" actId="1076"/>
          <ac:spMkLst>
            <pc:docMk/>
            <pc:sldMk cId="2957762888" sldId="267"/>
            <ac:spMk id="11" creationId="{D47A5427-02B4-A61E-701F-8B68A72A24F8}"/>
          </ac:spMkLst>
        </pc:spChg>
        <pc:spChg chg="mod">
          <ac:chgData name="LaPlante, Renee" userId="32d6eccc-31e1-47fd-804a-1892fdfe1830" providerId="ADAL" clId="{B46EEB67-5DD8-4DB2-AC48-9EB6B729DD49}" dt="2024-01-19T21:44:25.583" v="348" actId="1076"/>
          <ac:spMkLst>
            <pc:docMk/>
            <pc:sldMk cId="2957762888" sldId="267"/>
            <ac:spMk id="12" creationId="{6F0587D2-2A69-35AB-38E3-90B1FE6D02FD}"/>
          </ac:spMkLst>
        </pc:spChg>
        <pc:spChg chg="mod">
          <ac:chgData name="LaPlante, Renee" userId="32d6eccc-31e1-47fd-804a-1892fdfe1830" providerId="ADAL" clId="{B46EEB67-5DD8-4DB2-AC48-9EB6B729DD49}" dt="2024-01-19T21:44:25.583" v="348" actId="1076"/>
          <ac:spMkLst>
            <pc:docMk/>
            <pc:sldMk cId="2957762888" sldId="267"/>
            <ac:spMk id="13" creationId="{40252044-352C-9848-D68D-D4CBD2C308B0}"/>
          </ac:spMkLst>
        </pc:spChg>
        <pc:spChg chg="mod">
          <ac:chgData name="LaPlante, Renee" userId="32d6eccc-31e1-47fd-804a-1892fdfe1830" providerId="ADAL" clId="{B46EEB67-5DD8-4DB2-AC48-9EB6B729DD49}" dt="2024-01-19T21:44:42.338" v="362" actId="1076"/>
          <ac:spMkLst>
            <pc:docMk/>
            <pc:sldMk cId="2957762888" sldId="267"/>
            <ac:spMk id="14" creationId="{72401AD2-2C82-6D2F-A354-55CD690B1486}"/>
          </ac:spMkLst>
        </pc:spChg>
        <pc:spChg chg="mod">
          <ac:chgData name="LaPlante, Renee" userId="32d6eccc-31e1-47fd-804a-1892fdfe1830" providerId="ADAL" clId="{B46EEB67-5DD8-4DB2-AC48-9EB6B729DD49}" dt="2024-01-19T21:44:42.338" v="362" actId="1076"/>
          <ac:spMkLst>
            <pc:docMk/>
            <pc:sldMk cId="2957762888" sldId="267"/>
            <ac:spMk id="15" creationId="{B4A2F113-69DB-A5D7-2472-344F1543DCC6}"/>
          </ac:spMkLst>
        </pc:spChg>
        <pc:spChg chg="mod">
          <ac:chgData name="LaPlante, Renee" userId="32d6eccc-31e1-47fd-804a-1892fdfe1830" providerId="ADAL" clId="{B46EEB67-5DD8-4DB2-AC48-9EB6B729DD49}" dt="2024-01-19T21:44:42.338" v="362" actId="1076"/>
          <ac:spMkLst>
            <pc:docMk/>
            <pc:sldMk cId="2957762888" sldId="267"/>
            <ac:spMk id="16" creationId="{141FD97B-64D3-86C6-0FAB-C82DC45EB6BB}"/>
          </ac:spMkLst>
        </pc:spChg>
        <pc:spChg chg="mod">
          <ac:chgData name="LaPlante, Renee" userId="32d6eccc-31e1-47fd-804a-1892fdfe1830" providerId="ADAL" clId="{B46EEB67-5DD8-4DB2-AC48-9EB6B729DD49}" dt="2024-01-23T14:33:48.961" v="811"/>
          <ac:spMkLst>
            <pc:docMk/>
            <pc:sldMk cId="2957762888" sldId="267"/>
            <ac:spMk id="17" creationId="{1102EA11-AE1A-7E5B-DB60-6A92F66B37FC}"/>
          </ac:spMkLst>
        </pc:spChg>
        <pc:spChg chg="mod">
          <ac:chgData name="LaPlante, Renee" userId="32d6eccc-31e1-47fd-804a-1892fdfe1830" providerId="ADAL" clId="{B46EEB67-5DD8-4DB2-AC48-9EB6B729DD49}" dt="2024-01-23T14:33:55.856" v="812"/>
          <ac:spMkLst>
            <pc:docMk/>
            <pc:sldMk cId="2957762888" sldId="267"/>
            <ac:spMk id="18" creationId="{850F8179-C5CC-1B8F-B9C7-AE58A3044115}"/>
          </ac:spMkLst>
        </pc:spChg>
        <pc:spChg chg="mod">
          <ac:chgData name="LaPlante, Renee" userId="32d6eccc-31e1-47fd-804a-1892fdfe1830" providerId="ADAL" clId="{B46EEB67-5DD8-4DB2-AC48-9EB6B729DD49}" dt="2024-01-23T14:34:03.356" v="813"/>
          <ac:spMkLst>
            <pc:docMk/>
            <pc:sldMk cId="2957762888" sldId="267"/>
            <ac:spMk id="19" creationId="{0274C55E-65DD-CB31-8105-2BBF456018AB}"/>
          </ac:spMkLst>
        </pc:spChg>
        <pc:spChg chg="mod">
          <ac:chgData name="LaPlante, Renee" userId="32d6eccc-31e1-47fd-804a-1892fdfe1830" providerId="ADAL" clId="{B46EEB67-5DD8-4DB2-AC48-9EB6B729DD49}" dt="2024-01-22T14:31:07.660" v="692" actId="20577"/>
          <ac:spMkLst>
            <pc:docMk/>
            <pc:sldMk cId="2957762888" sldId="267"/>
            <ac:spMk id="20" creationId="{9DBD9DF4-3C4E-0C25-048E-479D86BA1AF8}"/>
          </ac:spMkLst>
        </pc:spChg>
        <pc:spChg chg="mod">
          <ac:chgData name="LaPlante, Renee" userId="32d6eccc-31e1-47fd-804a-1892fdfe1830" providerId="ADAL" clId="{B46EEB67-5DD8-4DB2-AC48-9EB6B729DD49}" dt="2024-01-19T21:44:42.338" v="362" actId="1076"/>
          <ac:spMkLst>
            <pc:docMk/>
            <pc:sldMk cId="2957762888" sldId="267"/>
            <ac:spMk id="21" creationId="{2A4E212B-DC13-9F7F-B8FD-098410EE882E}"/>
          </ac:spMkLst>
        </pc:spChg>
        <pc:spChg chg="mod">
          <ac:chgData name="LaPlante, Renee" userId="32d6eccc-31e1-47fd-804a-1892fdfe1830" providerId="ADAL" clId="{B46EEB67-5DD8-4DB2-AC48-9EB6B729DD49}" dt="2024-01-19T21:44:42.338" v="362" actId="1076"/>
          <ac:spMkLst>
            <pc:docMk/>
            <pc:sldMk cId="2957762888" sldId="267"/>
            <ac:spMk id="22" creationId="{C1EA891A-CC88-58A9-3AE7-B9A42C47102C}"/>
          </ac:spMkLst>
        </pc:spChg>
        <pc:spChg chg="mod">
          <ac:chgData name="LaPlante, Renee" userId="32d6eccc-31e1-47fd-804a-1892fdfe1830" providerId="ADAL" clId="{B46EEB67-5DD8-4DB2-AC48-9EB6B729DD49}" dt="2024-01-22T16:37:43.323" v="757"/>
          <ac:spMkLst>
            <pc:docMk/>
            <pc:sldMk cId="2957762888" sldId="267"/>
            <ac:spMk id="23" creationId="{04784989-C0EC-F12F-0660-9AFC324CD781}"/>
          </ac:spMkLst>
        </pc:spChg>
        <pc:spChg chg="mod">
          <ac:chgData name="LaPlante, Renee" userId="32d6eccc-31e1-47fd-804a-1892fdfe1830" providerId="ADAL" clId="{B46EEB67-5DD8-4DB2-AC48-9EB6B729DD49}" dt="2024-01-19T21:44:42.338" v="362" actId="1076"/>
          <ac:spMkLst>
            <pc:docMk/>
            <pc:sldMk cId="2957762888" sldId="267"/>
            <ac:spMk id="24" creationId="{AACC8D83-8610-3036-AB8C-DEC421598F81}"/>
          </ac:spMkLst>
        </pc:spChg>
        <pc:spChg chg="mod">
          <ac:chgData name="LaPlante, Renee" userId="32d6eccc-31e1-47fd-804a-1892fdfe1830" providerId="ADAL" clId="{B46EEB67-5DD8-4DB2-AC48-9EB6B729DD49}" dt="2024-01-19T21:44:42.338" v="362" actId="1076"/>
          <ac:spMkLst>
            <pc:docMk/>
            <pc:sldMk cId="2957762888" sldId="267"/>
            <ac:spMk id="25" creationId="{A6FB3301-341A-DF3B-FC8F-46A6C502AB0D}"/>
          </ac:spMkLst>
        </pc:spChg>
      </pc:sldChg>
      <pc:sldChg chg="del">
        <pc:chgData name="LaPlante, Renee" userId="32d6eccc-31e1-47fd-804a-1892fdfe1830" providerId="ADAL" clId="{B46EEB67-5DD8-4DB2-AC48-9EB6B729DD49}" dt="2024-01-19T21:46:46.057" v="397" actId="47"/>
        <pc:sldMkLst>
          <pc:docMk/>
          <pc:sldMk cId="2124052944" sldId="273"/>
        </pc:sldMkLst>
      </pc:sldChg>
      <pc:sldChg chg="addSp delSp modSp mod modClrScheme chgLayout">
        <pc:chgData name="LaPlante, Renee" userId="32d6eccc-31e1-47fd-804a-1892fdfe1830" providerId="ADAL" clId="{B46EEB67-5DD8-4DB2-AC48-9EB6B729DD49}" dt="2024-01-23T14:37:38.741" v="820"/>
        <pc:sldMkLst>
          <pc:docMk/>
          <pc:sldMk cId="1058434336" sldId="274"/>
        </pc:sldMkLst>
        <pc:spChg chg="del">
          <ac:chgData name="LaPlante, Renee" userId="32d6eccc-31e1-47fd-804a-1892fdfe1830" providerId="ADAL" clId="{B46EEB67-5DD8-4DB2-AC48-9EB6B729DD49}" dt="2024-01-19T21:48:21.206" v="412" actId="478"/>
          <ac:spMkLst>
            <pc:docMk/>
            <pc:sldMk cId="1058434336" sldId="274"/>
            <ac:spMk id="2" creationId="{214ACCA4-E3F4-6603-977E-DEF344653640}"/>
          </ac:spMkLst>
        </pc:spChg>
        <pc:spChg chg="add del mod ord">
          <ac:chgData name="LaPlante, Renee" userId="32d6eccc-31e1-47fd-804a-1892fdfe1830" providerId="ADAL" clId="{B46EEB67-5DD8-4DB2-AC48-9EB6B729DD49}" dt="2024-01-22T14:56:01.550" v="738" actId="478"/>
          <ac:spMkLst>
            <pc:docMk/>
            <pc:sldMk cId="1058434336" sldId="274"/>
            <ac:spMk id="2" creationId="{679D8FE5-1626-EB92-7E23-2EC4B78447FF}"/>
          </ac:spMkLst>
        </pc:spChg>
        <pc:spChg chg="mod ord">
          <ac:chgData name="LaPlante, Renee" userId="32d6eccc-31e1-47fd-804a-1892fdfe1830" providerId="ADAL" clId="{B46EEB67-5DD8-4DB2-AC48-9EB6B729DD49}" dt="2024-01-22T14:56:06.785" v="740" actId="14100"/>
          <ac:spMkLst>
            <pc:docMk/>
            <pc:sldMk cId="1058434336" sldId="274"/>
            <ac:spMk id="3" creationId="{FBBF2038-F633-D676-9B9E-DC763BFF9FF7}"/>
          </ac:spMkLst>
        </pc:spChg>
        <pc:graphicFrameChg chg="add mod modGraphic">
          <ac:chgData name="LaPlante, Renee" userId="32d6eccc-31e1-47fd-804a-1892fdfe1830" providerId="ADAL" clId="{B46EEB67-5DD8-4DB2-AC48-9EB6B729DD49}" dt="2024-01-23T14:37:38.741" v="820"/>
          <ac:graphicFrameMkLst>
            <pc:docMk/>
            <pc:sldMk cId="1058434336" sldId="274"/>
            <ac:graphicFrameMk id="4" creationId="{351CFFB5-0BBB-CF5C-3BB7-BC19DBF77647}"/>
          </ac:graphicFrameMkLst>
        </pc:graphicFrameChg>
        <pc:graphicFrameChg chg="add del mod modGraphic">
          <ac:chgData name="LaPlante, Renee" userId="32d6eccc-31e1-47fd-804a-1892fdfe1830" providerId="ADAL" clId="{B46EEB67-5DD8-4DB2-AC48-9EB6B729DD49}" dt="2024-01-19T21:48:19.275" v="411" actId="21"/>
          <ac:graphicFrameMkLst>
            <pc:docMk/>
            <pc:sldMk cId="1058434336" sldId="274"/>
            <ac:graphicFrameMk id="4" creationId="{847825AB-83EB-CBEB-75E7-4F7B41C2E3DB}"/>
          </ac:graphicFrameMkLst>
        </pc:graphicFrameChg>
        <pc:graphicFrameChg chg="add del mod modGraphic">
          <ac:chgData name="LaPlante, Renee" userId="32d6eccc-31e1-47fd-804a-1892fdfe1830" providerId="ADAL" clId="{B46EEB67-5DD8-4DB2-AC48-9EB6B729DD49}" dt="2024-01-22T14:55:58.884" v="737" actId="21"/>
          <ac:graphicFrameMkLst>
            <pc:docMk/>
            <pc:sldMk cId="1058434336" sldId="274"/>
            <ac:graphicFrameMk id="5" creationId="{BFED9707-A68E-A320-3AED-6E47F4F0401B}"/>
          </ac:graphicFrameMkLst>
        </pc:graphicFrameChg>
        <pc:graphicFrameChg chg="add del mod">
          <ac:chgData name="LaPlante, Renee" userId="32d6eccc-31e1-47fd-804a-1892fdfe1830" providerId="ADAL" clId="{B46EEB67-5DD8-4DB2-AC48-9EB6B729DD49}" dt="2024-01-19T21:51:46.589" v="485" actId="478"/>
          <ac:graphicFrameMkLst>
            <pc:docMk/>
            <pc:sldMk cId="1058434336" sldId="274"/>
            <ac:graphicFrameMk id="6" creationId="{36BB0E70-1571-4035-EEE0-DE1B29687EAE}"/>
          </ac:graphicFrameMkLst>
        </pc:graphicFrameChg>
      </pc:sldChg>
      <pc:sldChg chg="modSp add del mod">
        <pc:chgData name="LaPlante, Renee" userId="32d6eccc-31e1-47fd-804a-1892fdfe1830" providerId="ADAL" clId="{B46EEB67-5DD8-4DB2-AC48-9EB6B729DD49}" dt="2024-01-22T14:56:13.728" v="741" actId="47"/>
        <pc:sldMkLst>
          <pc:docMk/>
          <pc:sldMk cId="900633562" sldId="275"/>
        </pc:sldMkLst>
        <pc:spChg chg="mod">
          <ac:chgData name="LaPlante, Renee" userId="32d6eccc-31e1-47fd-804a-1892fdfe1830" providerId="ADAL" clId="{B46EEB67-5DD8-4DB2-AC48-9EB6B729DD49}" dt="2024-01-19T21:24:58.996" v="185" actId="948"/>
          <ac:spMkLst>
            <pc:docMk/>
            <pc:sldMk cId="900633562" sldId="275"/>
            <ac:spMk id="2" creationId="{C3972479-4BB8-5D23-569C-B9F5D031F21F}"/>
          </ac:spMkLst>
        </pc:spChg>
        <pc:spChg chg="mod">
          <ac:chgData name="LaPlante, Renee" userId="32d6eccc-31e1-47fd-804a-1892fdfe1830" providerId="ADAL" clId="{B46EEB67-5DD8-4DB2-AC48-9EB6B729DD49}" dt="2024-01-19T21:54:41.720" v="507" actId="14100"/>
          <ac:spMkLst>
            <pc:docMk/>
            <pc:sldMk cId="900633562" sldId="275"/>
            <ac:spMk id="3" creationId="{8DB26CA1-88A1-C86A-BFF2-182DA94CA096}"/>
          </ac:spMkLst>
        </pc:spChg>
      </pc:sldChg>
      <pc:sldChg chg="addSp delSp modSp add mod">
        <pc:chgData name="LaPlante, Renee" userId="32d6eccc-31e1-47fd-804a-1892fdfe1830" providerId="ADAL" clId="{B46EEB67-5DD8-4DB2-AC48-9EB6B729DD49}" dt="2024-01-23T14:28:53.358" v="797" actId="20577"/>
        <pc:sldMkLst>
          <pc:docMk/>
          <pc:sldMk cId="3951397095" sldId="276"/>
        </pc:sldMkLst>
        <pc:spChg chg="mod">
          <ac:chgData name="LaPlante, Renee" userId="32d6eccc-31e1-47fd-804a-1892fdfe1830" providerId="ADAL" clId="{B46EEB67-5DD8-4DB2-AC48-9EB6B729DD49}" dt="2024-01-23T14:27:31.114" v="785"/>
          <ac:spMkLst>
            <pc:docMk/>
            <pc:sldMk cId="3951397095" sldId="276"/>
            <ac:spMk id="2" creationId="{D3967979-AAB0-0AAD-9630-A86D0934BB7E}"/>
          </ac:spMkLst>
        </pc:spChg>
        <pc:spChg chg="mod">
          <ac:chgData name="LaPlante, Renee" userId="32d6eccc-31e1-47fd-804a-1892fdfe1830" providerId="ADAL" clId="{B46EEB67-5DD8-4DB2-AC48-9EB6B729DD49}" dt="2024-01-23T14:27:44.041" v="787" actId="1076"/>
          <ac:spMkLst>
            <pc:docMk/>
            <pc:sldMk cId="3951397095" sldId="276"/>
            <ac:spMk id="3" creationId="{900AB98C-40F2-0C9D-10D2-612B84E7E8D3}"/>
          </ac:spMkLst>
        </pc:spChg>
        <pc:spChg chg="mod">
          <ac:chgData name="LaPlante, Renee" userId="32d6eccc-31e1-47fd-804a-1892fdfe1830" providerId="ADAL" clId="{B46EEB67-5DD8-4DB2-AC48-9EB6B729DD49}" dt="2024-01-23T14:27:44.041" v="787" actId="1076"/>
          <ac:spMkLst>
            <pc:docMk/>
            <pc:sldMk cId="3951397095" sldId="276"/>
            <ac:spMk id="4" creationId="{62F00A57-51C6-CCD5-931E-3BD4C6D7724F}"/>
          </ac:spMkLst>
        </pc:spChg>
        <pc:spChg chg="del">
          <ac:chgData name="LaPlante, Renee" userId="32d6eccc-31e1-47fd-804a-1892fdfe1830" providerId="ADAL" clId="{B46EEB67-5DD8-4DB2-AC48-9EB6B729DD49}" dt="2024-01-23T14:28:08.240" v="788"/>
          <ac:spMkLst>
            <pc:docMk/>
            <pc:sldMk cId="3951397095" sldId="276"/>
            <ac:spMk id="5" creationId="{2D43E724-7F56-A3DE-7014-0D93E95C3B39}"/>
          </ac:spMkLst>
        </pc:spChg>
        <pc:graphicFrameChg chg="add mod modGraphic">
          <ac:chgData name="LaPlante, Renee" userId="32d6eccc-31e1-47fd-804a-1892fdfe1830" providerId="ADAL" clId="{B46EEB67-5DD8-4DB2-AC48-9EB6B729DD49}" dt="2024-01-23T14:28:53.358" v="797" actId="20577"/>
          <ac:graphicFrameMkLst>
            <pc:docMk/>
            <pc:sldMk cId="3951397095" sldId="276"/>
            <ac:graphicFrameMk id="6" creationId="{DDEBAFE8-5FC7-168B-A568-A77D2DBAC201}"/>
          </ac:graphicFrameMkLst>
        </pc:graphicFrameChg>
        <pc:graphicFrameChg chg="add mod modGraphic">
          <ac:chgData name="LaPlante, Renee" userId="32d6eccc-31e1-47fd-804a-1892fdfe1830" providerId="ADAL" clId="{B46EEB67-5DD8-4DB2-AC48-9EB6B729DD49}" dt="2024-01-23T14:28:35.222" v="793" actId="20577"/>
          <ac:graphicFrameMkLst>
            <pc:docMk/>
            <pc:sldMk cId="3951397095" sldId="276"/>
            <ac:graphicFrameMk id="7" creationId="{70D51C85-E91E-6DAF-6E8A-C494F436148F}"/>
          </ac:graphicFrameMkLst>
        </pc:graphicFrameChg>
        <pc:graphicFrameChg chg="add mod modGraphic">
          <ac:chgData name="LaPlante, Renee" userId="32d6eccc-31e1-47fd-804a-1892fdfe1830" providerId="ADAL" clId="{B46EEB67-5DD8-4DB2-AC48-9EB6B729DD49}" dt="2024-01-23T14:28:44.042" v="795" actId="20577"/>
          <ac:graphicFrameMkLst>
            <pc:docMk/>
            <pc:sldMk cId="3951397095" sldId="276"/>
            <ac:graphicFrameMk id="8" creationId="{B66EF02A-C51D-4074-57B1-A18867884E7C}"/>
          </ac:graphicFrameMkLst>
        </pc:graphicFrameChg>
        <pc:picChg chg="add mod modCrop">
          <ac:chgData name="LaPlante, Renee" userId="32d6eccc-31e1-47fd-804a-1892fdfe1830" providerId="ADAL" clId="{B46EEB67-5DD8-4DB2-AC48-9EB6B729DD49}" dt="2024-01-23T14:28:21.212" v="791" actId="18131"/>
          <ac:picMkLst>
            <pc:docMk/>
            <pc:sldMk cId="3951397095" sldId="276"/>
            <ac:picMk id="9" creationId="{BC105847-F7E6-04A4-5762-B6F8967F9798}"/>
          </ac:picMkLst>
        </pc:picChg>
      </pc:sldChg>
      <pc:sldChg chg="addSp delSp modSp add mod">
        <pc:chgData name="LaPlante, Renee" userId="32d6eccc-31e1-47fd-804a-1892fdfe1830" providerId="ADAL" clId="{B46EEB67-5DD8-4DB2-AC48-9EB6B729DD49}" dt="2024-01-23T14:43:50.388" v="822" actId="18131"/>
        <pc:sldMkLst>
          <pc:docMk/>
          <pc:sldMk cId="481232466" sldId="277"/>
        </pc:sldMkLst>
        <pc:spChg chg="mod">
          <ac:chgData name="LaPlante, Renee" userId="32d6eccc-31e1-47fd-804a-1892fdfe1830" providerId="ADAL" clId="{B46EEB67-5DD8-4DB2-AC48-9EB6B729DD49}" dt="2024-01-19T21:30:59.021" v="230"/>
          <ac:spMkLst>
            <pc:docMk/>
            <pc:sldMk cId="481232466" sldId="277"/>
            <ac:spMk id="2" creationId="{D3967979-AAB0-0AAD-9630-A86D0934BB7E}"/>
          </ac:spMkLst>
        </pc:spChg>
        <pc:spChg chg="mod">
          <ac:chgData name="LaPlante, Renee" userId="32d6eccc-31e1-47fd-804a-1892fdfe1830" providerId="ADAL" clId="{B46EEB67-5DD8-4DB2-AC48-9EB6B729DD49}" dt="2024-01-22T14:35:46.298" v="707" actId="14100"/>
          <ac:spMkLst>
            <pc:docMk/>
            <pc:sldMk cId="481232466" sldId="277"/>
            <ac:spMk id="3" creationId="{900AB98C-40F2-0C9D-10D2-612B84E7E8D3}"/>
          </ac:spMkLst>
        </pc:spChg>
        <pc:spChg chg="mod">
          <ac:chgData name="LaPlante, Renee" userId="32d6eccc-31e1-47fd-804a-1892fdfe1830" providerId="ADAL" clId="{B46EEB67-5DD8-4DB2-AC48-9EB6B729DD49}" dt="2024-01-22T14:35:29.400" v="700"/>
          <ac:spMkLst>
            <pc:docMk/>
            <pc:sldMk cId="481232466" sldId="277"/>
            <ac:spMk id="4" creationId="{62F00A57-51C6-CCD5-931E-3BD4C6D7724F}"/>
          </ac:spMkLst>
        </pc:spChg>
        <pc:spChg chg="del">
          <ac:chgData name="LaPlante, Renee" userId="32d6eccc-31e1-47fd-804a-1892fdfe1830" providerId="ADAL" clId="{B46EEB67-5DD8-4DB2-AC48-9EB6B729DD49}" dt="2024-01-19T21:35:09.508" v="278"/>
          <ac:spMkLst>
            <pc:docMk/>
            <pc:sldMk cId="481232466" sldId="277"/>
            <ac:spMk id="5" creationId="{2D43E724-7F56-A3DE-7014-0D93E95C3B39}"/>
          </ac:spMkLst>
        </pc:spChg>
        <pc:graphicFrameChg chg="add mod modGraphic">
          <ac:chgData name="LaPlante, Renee" userId="32d6eccc-31e1-47fd-804a-1892fdfe1830" providerId="ADAL" clId="{B46EEB67-5DD8-4DB2-AC48-9EB6B729DD49}" dt="2024-01-22T14:01:29.137" v="661" actId="14100"/>
          <ac:graphicFrameMkLst>
            <pc:docMk/>
            <pc:sldMk cId="481232466" sldId="277"/>
            <ac:graphicFrameMk id="7" creationId="{ED33C1A2-D01A-8DFA-0599-B636C80E493C}"/>
          </ac:graphicFrameMkLst>
        </pc:graphicFrameChg>
        <pc:graphicFrameChg chg="add mod modGraphic">
          <ac:chgData name="LaPlante, Renee" userId="32d6eccc-31e1-47fd-804a-1892fdfe1830" providerId="ADAL" clId="{B46EEB67-5DD8-4DB2-AC48-9EB6B729DD49}" dt="2024-01-22T14:01:05.393" v="655" actId="20577"/>
          <ac:graphicFrameMkLst>
            <pc:docMk/>
            <pc:sldMk cId="481232466" sldId="277"/>
            <ac:graphicFrameMk id="8" creationId="{E27EEDC2-5C7F-1275-B9D7-16D601CE5FDE}"/>
          </ac:graphicFrameMkLst>
        </pc:graphicFrameChg>
        <pc:graphicFrameChg chg="add mod modGraphic">
          <ac:chgData name="LaPlante, Renee" userId="32d6eccc-31e1-47fd-804a-1892fdfe1830" providerId="ADAL" clId="{B46EEB67-5DD8-4DB2-AC48-9EB6B729DD49}" dt="2024-01-22T14:01:15.382" v="657" actId="20577"/>
          <ac:graphicFrameMkLst>
            <pc:docMk/>
            <pc:sldMk cId="481232466" sldId="277"/>
            <ac:graphicFrameMk id="9" creationId="{E6574741-3E58-AD94-174E-9FA979E70DDA}"/>
          </ac:graphicFrameMkLst>
        </pc:graphicFrameChg>
        <pc:picChg chg="add mod modCrop">
          <ac:chgData name="LaPlante, Renee" userId="32d6eccc-31e1-47fd-804a-1892fdfe1830" providerId="ADAL" clId="{B46EEB67-5DD8-4DB2-AC48-9EB6B729DD49}" dt="2024-01-23T14:43:50.388" v="822" actId="18131"/>
          <ac:picMkLst>
            <pc:docMk/>
            <pc:sldMk cId="481232466" sldId="277"/>
            <ac:picMk id="6" creationId="{8BA2D5D9-C8D4-17D2-CF70-CBA1FFD37527}"/>
          </ac:picMkLst>
        </pc:picChg>
      </pc:sldChg>
      <pc:sldChg chg="addSp delSp modSp add mod">
        <pc:chgData name="LaPlante, Renee" userId="32d6eccc-31e1-47fd-804a-1892fdfe1830" providerId="ADAL" clId="{B46EEB67-5DD8-4DB2-AC48-9EB6B729DD49}" dt="2024-01-23T14:08:27.686" v="783" actId="20577"/>
        <pc:sldMkLst>
          <pc:docMk/>
          <pc:sldMk cId="1113390057" sldId="278"/>
        </pc:sldMkLst>
        <pc:spChg chg="mod">
          <ac:chgData name="LaPlante, Renee" userId="32d6eccc-31e1-47fd-804a-1892fdfe1830" providerId="ADAL" clId="{B46EEB67-5DD8-4DB2-AC48-9EB6B729DD49}" dt="2024-01-19T21:31:26.644" v="235"/>
          <ac:spMkLst>
            <pc:docMk/>
            <pc:sldMk cId="1113390057" sldId="278"/>
            <ac:spMk id="2" creationId="{D3967979-AAB0-0AAD-9630-A86D0934BB7E}"/>
          </ac:spMkLst>
        </pc:spChg>
        <pc:spChg chg="mod">
          <ac:chgData name="LaPlante, Renee" userId="32d6eccc-31e1-47fd-804a-1892fdfe1830" providerId="ADAL" clId="{B46EEB67-5DD8-4DB2-AC48-9EB6B729DD49}" dt="2024-01-19T21:33:52.589" v="258" actId="1076"/>
          <ac:spMkLst>
            <pc:docMk/>
            <pc:sldMk cId="1113390057" sldId="278"/>
            <ac:spMk id="3" creationId="{900AB98C-40F2-0C9D-10D2-612B84E7E8D3}"/>
          </ac:spMkLst>
        </pc:spChg>
        <pc:spChg chg="mod">
          <ac:chgData name="LaPlante, Renee" userId="32d6eccc-31e1-47fd-804a-1892fdfe1830" providerId="ADAL" clId="{B46EEB67-5DD8-4DB2-AC48-9EB6B729DD49}" dt="2024-01-22T14:35:32.595" v="702"/>
          <ac:spMkLst>
            <pc:docMk/>
            <pc:sldMk cId="1113390057" sldId="278"/>
            <ac:spMk id="4" creationId="{62F00A57-51C6-CCD5-931E-3BD4C6D7724F}"/>
          </ac:spMkLst>
        </pc:spChg>
        <pc:spChg chg="del">
          <ac:chgData name="LaPlante, Renee" userId="32d6eccc-31e1-47fd-804a-1892fdfe1830" providerId="ADAL" clId="{B46EEB67-5DD8-4DB2-AC48-9EB6B729DD49}" dt="2024-01-19T21:35:23.695" v="279"/>
          <ac:spMkLst>
            <pc:docMk/>
            <pc:sldMk cId="1113390057" sldId="278"/>
            <ac:spMk id="5" creationId="{2D43E724-7F56-A3DE-7014-0D93E95C3B39}"/>
          </ac:spMkLst>
        </pc:spChg>
        <pc:graphicFrameChg chg="add mod modGraphic">
          <ac:chgData name="LaPlante, Renee" userId="32d6eccc-31e1-47fd-804a-1892fdfe1830" providerId="ADAL" clId="{B46EEB67-5DD8-4DB2-AC48-9EB6B729DD49}" dt="2024-01-22T14:05:27.145" v="671" actId="20577"/>
          <ac:graphicFrameMkLst>
            <pc:docMk/>
            <pc:sldMk cId="1113390057" sldId="278"/>
            <ac:graphicFrameMk id="7" creationId="{03A4DC8E-BB75-7DE2-8F08-CEA7518C8D8D}"/>
          </ac:graphicFrameMkLst>
        </pc:graphicFrameChg>
        <pc:graphicFrameChg chg="add mod modGraphic">
          <ac:chgData name="LaPlante, Renee" userId="32d6eccc-31e1-47fd-804a-1892fdfe1830" providerId="ADAL" clId="{B46EEB67-5DD8-4DB2-AC48-9EB6B729DD49}" dt="2024-01-22T14:05:00.640" v="665" actId="20577"/>
          <ac:graphicFrameMkLst>
            <pc:docMk/>
            <pc:sldMk cId="1113390057" sldId="278"/>
            <ac:graphicFrameMk id="8" creationId="{4C594DC0-F393-9228-E28C-E521553686B8}"/>
          </ac:graphicFrameMkLst>
        </pc:graphicFrameChg>
        <pc:graphicFrameChg chg="add mod modGraphic">
          <ac:chgData name="LaPlante, Renee" userId="32d6eccc-31e1-47fd-804a-1892fdfe1830" providerId="ADAL" clId="{B46EEB67-5DD8-4DB2-AC48-9EB6B729DD49}" dt="2024-01-23T14:08:27.686" v="783" actId="20577"/>
          <ac:graphicFrameMkLst>
            <pc:docMk/>
            <pc:sldMk cId="1113390057" sldId="278"/>
            <ac:graphicFrameMk id="9" creationId="{C90965C1-A679-7E7F-7BFA-DCFEB3CA1149}"/>
          </ac:graphicFrameMkLst>
        </pc:graphicFrameChg>
        <pc:graphicFrameChg chg="add del mod modGraphic">
          <ac:chgData name="LaPlante, Renee" userId="32d6eccc-31e1-47fd-804a-1892fdfe1830" providerId="ADAL" clId="{B46EEB67-5DD8-4DB2-AC48-9EB6B729DD49}" dt="2024-01-22T13:49:13.118" v="631" actId="478"/>
          <ac:graphicFrameMkLst>
            <pc:docMk/>
            <pc:sldMk cId="1113390057" sldId="278"/>
            <ac:graphicFrameMk id="10" creationId="{076A3E23-48BD-EC98-2726-D58EBA8378E5}"/>
          </ac:graphicFrameMkLst>
        </pc:graphicFrameChg>
        <pc:picChg chg="add mod modCrop">
          <ac:chgData name="LaPlante, Renee" userId="32d6eccc-31e1-47fd-804a-1892fdfe1830" providerId="ADAL" clId="{B46EEB67-5DD8-4DB2-AC48-9EB6B729DD49}" dt="2024-01-22T21:38:14.174" v="780" actId="18131"/>
          <ac:picMkLst>
            <pc:docMk/>
            <pc:sldMk cId="1113390057" sldId="278"/>
            <ac:picMk id="6" creationId="{E2200974-319C-1AEF-E34D-941063FD3A89}"/>
          </ac:picMkLst>
        </pc:picChg>
      </pc:sldChg>
      <pc:sldChg chg="addSp delSp modSp add mod">
        <pc:chgData name="LaPlante, Renee" userId="32d6eccc-31e1-47fd-804a-1892fdfe1830" providerId="ADAL" clId="{B46EEB67-5DD8-4DB2-AC48-9EB6B729DD49}" dt="2024-01-22T16:35:16.634" v="751"/>
        <pc:sldMkLst>
          <pc:docMk/>
          <pc:sldMk cId="3471571416" sldId="279"/>
        </pc:sldMkLst>
        <pc:spChg chg="mod">
          <ac:chgData name="LaPlante, Renee" userId="32d6eccc-31e1-47fd-804a-1892fdfe1830" providerId="ADAL" clId="{B46EEB67-5DD8-4DB2-AC48-9EB6B729DD49}" dt="2024-01-19T21:31:52.365" v="240"/>
          <ac:spMkLst>
            <pc:docMk/>
            <pc:sldMk cId="3471571416" sldId="279"/>
            <ac:spMk id="2" creationId="{D3967979-AAB0-0AAD-9630-A86D0934BB7E}"/>
          </ac:spMkLst>
        </pc:spChg>
        <pc:spChg chg="mod">
          <ac:chgData name="LaPlante, Renee" userId="32d6eccc-31e1-47fd-804a-1892fdfe1830" providerId="ADAL" clId="{B46EEB67-5DD8-4DB2-AC48-9EB6B729DD49}" dt="2024-01-22T16:35:16.634" v="751"/>
          <ac:spMkLst>
            <pc:docMk/>
            <pc:sldMk cId="3471571416" sldId="279"/>
            <ac:spMk id="3" creationId="{900AB98C-40F2-0C9D-10D2-612B84E7E8D3}"/>
          </ac:spMkLst>
        </pc:spChg>
        <pc:spChg chg="mod">
          <ac:chgData name="LaPlante, Renee" userId="32d6eccc-31e1-47fd-804a-1892fdfe1830" providerId="ADAL" clId="{B46EEB67-5DD8-4DB2-AC48-9EB6B729DD49}" dt="2024-01-22T14:35:34.756" v="704"/>
          <ac:spMkLst>
            <pc:docMk/>
            <pc:sldMk cId="3471571416" sldId="279"/>
            <ac:spMk id="4" creationId="{62F00A57-51C6-CCD5-931E-3BD4C6D7724F}"/>
          </ac:spMkLst>
        </pc:spChg>
        <pc:spChg chg="del">
          <ac:chgData name="LaPlante, Renee" userId="32d6eccc-31e1-47fd-804a-1892fdfe1830" providerId="ADAL" clId="{B46EEB67-5DD8-4DB2-AC48-9EB6B729DD49}" dt="2024-01-19T21:36:35.682" v="287"/>
          <ac:spMkLst>
            <pc:docMk/>
            <pc:sldMk cId="3471571416" sldId="279"/>
            <ac:spMk id="5" creationId="{2D43E724-7F56-A3DE-7014-0D93E95C3B39}"/>
          </ac:spMkLst>
        </pc:spChg>
        <pc:graphicFrameChg chg="add mod modGraphic">
          <ac:chgData name="LaPlante, Renee" userId="32d6eccc-31e1-47fd-804a-1892fdfe1830" providerId="ADAL" clId="{B46EEB67-5DD8-4DB2-AC48-9EB6B729DD49}" dt="2024-01-19T21:58:19.100" v="554"/>
          <ac:graphicFrameMkLst>
            <pc:docMk/>
            <pc:sldMk cId="3471571416" sldId="279"/>
            <ac:graphicFrameMk id="8" creationId="{4BDA04C6-1506-CB48-550E-EED1334FD9C5}"/>
          </ac:graphicFrameMkLst>
        </pc:graphicFrameChg>
        <pc:graphicFrameChg chg="add mod modGraphic">
          <ac:chgData name="LaPlante, Renee" userId="32d6eccc-31e1-47fd-804a-1892fdfe1830" providerId="ADAL" clId="{B46EEB67-5DD8-4DB2-AC48-9EB6B729DD49}" dt="2024-01-22T16:34:44.810" v="749" actId="20577"/>
          <ac:graphicFrameMkLst>
            <pc:docMk/>
            <pc:sldMk cId="3471571416" sldId="279"/>
            <ac:graphicFrameMk id="9" creationId="{71BD41E5-9A79-934A-D6D7-9F1541AA12E4}"/>
          </ac:graphicFrameMkLst>
        </pc:graphicFrameChg>
        <pc:graphicFrameChg chg="add mod">
          <ac:chgData name="LaPlante, Renee" userId="32d6eccc-31e1-47fd-804a-1892fdfe1830" providerId="ADAL" clId="{B46EEB67-5DD8-4DB2-AC48-9EB6B729DD49}" dt="2024-01-22T16:34:58.715" v="750"/>
          <ac:graphicFrameMkLst>
            <pc:docMk/>
            <pc:sldMk cId="3471571416" sldId="279"/>
            <ac:graphicFrameMk id="10" creationId="{CA5D77E2-9F44-C833-DC11-12314F264664}"/>
          </ac:graphicFrameMkLst>
        </pc:graphicFrameChg>
        <pc:picChg chg="add mod modCrop">
          <ac:chgData name="LaPlante, Renee" userId="32d6eccc-31e1-47fd-804a-1892fdfe1830" providerId="ADAL" clId="{B46EEB67-5DD8-4DB2-AC48-9EB6B729DD49}" dt="2024-01-19T22:01:14.694" v="587" actId="18131"/>
          <ac:picMkLst>
            <pc:docMk/>
            <pc:sldMk cId="3471571416" sldId="279"/>
            <ac:picMk id="6" creationId="{29E59F0B-52BB-7D93-8FB6-BBB7AE8E2005}"/>
          </ac:picMkLst>
        </pc:picChg>
        <pc:picChg chg="add del">
          <ac:chgData name="LaPlante, Renee" userId="32d6eccc-31e1-47fd-804a-1892fdfe1830" providerId="ADAL" clId="{B46EEB67-5DD8-4DB2-AC48-9EB6B729DD49}" dt="2024-01-19T21:55:46.633" v="515" actId="478"/>
          <ac:picMkLst>
            <pc:docMk/>
            <pc:sldMk cId="3471571416" sldId="279"/>
            <ac:picMk id="7" creationId="{74B5C6D8-A0E7-9F13-C4CF-C557047CD0EB}"/>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1">
    <p:spTree>
      <p:nvGrpSpPr>
        <p:cNvPr id="1" name=""/>
        <p:cNvGrpSpPr/>
        <p:nvPr/>
      </p:nvGrpSpPr>
      <p:grpSpPr>
        <a:xfrm>
          <a:off x="0" y="0"/>
          <a:ext cx="0" cy="0"/>
          <a:chOff x="0" y="0"/>
          <a:chExt cx="0" cy="0"/>
        </a:xfrm>
      </p:grpSpPr>
      <p:pic>
        <p:nvPicPr>
          <p:cNvPr id="13" name="Picture 12" descr="A red and blue rectangles&#10;&#10;Description automatically generated">
            <a:extLst>
              <a:ext uri="{FF2B5EF4-FFF2-40B4-BE49-F238E27FC236}">
                <a16:creationId xmlns:a16="http://schemas.microsoft.com/office/drawing/2014/main" id="{CE8ADB8D-A0DE-6107-80F7-56ED29F1A7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4" name="Rectangle 3">
            <a:extLst>
              <a:ext uri="{FF2B5EF4-FFF2-40B4-BE49-F238E27FC236}">
                <a16:creationId xmlns:a16="http://schemas.microsoft.com/office/drawing/2014/main" id="{997DF8BA-033F-B38B-B223-1BF2F4427DDB}"/>
              </a:ext>
            </a:extLst>
          </p:cNvPr>
          <p:cNvSpPr/>
          <p:nvPr userDrawn="1"/>
        </p:nvSpPr>
        <p:spPr>
          <a:xfrm>
            <a:off x="0" y="834887"/>
            <a:ext cx="12182477" cy="4387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8C15B-7720-910F-DFB4-FE26D03AC251}"/>
              </a:ext>
            </a:extLst>
          </p:cNvPr>
          <p:cNvSpPr>
            <a:spLocks noGrp="1"/>
          </p:cNvSpPr>
          <p:nvPr>
            <p:ph type="ctrTitle" hasCustomPrompt="1"/>
          </p:nvPr>
        </p:nvSpPr>
        <p:spPr>
          <a:xfrm>
            <a:off x="6400727" y="1879091"/>
            <a:ext cx="5022239" cy="2465400"/>
          </a:xfrm>
        </p:spPr>
        <p:txBody>
          <a:bodyPr anchor="b"/>
          <a:lstStyle>
            <a:lvl1pPr algn="l">
              <a:lnSpc>
                <a:spcPct val="85000"/>
              </a:lnSpc>
              <a:defRPr sz="60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3" name="Subtitle 2">
            <a:extLst>
              <a:ext uri="{FF2B5EF4-FFF2-40B4-BE49-F238E27FC236}">
                <a16:creationId xmlns:a16="http://schemas.microsoft.com/office/drawing/2014/main" id="{4D6DB4A1-0445-363B-CF85-02049F19EE7E}"/>
              </a:ext>
            </a:extLst>
          </p:cNvPr>
          <p:cNvSpPr>
            <a:spLocks noGrp="1"/>
          </p:cNvSpPr>
          <p:nvPr>
            <p:ph type="subTitle" idx="1" hasCustomPrompt="1"/>
          </p:nvPr>
        </p:nvSpPr>
        <p:spPr>
          <a:xfrm>
            <a:off x="661180" y="5820042"/>
            <a:ext cx="7051585" cy="44008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5" name="Picture 14" descr="A logo with a black background&#10;&#10;Description automatically generated">
            <a:extLst>
              <a:ext uri="{FF2B5EF4-FFF2-40B4-BE49-F238E27FC236}">
                <a16:creationId xmlns:a16="http://schemas.microsoft.com/office/drawing/2014/main" id="{99930086-7A01-C95F-3221-C67483148F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2821" y="5020175"/>
            <a:ext cx="2639761" cy="2039815"/>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0E201B62-620A-6DB5-3F9B-032419EF688C}"/>
              </a:ext>
            </a:extLst>
          </p:cNvPr>
          <p:cNvPicPr>
            <a:picLocks noChangeAspect="1"/>
          </p:cNvPicPr>
          <p:nvPr userDrawn="1"/>
        </p:nvPicPr>
        <p:blipFill>
          <a:blip r:embed="rId4"/>
          <a:stretch>
            <a:fillRect/>
          </a:stretch>
        </p:blipFill>
        <p:spPr>
          <a:xfrm>
            <a:off x="524428" y="1992374"/>
            <a:ext cx="5112027" cy="2072300"/>
          </a:xfrm>
          <a:prstGeom prst="rect">
            <a:avLst/>
          </a:prstGeom>
        </p:spPr>
      </p:pic>
      <p:sp>
        <p:nvSpPr>
          <p:cNvPr id="7" name="Rectangle 6">
            <a:extLst>
              <a:ext uri="{FF2B5EF4-FFF2-40B4-BE49-F238E27FC236}">
                <a16:creationId xmlns:a16="http://schemas.microsoft.com/office/drawing/2014/main" id="{72E43FD8-FC5B-61E8-4B94-065966187D6C}"/>
              </a:ext>
            </a:extLst>
          </p:cNvPr>
          <p:cNvSpPr/>
          <p:nvPr userDrawn="1"/>
        </p:nvSpPr>
        <p:spPr>
          <a:xfrm>
            <a:off x="7934177" y="5222161"/>
            <a:ext cx="656418" cy="1635839"/>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D24BFA-71CB-7E34-BB24-59D07833A689}"/>
              </a:ext>
            </a:extLst>
          </p:cNvPr>
          <p:cNvSpPr/>
          <p:nvPr userDrawn="1"/>
        </p:nvSpPr>
        <p:spPr>
          <a:xfrm>
            <a:off x="5920068" y="0"/>
            <a:ext cx="2929148" cy="822187"/>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748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userDrawn="1"/>
        </p:nvSpPr>
        <p:spPr>
          <a:xfrm>
            <a:off x="0" y="0"/>
            <a:ext cx="4823012"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userDrawn="1"/>
        </p:nvSpPr>
        <p:spPr>
          <a:xfrm>
            <a:off x="4823012" y="0"/>
            <a:ext cx="736898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0FD5AAE8-6787-35A8-FDA6-C019AAF80A42}"/>
              </a:ext>
            </a:extLst>
          </p:cNvPr>
          <p:cNvSpPr/>
          <p:nvPr userDrawn="1"/>
        </p:nvSpPr>
        <p:spPr>
          <a:xfrm>
            <a:off x="412377" y="449864"/>
            <a:ext cx="3998259" cy="4267200"/>
          </a:xfrm>
          <a:prstGeom prst="rect">
            <a:avLst/>
          </a:prstGeom>
          <a:noFill/>
          <a:ln w="38100">
            <a:solidFill>
              <a:srgbClr val="0E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background with white text&#10;&#10;Description automatically generated">
            <a:extLst>
              <a:ext uri="{FF2B5EF4-FFF2-40B4-BE49-F238E27FC236}">
                <a16:creationId xmlns:a16="http://schemas.microsoft.com/office/drawing/2014/main" id="{B9F3B228-7581-3F14-61CD-083420B0F1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2377" y="4919033"/>
            <a:ext cx="3998259" cy="1737674"/>
          </a:xfrm>
          <a:prstGeom prst="rect">
            <a:avLst/>
          </a:prstGeom>
        </p:spPr>
      </p:pic>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5472545" y="899059"/>
            <a:ext cx="6151419"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815635" y="899059"/>
            <a:ext cx="3191742" cy="1553195"/>
          </a:xfrm>
        </p:spPr>
        <p:txBody>
          <a:bodyPr anchor="b">
            <a:noAutofit/>
          </a:bodyPr>
          <a:lstStyle>
            <a:lvl1pPr algn="l">
              <a:lnSpc>
                <a:spcPct val="85000"/>
              </a:lnSpc>
              <a:defRPr sz="54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spTree>
    <p:extLst>
      <p:ext uri="{BB962C8B-B14F-4D97-AF65-F5344CB8AC3E}">
        <p14:creationId xmlns:p14="http://schemas.microsoft.com/office/powerpoint/2010/main" val="2760038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userDrawn="1"/>
        </p:nvSpPr>
        <p:spPr>
          <a:xfrm>
            <a:off x="0" y="0"/>
            <a:ext cx="7742582"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A54A4A-A61F-4CBF-BA26-404F1A89B348}"/>
              </a:ext>
            </a:extLst>
          </p:cNvPr>
          <p:cNvSpPr/>
          <p:nvPr userDrawn="1"/>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0602A1-E998-1E1C-5588-8C4AA73F6458}"/>
              </a:ext>
            </a:extLst>
          </p:cNvPr>
          <p:cNvSpPr/>
          <p:nvPr userDrawn="1"/>
        </p:nvSpPr>
        <p:spPr>
          <a:xfrm>
            <a:off x="9104244" y="0"/>
            <a:ext cx="3087756" cy="1413012"/>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40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sp>
        <p:nvSpPr>
          <p:cNvPr id="3" name="Rectangle 2">
            <a:extLst>
              <a:ext uri="{FF2B5EF4-FFF2-40B4-BE49-F238E27FC236}">
                <a16:creationId xmlns:a16="http://schemas.microsoft.com/office/drawing/2014/main" id="{BA36756E-3668-7B5C-E777-C557B3BEB259}"/>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EF6978-7727-9F17-AD07-E710B5E6629D}"/>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053190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userDrawn="1"/>
        </p:nvSpPr>
        <p:spPr>
          <a:xfrm>
            <a:off x="0" y="0"/>
            <a:ext cx="7742582" cy="1413012"/>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20000"/>
              </a:solidFill>
            </a:endParaRPr>
          </a:p>
        </p:txBody>
      </p:sp>
      <p:sp>
        <p:nvSpPr>
          <p:cNvPr id="6" name="Rectangle 5">
            <a:extLst>
              <a:ext uri="{FF2B5EF4-FFF2-40B4-BE49-F238E27FC236}">
                <a16:creationId xmlns:a16="http://schemas.microsoft.com/office/drawing/2014/main" id="{85A54A4A-A61F-4CBF-BA26-404F1A89B348}"/>
              </a:ext>
            </a:extLst>
          </p:cNvPr>
          <p:cNvSpPr/>
          <p:nvPr userDrawn="1"/>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E2C4F"/>
              </a:solidFill>
            </a:endParaRPr>
          </a:p>
        </p:txBody>
      </p:sp>
      <p:sp>
        <p:nvSpPr>
          <p:cNvPr id="8" name="Rectangle 7">
            <a:extLst>
              <a:ext uri="{FF2B5EF4-FFF2-40B4-BE49-F238E27FC236}">
                <a16:creationId xmlns:a16="http://schemas.microsoft.com/office/drawing/2014/main" id="{A90602A1-E998-1E1C-5588-8C4AA73F6458}"/>
              </a:ext>
            </a:extLst>
          </p:cNvPr>
          <p:cNvSpPr/>
          <p:nvPr userDrawn="1"/>
        </p:nvSpPr>
        <p:spPr>
          <a:xfrm>
            <a:off x="9104244" y="0"/>
            <a:ext cx="3087756"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40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Key Takeaways</a:t>
            </a:r>
          </a:p>
        </p:txBody>
      </p:sp>
      <p:sp>
        <p:nvSpPr>
          <p:cNvPr id="3" name="Rectangle 2">
            <a:extLst>
              <a:ext uri="{FF2B5EF4-FFF2-40B4-BE49-F238E27FC236}">
                <a16:creationId xmlns:a16="http://schemas.microsoft.com/office/drawing/2014/main" id="{BA36756E-3668-7B5C-E777-C557B3BEB259}"/>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EF6978-7727-9F17-AD07-E710B5E6629D}"/>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407730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descr="A cityscape with trees and buildings&#10;&#10;Description automatically generated">
            <a:extLst>
              <a:ext uri="{FF2B5EF4-FFF2-40B4-BE49-F238E27FC236}">
                <a16:creationId xmlns:a16="http://schemas.microsoft.com/office/drawing/2014/main" id="{5FB77332-BA35-8CB4-F009-36D7EA1CA510}"/>
              </a:ext>
            </a:extLst>
          </p:cNvPr>
          <p:cNvPicPr>
            <a:picLocks noChangeAspect="1"/>
          </p:cNvPicPr>
          <p:nvPr userDrawn="1"/>
        </p:nvPicPr>
        <p:blipFill rotWithShape="1">
          <a:blip r:embed="rId2">
            <a:alphaModFix amt="20000"/>
          </a:blip>
          <a:srcRect l="16138" t="25448" r="7041"/>
          <a:stretch/>
        </p:blipFill>
        <p:spPr>
          <a:xfrm>
            <a:off x="-99364" y="-108309"/>
            <a:ext cx="12385966" cy="6750467"/>
          </a:xfrm>
          <a:prstGeom prst="rect">
            <a:avLst/>
          </a:prstGeom>
        </p:spPr>
      </p:pic>
      <p:sp>
        <p:nvSpPr>
          <p:cNvPr id="2" name="TextBox 1">
            <a:extLst>
              <a:ext uri="{FF2B5EF4-FFF2-40B4-BE49-F238E27FC236}">
                <a16:creationId xmlns:a16="http://schemas.microsoft.com/office/drawing/2014/main" id="{3B714320-1CB5-43C9-0F15-97EA257E21F8}"/>
              </a:ext>
            </a:extLst>
          </p:cNvPr>
          <p:cNvSpPr txBox="1"/>
          <p:nvPr userDrawn="1"/>
        </p:nvSpPr>
        <p:spPr>
          <a:xfrm>
            <a:off x="1209111" y="2626480"/>
            <a:ext cx="11536679" cy="1446550"/>
          </a:xfrm>
          <a:prstGeom prst="rect">
            <a:avLst/>
          </a:prstGeom>
          <a:noFill/>
        </p:spPr>
        <p:txBody>
          <a:bodyPr wrap="square" rtlCol="0">
            <a:spAutoFit/>
          </a:bodyPr>
          <a:lstStyle/>
          <a:p>
            <a:pPr algn="l"/>
            <a:r>
              <a:rPr lang="en-US" sz="8800" b="1" dirty="0">
                <a:solidFill>
                  <a:srgbClr val="0E2C4F"/>
                </a:solidFill>
                <a:latin typeface="Verdana" panose="020B0604030504040204" pitchFamily="34" charset="0"/>
                <a:ea typeface="Verdana" panose="020B0604030504040204" pitchFamily="34" charset="0"/>
                <a:cs typeface="Verdana" panose="020B0604030504040204" pitchFamily="34" charset="0"/>
              </a:rPr>
              <a:t>QUESTIONS?</a:t>
            </a:r>
          </a:p>
        </p:txBody>
      </p:sp>
      <p:cxnSp>
        <p:nvCxnSpPr>
          <p:cNvPr id="4" name="Straight Connector 3">
            <a:extLst>
              <a:ext uri="{FF2B5EF4-FFF2-40B4-BE49-F238E27FC236}">
                <a16:creationId xmlns:a16="http://schemas.microsoft.com/office/drawing/2014/main" id="{228CAB98-A2DB-B81E-547C-5D30C652FF35}"/>
              </a:ext>
            </a:extLst>
          </p:cNvPr>
          <p:cNvCxnSpPr>
            <a:cxnSpLocks/>
          </p:cNvCxnSpPr>
          <p:nvPr userDrawn="1"/>
        </p:nvCxnSpPr>
        <p:spPr>
          <a:xfrm>
            <a:off x="756200" y="2757820"/>
            <a:ext cx="0" cy="1342360"/>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1C3BAEF-030C-1BD2-C178-940866705C68}"/>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C41E42-52A2-54C9-CD7A-A478398253FA}"/>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15616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55" name="Picture 54" descr="A white background with letters&#10;&#10;Description automatically generated">
            <a:extLst>
              <a:ext uri="{FF2B5EF4-FFF2-40B4-BE49-F238E27FC236}">
                <a16:creationId xmlns:a16="http://schemas.microsoft.com/office/drawing/2014/main" id="{593A8B89-A329-3146-7AF8-B7F81FC327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27" name="Text Placeholder 25">
            <a:extLst>
              <a:ext uri="{FF2B5EF4-FFF2-40B4-BE49-F238E27FC236}">
                <a16:creationId xmlns:a16="http://schemas.microsoft.com/office/drawing/2014/main" id="{64632A03-E9E1-DADF-9596-9685E14D5904}"/>
              </a:ext>
            </a:extLst>
          </p:cNvPr>
          <p:cNvSpPr>
            <a:spLocks noGrp="1"/>
          </p:cNvSpPr>
          <p:nvPr>
            <p:ph type="body" sz="quarter" idx="12" hasCustomPrompt="1"/>
          </p:nvPr>
        </p:nvSpPr>
        <p:spPr>
          <a:xfrm>
            <a:off x="2321053"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28" name="Text Placeholder 25">
            <a:extLst>
              <a:ext uri="{FF2B5EF4-FFF2-40B4-BE49-F238E27FC236}">
                <a16:creationId xmlns:a16="http://schemas.microsoft.com/office/drawing/2014/main" id="{98D5E2A2-60AB-F7E4-B8B6-5254F7809B2B}"/>
              </a:ext>
            </a:extLst>
          </p:cNvPr>
          <p:cNvSpPr>
            <a:spLocks noGrp="1"/>
          </p:cNvSpPr>
          <p:nvPr>
            <p:ph type="body" sz="quarter" idx="13" hasCustomPrompt="1"/>
          </p:nvPr>
        </p:nvSpPr>
        <p:spPr>
          <a:xfrm>
            <a:off x="2321053"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29" name="Text Placeholder 25">
            <a:extLst>
              <a:ext uri="{FF2B5EF4-FFF2-40B4-BE49-F238E27FC236}">
                <a16:creationId xmlns:a16="http://schemas.microsoft.com/office/drawing/2014/main" id="{9A5682AE-B2CD-398E-36F5-D185D1CCBB6E}"/>
              </a:ext>
            </a:extLst>
          </p:cNvPr>
          <p:cNvSpPr>
            <a:spLocks noGrp="1"/>
          </p:cNvSpPr>
          <p:nvPr>
            <p:ph type="body" sz="quarter" idx="14" hasCustomPrompt="1"/>
          </p:nvPr>
        </p:nvSpPr>
        <p:spPr>
          <a:xfrm>
            <a:off x="2321052" y="203497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0" name="Text Placeholder 25">
            <a:extLst>
              <a:ext uri="{FF2B5EF4-FFF2-40B4-BE49-F238E27FC236}">
                <a16:creationId xmlns:a16="http://schemas.microsoft.com/office/drawing/2014/main" id="{F8B2245F-40B1-7425-71F4-CC195F7D5E1D}"/>
              </a:ext>
            </a:extLst>
          </p:cNvPr>
          <p:cNvSpPr>
            <a:spLocks noGrp="1"/>
          </p:cNvSpPr>
          <p:nvPr>
            <p:ph type="body" sz="quarter" idx="15" hasCustomPrompt="1"/>
          </p:nvPr>
        </p:nvSpPr>
        <p:spPr>
          <a:xfrm>
            <a:off x="2321051" y="2330536"/>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1" name="Text Placeholder 25">
            <a:extLst>
              <a:ext uri="{FF2B5EF4-FFF2-40B4-BE49-F238E27FC236}">
                <a16:creationId xmlns:a16="http://schemas.microsoft.com/office/drawing/2014/main" id="{96280A95-2BB2-46A6-FA14-2569C26319F8}"/>
              </a:ext>
            </a:extLst>
          </p:cNvPr>
          <p:cNvSpPr>
            <a:spLocks noGrp="1"/>
          </p:cNvSpPr>
          <p:nvPr>
            <p:ph type="body" sz="quarter" idx="16" hasCustomPrompt="1"/>
          </p:nvPr>
        </p:nvSpPr>
        <p:spPr>
          <a:xfrm>
            <a:off x="6407278"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2" name="Text Placeholder 25">
            <a:extLst>
              <a:ext uri="{FF2B5EF4-FFF2-40B4-BE49-F238E27FC236}">
                <a16:creationId xmlns:a16="http://schemas.microsoft.com/office/drawing/2014/main" id="{318DB3C0-8E48-338B-FCF6-ED1D88BAE878}"/>
              </a:ext>
            </a:extLst>
          </p:cNvPr>
          <p:cNvSpPr>
            <a:spLocks noGrp="1"/>
          </p:cNvSpPr>
          <p:nvPr>
            <p:ph type="body" sz="quarter" idx="17" hasCustomPrompt="1"/>
          </p:nvPr>
        </p:nvSpPr>
        <p:spPr>
          <a:xfrm>
            <a:off x="6407278"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3" name="Text Placeholder 25">
            <a:extLst>
              <a:ext uri="{FF2B5EF4-FFF2-40B4-BE49-F238E27FC236}">
                <a16:creationId xmlns:a16="http://schemas.microsoft.com/office/drawing/2014/main" id="{D3DD0E9E-3A8D-E635-6CD9-4AE62A6B6B6A}"/>
              </a:ext>
            </a:extLst>
          </p:cNvPr>
          <p:cNvSpPr>
            <a:spLocks noGrp="1"/>
          </p:cNvSpPr>
          <p:nvPr>
            <p:ph type="body" sz="quarter" idx="18" hasCustomPrompt="1"/>
          </p:nvPr>
        </p:nvSpPr>
        <p:spPr>
          <a:xfrm>
            <a:off x="6407277" y="202112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4" name="Text Placeholder 25">
            <a:extLst>
              <a:ext uri="{FF2B5EF4-FFF2-40B4-BE49-F238E27FC236}">
                <a16:creationId xmlns:a16="http://schemas.microsoft.com/office/drawing/2014/main" id="{B4CA74DB-FC05-552D-2BBE-9E99E5AA1C31}"/>
              </a:ext>
            </a:extLst>
          </p:cNvPr>
          <p:cNvSpPr>
            <a:spLocks noGrp="1"/>
          </p:cNvSpPr>
          <p:nvPr>
            <p:ph type="body" sz="quarter" idx="19" hasCustomPrompt="1"/>
          </p:nvPr>
        </p:nvSpPr>
        <p:spPr>
          <a:xfrm>
            <a:off x="6407276" y="23097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5" name="Text Placeholder 25">
            <a:extLst>
              <a:ext uri="{FF2B5EF4-FFF2-40B4-BE49-F238E27FC236}">
                <a16:creationId xmlns:a16="http://schemas.microsoft.com/office/drawing/2014/main" id="{A0755045-16C7-9D2B-BC22-E83CC749D195}"/>
              </a:ext>
            </a:extLst>
          </p:cNvPr>
          <p:cNvSpPr>
            <a:spLocks noGrp="1"/>
          </p:cNvSpPr>
          <p:nvPr>
            <p:ph type="body" sz="quarter" idx="20" hasCustomPrompt="1"/>
          </p:nvPr>
        </p:nvSpPr>
        <p:spPr>
          <a:xfrm>
            <a:off x="2321053"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6" name="Text Placeholder 25">
            <a:extLst>
              <a:ext uri="{FF2B5EF4-FFF2-40B4-BE49-F238E27FC236}">
                <a16:creationId xmlns:a16="http://schemas.microsoft.com/office/drawing/2014/main" id="{63E70320-3D11-B750-9AA3-C8A852D04DE5}"/>
              </a:ext>
            </a:extLst>
          </p:cNvPr>
          <p:cNvSpPr>
            <a:spLocks noGrp="1"/>
          </p:cNvSpPr>
          <p:nvPr>
            <p:ph type="body" sz="quarter" idx="21" hasCustomPrompt="1"/>
          </p:nvPr>
        </p:nvSpPr>
        <p:spPr>
          <a:xfrm>
            <a:off x="2321053"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7" name="Text Placeholder 25">
            <a:extLst>
              <a:ext uri="{FF2B5EF4-FFF2-40B4-BE49-F238E27FC236}">
                <a16:creationId xmlns:a16="http://schemas.microsoft.com/office/drawing/2014/main" id="{5FA8A380-5646-9422-3709-316C09FD694B}"/>
              </a:ext>
            </a:extLst>
          </p:cNvPr>
          <p:cNvSpPr>
            <a:spLocks noGrp="1"/>
          </p:cNvSpPr>
          <p:nvPr>
            <p:ph type="body" sz="quarter" idx="22" hasCustomPrompt="1"/>
          </p:nvPr>
        </p:nvSpPr>
        <p:spPr>
          <a:xfrm>
            <a:off x="2321052"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8" name="Text Placeholder 25">
            <a:extLst>
              <a:ext uri="{FF2B5EF4-FFF2-40B4-BE49-F238E27FC236}">
                <a16:creationId xmlns:a16="http://schemas.microsoft.com/office/drawing/2014/main" id="{C28E4D95-1585-88E4-499E-2255A65C4001}"/>
              </a:ext>
            </a:extLst>
          </p:cNvPr>
          <p:cNvSpPr>
            <a:spLocks noGrp="1"/>
          </p:cNvSpPr>
          <p:nvPr>
            <p:ph type="body" sz="quarter" idx="23" hasCustomPrompt="1"/>
          </p:nvPr>
        </p:nvSpPr>
        <p:spPr>
          <a:xfrm>
            <a:off x="2321051"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9" name="Text Placeholder 25">
            <a:extLst>
              <a:ext uri="{FF2B5EF4-FFF2-40B4-BE49-F238E27FC236}">
                <a16:creationId xmlns:a16="http://schemas.microsoft.com/office/drawing/2014/main" id="{18583ACF-8E49-5E40-1E15-045CEA8A294A}"/>
              </a:ext>
            </a:extLst>
          </p:cNvPr>
          <p:cNvSpPr>
            <a:spLocks noGrp="1"/>
          </p:cNvSpPr>
          <p:nvPr>
            <p:ph type="body" sz="quarter" idx="24" hasCustomPrompt="1"/>
          </p:nvPr>
        </p:nvSpPr>
        <p:spPr>
          <a:xfrm>
            <a:off x="6407278"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0" name="Text Placeholder 25">
            <a:extLst>
              <a:ext uri="{FF2B5EF4-FFF2-40B4-BE49-F238E27FC236}">
                <a16:creationId xmlns:a16="http://schemas.microsoft.com/office/drawing/2014/main" id="{AC6D022C-4B3A-5452-2A7C-5BD5C4F48299}"/>
              </a:ext>
            </a:extLst>
          </p:cNvPr>
          <p:cNvSpPr>
            <a:spLocks noGrp="1"/>
          </p:cNvSpPr>
          <p:nvPr>
            <p:ph type="body" sz="quarter" idx="26" hasCustomPrompt="1"/>
          </p:nvPr>
        </p:nvSpPr>
        <p:spPr>
          <a:xfrm>
            <a:off x="6407277"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1" name="Text Placeholder 25">
            <a:extLst>
              <a:ext uri="{FF2B5EF4-FFF2-40B4-BE49-F238E27FC236}">
                <a16:creationId xmlns:a16="http://schemas.microsoft.com/office/drawing/2014/main" id="{D13110B0-2BB8-CA46-8A8C-0F7B63CD93E5}"/>
              </a:ext>
            </a:extLst>
          </p:cNvPr>
          <p:cNvSpPr>
            <a:spLocks noGrp="1"/>
          </p:cNvSpPr>
          <p:nvPr>
            <p:ph type="body" sz="quarter" idx="27" hasCustomPrompt="1"/>
          </p:nvPr>
        </p:nvSpPr>
        <p:spPr>
          <a:xfrm>
            <a:off x="6407276"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2" name="Text Placeholder 25">
            <a:extLst>
              <a:ext uri="{FF2B5EF4-FFF2-40B4-BE49-F238E27FC236}">
                <a16:creationId xmlns:a16="http://schemas.microsoft.com/office/drawing/2014/main" id="{5B40169C-734D-D554-798C-3C73AB512B36}"/>
              </a:ext>
            </a:extLst>
          </p:cNvPr>
          <p:cNvSpPr>
            <a:spLocks noGrp="1"/>
          </p:cNvSpPr>
          <p:nvPr>
            <p:ph type="body" sz="quarter" idx="28" hasCustomPrompt="1"/>
          </p:nvPr>
        </p:nvSpPr>
        <p:spPr>
          <a:xfrm>
            <a:off x="2321053"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3" name="Text Placeholder 25">
            <a:extLst>
              <a:ext uri="{FF2B5EF4-FFF2-40B4-BE49-F238E27FC236}">
                <a16:creationId xmlns:a16="http://schemas.microsoft.com/office/drawing/2014/main" id="{0EFA9414-20A7-5F53-132B-71EE10245F25}"/>
              </a:ext>
            </a:extLst>
          </p:cNvPr>
          <p:cNvSpPr>
            <a:spLocks noGrp="1"/>
          </p:cNvSpPr>
          <p:nvPr>
            <p:ph type="body" sz="quarter" idx="29" hasCustomPrompt="1"/>
          </p:nvPr>
        </p:nvSpPr>
        <p:spPr>
          <a:xfrm>
            <a:off x="2321053"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4" name="Text Placeholder 25">
            <a:extLst>
              <a:ext uri="{FF2B5EF4-FFF2-40B4-BE49-F238E27FC236}">
                <a16:creationId xmlns:a16="http://schemas.microsoft.com/office/drawing/2014/main" id="{8592963C-560B-2DCF-426E-6AA7402B0FBC}"/>
              </a:ext>
            </a:extLst>
          </p:cNvPr>
          <p:cNvSpPr>
            <a:spLocks noGrp="1"/>
          </p:cNvSpPr>
          <p:nvPr>
            <p:ph type="body" sz="quarter" idx="30" hasCustomPrompt="1"/>
          </p:nvPr>
        </p:nvSpPr>
        <p:spPr>
          <a:xfrm>
            <a:off x="2321052"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5" name="Text Placeholder 25">
            <a:extLst>
              <a:ext uri="{FF2B5EF4-FFF2-40B4-BE49-F238E27FC236}">
                <a16:creationId xmlns:a16="http://schemas.microsoft.com/office/drawing/2014/main" id="{B652823E-5EF0-4EC1-F84D-ECB7D975D1AF}"/>
              </a:ext>
            </a:extLst>
          </p:cNvPr>
          <p:cNvSpPr>
            <a:spLocks noGrp="1"/>
          </p:cNvSpPr>
          <p:nvPr>
            <p:ph type="body" sz="quarter" idx="31" hasCustomPrompt="1"/>
          </p:nvPr>
        </p:nvSpPr>
        <p:spPr>
          <a:xfrm>
            <a:off x="2321051" y="553225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6" name="Text Placeholder 25">
            <a:extLst>
              <a:ext uri="{FF2B5EF4-FFF2-40B4-BE49-F238E27FC236}">
                <a16:creationId xmlns:a16="http://schemas.microsoft.com/office/drawing/2014/main" id="{004151CF-FC42-88F3-AD4E-76C31E0B9D8A}"/>
              </a:ext>
            </a:extLst>
          </p:cNvPr>
          <p:cNvSpPr>
            <a:spLocks noGrp="1"/>
          </p:cNvSpPr>
          <p:nvPr>
            <p:ph type="body" sz="quarter" idx="32" hasCustomPrompt="1"/>
          </p:nvPr>
        </p:nvSpPr>
        <p:spPr>
          <a:xfrm>
            <a:off x="6407278"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7" name="Text Placeholder 25">
            <a:extLst>
              <a:ext uri="{FF2B5EF4-FFF2-40B4-BE49-F238E27FC236}">
                <a16:creationId xmlns:a16="http://schemas.microsoft.com/office/drawing/2014/main" id="{C467C00B-D4B8-2230-D5F1-C56845D31B9D}"/>
              </a:ext>
            </a:extLst>
          </p:cNvPr>
          <p:cNvSpPr>
            <a:spLocks noGrp="1"/>
          </p:cNvSpPr>
          <p:nvPr>
            <p:ph type="body" sz="quarter" idx="33" hasCustomPrompt="1"/>
          </p:nvPr>
        </p:nvSpPr>
        <p:spPr>
          <a:xfrm>
            <a:off x="6407278"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8" name="Text Placeholder 25">
            <a:extLst>
              <a:ext uri="{FF2B5EF4-FFF2-40B4-BE49-F238E27FC236}">
                <a16:creationId xmlns:a16="http://schemas.microsoft.com/office/drawing/2014/main" id="{DB5327B5-C9E3-C360-FE8E-C65628497811}"/>
              </a:ext>
            </a:extLst>
          </p:cNvPr>
          <p:cNvSpPr>
            <a:spLocks noGrp="1"/>
          </p:cNvSpPr>
          <p:nvPr>
            <p:ph type="body" sz="quarter" idx="34" hasCustomPrompt="1"/>
          </p:nvPr>
        </p:nvSpPr>
        <p:spPr>
          <a:xfrm>
            <a:off x="6407277"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9" name="Text Placeholder 25">
            <a:extLst>
              <a:ext uri="{FF2B5EF4-FFF2-40B4-BE49-F238E27FC236}">
                <a16:creationId xmlns:a16="http://schemas.microsoft.com/office/drawing/2014/main" id="{B080EDC6-600B-AD6A-DBF3-3B3780027AF6}"/>
              </a:ext>
            </a:extLst>
          </p:cNvPr>
          <p:cNvSpPr>
            <a:spLocks noGrp="1"/>
          </p:cNvSpPr>
          <p:nvPr>
            <p:ph type="body" sz="quarter" idx="35" hasCustomPrompt="1"/>
          </p:nvPr>
        </p:nvSpPr>
        <p:spPr>
          <a:xfrm>
            <a:off x="6407276" y="55322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50" name="Text Placeholder 25">
            <a:extLst>
              <a:ext uri="{FF2B5EF4-FFF2-40B4-BE49-F238E27FC236}">
                <a16:creationId xmlns:a16="http://schemas.microsoft.com/office/drawing/2014/main" id="{C7CE92E5-B3D1-BF4F-F972-0A5789B4F265}"/>
              </a:ext>
            </a:extLst>
          </p:cNvPr>
          <p:cNvSpPr>
            <a:spLocks noGrp="1"/>
          </p:cNvSpPr>
          <p:nvPr>
            <p:ph type="body" sz="quarter" idx="36" hasCustomPrompt="1"/>
          </p:nvPr>
        </p:nvSpPr>
        <p:spPr>
          <a:xfrm>
            <a:off x="6403656"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cxnSp>
        <p:nvCxnSpPr>
          <p:cNvPr id="51" name="Straight Connector 50">
            <a:extLst>
              <a:ext uri="{FF2B5EF4-FFF2-40B4-BE49-F238E27FC236}">
                <a16:creationId xmlns:a16="http://schemas.microsoft.com/office/drawing/2014/main" id="{2D0BEED0-DC58-F947-2CB7-14031963F186}"/>
              </a:ext>
            </a:extLst>
          </p:cNvPr>
          <p:cNvCxnSpPr>
            <a:cxnSpLocks/>
          </p:cNvCxnSpPr>
          <p:nvPr userDrawn="1"/>
        </p:nvCxnSpPr>
        <p:spPr>
          <a:xfrm>
            <a:off x="6083121" y="1385443"/>
            <a:ext cx="0" cy="4521135"/>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9DC733A-FA10-AF56-A4DB-F4C609D69C1A}"/>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2E51C28-C87E-8E4C-DC31-66A29F906C5C}"/>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
        <p:nvSpPr>
          <p:cNvPr id="60" name="TextBox 59">
            <a:extLst>
              <a:ext uri="{FF2B5EF4-FFF2-40B4-BE49-F238E27FC236}">
                <a16:creationId xmlns:a16="http://schemas.microsoft.com/office/drawing/2014/main" id="{64835744-4F01-6739-E2D2-028A56C2AC84}"/>
              </a:ext>
            </a:extLst>
          </p:cNvPr>
          <p:cNvSpPr txBox="1"/>
          <p:nvPr userDrawn="1"/>
        </p:nvSpPr>
        <p:spPr>
          <a:xfrm>
            <a:off x="-1" y="634328"/>
            <a:ext cx="12192001" cy="523220"/>
          </a:xfrm>
          <a:prstGeom prst="rect">
            <a:avLst/>
          </a:prstGeom>
          <a:noFill/>
        </p:spPr>
        <p:txBody>
          <a:bodyPr wrap="square" rtlCol="0">
            <a:spAutoFit/>
          </a:bodyPr>
          <a:lstStyle/>
          <a:p>
            <a:pPr algn="ctr"/>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CONTACT INFORMATION</a:t>
            </a:r>
          </a:p>
        </p:txBody>
      </p:sp>
    </p:spTree>
    <p:extLst>
      <p:ext uri="{BB962C8B-B14F-4D97-AF65-F5344CB8AC3E}">
        <p14:creationId xmlns:p14="http://schemas.microsoft.com/office/powerpoint/2010/main" val="3943868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456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3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1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21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2">
    <p:spTree>
      <p:nvGrpSpPr>
        <p:cNvPr id="1" name=""/>
        <p:cNvGrpSpPr/>
        <p:nvPr/>
      </p:nvGrpSpPr>
      <p:grpSpPr>
        <a:xfrm>
          <a:off x="0" y="0"/>
          <a:ext cx="0" cy="0"/>
          <a:chOff x="0" y="0"/>
          <a:chExt cx="0" cy="0"/>
        </a:xfrm>
      </p:grpSpPr>
      <p:pic>
        <p:nvPicPr>
          <p:cNvPr id="16" name="Picture 15" descr="A blue and red rectangle&#10;&#10;Description automatically generated">
            <a:extLst>
              <a:ext uri="{FF2B5EF4-FFF2-40B4-BE49-F238E27FC236}">
                <a16:creationId xmlns:a16="http://schemas.microsoft.com/office/drawing/2014/main" id="{115ADA4C-66E6-0097-5D33-90CF8F8EFC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72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350488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O3">
    <p:spTree>
      <p:nvGrpSpPr>
        <p:cNvPr id="1" name=""/>
        <p:cNvGrpSpPr/>
        <p:nvPr/>
      </p:nvGrpSpPr>
      <p:grpSpPr>
        <a:xfrm>
          <a:off x="0" y="0"/>
          <a:ext cx="0" cy="0"/>
          <a:chOff x="0" y="0"/>
          <a:chExt cx="0" cy="0"/>
        </a:xfrm>
      </p:grpSpPr>
      <p:pic>
        <p:nvPicPr>
          <p:cNvPr id="6" name="Picture 5" descr="A blue and red rectangle with white stripes&#10;&#10;Description automatically generated">
            <a:extLst>
              <a:ext uri="{FF2B5EF4-FFF2-40B4-BE49-F238E27FC236}">
                <a16:creationId xmlns:a16="http://schemas.microsoft.com/office/drawing/2014/main" id="{7D2C2833-B7A6-4605-A736-40B90BD1B0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72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126742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O4">
    <p:spTree>
      <p:nvGrpSpPr>
        <p:cNvPr id="1" name=""/>
        <p:cNvGrpSpPr/>
        <p:nvPr/>
      </p:nvGrpSpPr>
      <p:grpSpPr>
        <a:xfrm>
          <a:off x="0" y="0"/>
          <a:ext cx="0" cy="0"/>
          <a:chOff x="0" y="0"/>
          <a:chExt cx="0" cy="0"/>
        </a:xfrm>
      </p:grpSpPr>
      <p:pic>
        <p:nvPicPr>
          <p:cNvPr id="3" name="Picture 2" descr="A red and white rectangle&#10;&#10;Description automatically generated">
            <a:extLst>
              <a:ext uri="{FF2B5EF4-FFF2-40B4-BE49-F238E27FC236}">
                <a16:creationId xmlns:a16="http://schemas.microsoft.com/office/drawing/2014/main" id="{A9538E1E-C9A2-CCD3-78E7-55CE49BFC2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pic>
        <p:nvPicPr>
          <p:cNvPr id="8" name="Picture 7" descr="A white background with letters&#10;&#10;Description automatically generated">
            <a:extLst>
              <a:ext uri="{FF2B5EF4-FFF2-40B4-BE49-F238E27FC236}">
                <a16:creationId xmlns:a16="http://schemas.microsoft.com/office/drawing/2014/main" id="{EDF8C044-7AE6-B58A-6BF9-88211B3DFED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763625"/>
            <a:ext cx="12182475" cy="5817479"/>
          </a:xfrm>
          <a:prstGeom prst="rect">
            <a:avLst/>
          </a:prstGeom>
        </p:spPr>
      </p:pic>
      <p:sp>
        <p:nvSpPr>
          <p:cNvPr id="4" name="Title 1">
            <a:extLst>
              <a:ext uri="{FF2B5EF4-FFF2-40B4-BE49-F238E27FC236}">
                <a16:creationId xmlns:a16="http://schemas.microsoft.com/office/drawing/2014/main" id="{742A64BF-5CBE-6963-D523-5F954C2BC8ED}"/>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br>
              <a:rPr lang="en-US" dirty="0"/>
            </a:br>
            <a:r>
              <a:rPr lang="en-US" dirty="0"/>
              <a:t>SESSION TITLE</a:t>
            </a:r>
            <a:br>
              <a:rPr lang="en-US" dirty="0"/>
            </a:br>
            <a:r>
              <a:rPr lang="en-US" dirty="0"/>
              <a:t>HERE</a:t>
            </a:r>
          </a:p>
        </p:txBody>
      </p:sp>
      <p:sp>
        <p:nvSpPr>
          <p:cNvPr id="5" name="Subtitle 2">
            <a:extLst>
              <a:ext uri="{FF2B5EF4-FFF2-40B4-BE49-F238E27FC236}">
                <a16:creationId xmlns:a16="http://schemas.microsoft.com/office/drawing/2014/main" id="{078E14D5-B731-0317-E855-6B95FA4F0ED1}"/>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07C6247B-A988-8E61-B4B7-49B6ACDD2CE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Tree>
    <p:extLst>
      <p:ext uri="{BB962C8B-B14F-4D97-AF65-F5344CB8AC3E}">
        <p14:creationId xmlns:p14="http://schemas.microsoft.com/office/powerpoint/2010/main" val="220302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O5">
    <p:spTree>
      <p:nvGrpSpPr>
        <p:cNvPr id="1" name=""/>
        <p:cNvGrpSpPr/>
        <p:nvPr/>
      </p:nvGrpSpPr>
      <p:grpSpPr>
        <a:xfrm>
          <a:off x="0" y="0"/>
          <a:ext cx="0" cy="0"/>
          <a:chOff x="0" y="0"/>
          <a:chExt cx="0" cy="0"/>
        </a:xfrm>
      </p:grpSpPr>
      <p:pic>
        <p:nvPicPr>
          <p:cNvPr id="4" name="Picture 3" descr="A blue and red rectangle&#10;&#10;Description automatically generated">
            <a:extLst>
              <a:ext uri="{FF2B5EF4-FFF2-40B4-BE49-F238E27FC236}">
                <a16:creationId xmlns:a16="http://schemas.microsoft.com/office/drawing/2014/main" id="{37D27392-DC8F-A205-CDB2-F5D35D516F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6" name="Subtitle 2">
            <a:extLst>
              <a:ext uri="{FF2B5EF4-FFF2-40B4-BE49-F238E27FC236}">
                <a16:creationId xmlns:a16="http://schemas.microsoft.com/office/drawing/2014/main" id="{4B420D83-940C-EE8D-DFB7-CDA0CAE42402}"/>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EF461DA2-73A5-B2E9-4728-D366E57591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
        <p:nvSpPr>
          <p:cNvPr id="9" name="Title 1">
            <a:extLst>
              <a:ext uri="{FF2B5EF4-FFF2-40B4-BE49-F238E27FC236}">
                <a16:creationId xmlns:a16="http://schemas.microsoft.com/office/drawing/2014/main" id="{68EA16FE-A29C-9CEB-5096-34D699552E84}"/>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br>
              <a:rPr lang="en-US" dirty="0"/>
            </a:br>
            <a:r>
              <a:rPr lang="en-US" dirty="0"/>
              <a:t>SESSION TITLE</a:t>
            </a:r>
            <a:br>
              <a:rPr lang="en-US" dirty="0"/>
            </a:br>
            <a:r>
              <a:rPr lang="en-US" dirty="0"/>
              <a:t>HERE</a:t>
            </a:r>
          </a:p>
        </p:txBody>
      </p:sp>
    </p:spTree>
    <p:extLst>
      <p:ext uri="{BB962C8B-B14F-4D97-AF65-F5344CB8AC3E}">
        <p14:creationId xmlns:p14="http://schemas.microsoft.com/office/powerpoint/2010/main" val="184961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52919"/>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89551"/>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81328"/>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userDrawn="1"/>
        </p:nvSpPr>
        <p:spPr>
          <a:xfrm>
            <a:off x="8931727" y="751115"/>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FBC594-0281-D4EF-C507-A0C9178DD42B}"/>
              </a:ext>
            </a:extLst>
          </p:cNvPr>
          <p:cNvSpPr/>
          <p:nvPr userDrawn="1"/>
        </p:nvSpPr>
        <p:spPr>
          <a:xfrm>
            <a:off x="8931728"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51FCB6-A8AD-AE69-523E-AAE857B1BBD8}"/>
              </a:ext>
            </a:extLst>
          </p:cNvPr>
          <p:cNvSpPr/>
          <p:nvPr userDrawn="1"/>
        </p:nvSpPr>
        <p:spPr>
          <a:xfrm>
            <a:off x="6144695" y="3475887"/>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userDrawn="1"/>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MODERATOR</a:t>
            </a:r>
          </a:p>
        </p:txBody>
      </p:sp>
      <p:sp>
        <p:nvSpPr>
          <p:cNvPr id="17" name="Rectangle 16">
            <a:extLst>
              <a:ext uri="{FF2B5EF4-FFF2-40B4-BE49-F238E27FC236}">
                <a16:creationId xmlns:a16="http://schemas.microsoft.com/office/drawing/2014/main" id="{4F8A195F-C404-9C9A-6C86-80AA3E54F14C}"/>
              </a:ext>
            </a:extLst>
          </p:cNvPr>
          <p:cNvSpPr/>
          <p:nvPr userDrawn="1"/>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6982C7C-A597-4691-528D-7DC197816724}"/>
              </a:ext>
            </a:extLst>
          </p:cNvPr>
          <p:cNvCxnSpPr>
            <a:cxnSpLocks/>
          </p:cNvCxnSpPr>
          <p:nvPr userDrawn="1"/>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16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37421"/>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74053"/>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65830"/>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userDrawn="1"/>
        </p:nvSpPr>
        <p:spPr>
          <a:xfrm>
            <a:off x="8931727" y="751115"/>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FBC594-0281-D4EF-C507-A0C9178DD42B}"/>
              </a:ext>
            </a:extLst>
          </p:cNvPr>
          <p:cNvSpPr/>
          <p:nvPr userDrawn="1"/>
        </p:nvSpPr>
        <p:spPr>
          <a:xfrm>
            <a:off x="8931728" y="3475887"/>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51FCB6-A8AD-AE69-523E-AAE857B1BBD8}"/>
              </a:ext>
            </a:extLst>
          </p:cNvPr>
          <p:cNvSpPr/>
          <p:nvPr userDrawn="1"/>
        </p:nvSpPr>
        <p:spPr>
          <a:xfrm>
            <a:off x="6144695"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userDrawn="1"/>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SPEAKER</a:t>
            </a:r>
          </a:p>
        </p:txBody>
      </p:sp>
      <p:sp>
        <p:nvSpPr>
          <p:cNvPr id="17" name="Rectangle 16">
            <a:extLst>
              <a:ext uri="{FF2B5EF4-FFF2-40B4-BE49-F238E27FC236}">
                <a16:creationId xmlns:a16="http://schemas.microsoft.com/office/drawing/2014/main" id="{4F8A195F-C404-9C9A-6C86-80AA3E54F14C}"/>
              </a:ext>
            </a:extLst>
          </p:cNvPr>
          <p:cNvSpPr/>
          <p:nvPr userDrawn="1"/>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933CF6F-D34E-FA21-F864-F2E4C7EDC8AF}"/>
              </a:ext>
            </a:extLst>
          </p:cNvPr>
          <p:cNvCxnSpPr>
            <a:cxnSpLocks/>
          </p:cNvCxnSpPr>
          <p:nvPr userDrawn="1"/>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13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du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C6D10C-4788-A84C-925A-492A11EFEA6E}"/>
              </a:ext>
            </a:extLst>
          </p:cNvPr>
          <p:cNvSpPr/>
          <p:nvPr userDrawn="1"/>
        </p:nvSpPr>
        <p:spPr>
          <a:xfrm>
            <a:off x="0" y="0"/>
            <a:ext cx="12192000"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2670924-6264-B71A-6E98-B4A8994037BB}"/>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A43745-F7F4-5D91-3932-BAE91505477B}"/>
              </a:ext>
            </a:extLst>
          </p:cNvPr>
          <p:cNvSpPr txBox="1"/>
          <p:nvPr userDrawn="1"/>
        </p:nvSpPr>
        <p:spPr>
          <a:xfrm>
            <a:off x="-1" y="1335377"/>
            <a:ext cx="12192000" cy="1200329"/>
          </a:xfrm>
          <a:prstGeom prst="rect">
            <a:avLst/>
          </a:prstGeom>
          <a:noFill/>
        </p:spPr>
        <p:txBody>
          <a:bodyPr wrap="square" rtlCol="0">
            <a:spAutoFit/>
          </a:bodyPr>
          <a:lstStyle/>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INTRODUCTIONS</a:t>
            </a:r>
          </a:p>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SUGGESTED FORMAT</a:t>
            </a:r>
          </a:p>
        </p:txBody>
      </p:sp>
      <p:sp>
        <p:nvSpPr>
          <p:cNvPr id="9" name="TextBox 8">
            <a:extLst>
              <a:ext uri="{FF2B5EF4-FFF2-40B4-BE49-F238E27FC236}">
                <a16:creationId xmlns:a16="http://schemas.microsoft.com/office/drawing/2014/main" id="{146CA8EB-D3D6-FD69-3358-1AE5040E1468}"/>
              </a:ext>
            </a:extLst>
          </p:cNvPr>
          <p:cNvSpPr txBox="1"/>
          <p:nvPr userDrawn="1"/>
        </p:nvSpPr>
        <p:spPr>
          <a:xfrm>
            <a:off x="1630135" y="2859935"/>
            <a:ext cx="8931729" cy="2554545"/>
          </a:xfrm>
          <a:prstGeom prst="rect">
            <a:avLst/>
          </a:prstGeom>
          <a:noFill/>
        </p:spPr>
        <p:txBody>
          <a:bodyPr wrap="square" rtlCol="0">
            <a:spAutoFit/>
          </a:bodyPr>
          <a:lstStyle/>
          <a:p>
            <a:pPr marL="0" indent="0" algn="ctr">
              <a:buFont typeface="Arial" panose="020B0604020202020204" pitchFamily="34" charset="0"/>
              <a:buNone/>
            </a:pPr>
            <a:r>
              <a:rPr lang="en-US" sz="2000" b="1" dirty="0">
                <a:solidFill>
                  <a:srgbClr val="BCBEC0"/>
                </a:solidFill>
                <a:latin typeface="Trebuchet MS" panose="020B0703020202090204" pitchFamily="34" charset="0"/>
              </a:rPr>
              <a:t>Pre-Intensive Session (75 Minutes)</a:t>
            </a: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 </a:t>
            </a:r>
            <a:r>
              <a:rPr lang="en-US" sz="2000" dirty="0">
                <a:solidFill>
                  <a:srgbClr val="BCBEC0"/>
                </a:solidFill>
                <a:latin typeface="Trebuchet MS" panose="020B0703020202090204" pitchFamily="34" charset="0"/>
              </a:rPr>
              <a:t>Moderator provides introductions, and each speaker is given 20-30 minutes to present their area of expertise related to the session topic</a:t>
            </a:r>
          </a:p>
          <a:p>
            <a:pPr marL="385754" indent="-385754" algn="ctr">
              <a:buFont typeface="Arial" panose="020B0604020202020204" pitchFamily="34" charset="0"/>
              <a:buChar char="•"/>
            </a:pPr>
            <a:endParaRPr lang="en-US" sz="2000" dirty="0">
              <a:solidFill>
                <a:srgbClr val="BCBEC0"/>
              </a:solidFill>
              <a:latin typeface="Trebuchet MS" panose="020B0703020202090204" pitchFamily="34" charset="0"/>
            </a:endParaRP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Breakout Session (60 Minutes)</a:t>
            </a:r>
          </a:p>
          <a:p>
            <a:pPr marL="0" indent="0" algn="ctr">
              <a:buFont typeface="Arial" panose="020B0604020202020204" pitchFamily="34" charset="0"/>
              <a:buNone/>
            </a:pPr>
            <a:r>
              <a:rPr lang="en-US" sz="2000" dirty="0">
                <a:solidFill>
                  <a:srgbClr val="BCBEC0"/>
                </a:solidFill>
                <a:latin typeface="Trebuchet MS" panose="020B0703020202090204" pitchFamily="34" charset="0"/>
              </a:rPr>
              <a:t>Moderator provides introductions, and each speaker is given 5-8 minutes to introduce themselves and present their specific information related to the session topic</a:t>
            </a:r>
          </a:p>
        </p:txBody>
      </p:sp>
      <p:sp>
        <p:nvSpPr>
          <p:cNvPr id="11" name="TextBox 10">
            <a:extLst>
              <a:ext uri="{FF2B5EF4-FFF2-40B4-BE49-F238E27FC236}">
                <a16:creationId xmlns:a16="http://schemas.microsoft.com/office/drawing/2014/main" id="{A95053A1-0CF7-F2F6-8F41-9D7F780B6F56}"/>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cxnSp>
        <p:nvCxnSpPr>
          <p:cNvPr id="12" name="Straight Connector 11">
            <a:extLst>
              <a:ext uri="{FF2B5EF4-FFF2-40B4-BE49-F238E27FC236}">
                <a16:creationId xmlns:a16="http://schemas.microsoft.com/office/drawing/2014/main" id="{FDED46CA-024A-7D1B-F809-31256D03F99B}"/>
              </a:ext>
            </a:extLst>
          </p:cNvPr>
          <p:cNvCxnSpPr>
            <a:cxnSpLocks/>
          </p:cNvCxnSpPr>
          <p:nvPr userDrawn="1"/>
        </p:nvCxnSpPr>
        <p:spPr>
          <a:xfrm>
            <a:off x="1630135" y="888513"/>
            <a:ext cx="8931729" cy="0"/>
          </a:xfrm>
          <a:prstGeom prst="line">
            <a:avLst/>
          </a:prstGeom>
          <a:ln w="38100">
            <a:solidFill>
              <a:srgbClr val="83A2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76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userDrawn="1"/>
        </p:nvSpPr>
        <p:spPr>
          <a:xfrm>
            <a:off x="0" y="0"/>
            <a:ext cx="4823012"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userDrawn="1"/>
        </p:nvSpPr>
        <p:spPr>
          <a:xfrm>
            <a:off x="4823012" y="0"/>
            <a:ext cx="7368988"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D5AAE8-6787-35A8-FDA6-C019AAF80A42}"/>
              </a:ext>
            </a:extLst>
          </p:cNvPr>
          <p:cNvSpPr/>
          <p:nvPr userDrawn="1"/>
        </p:nvSpPr>
        <p:spPr>
          <a:xfrm>
            <a:off x="412377" y="449864"/>
            <a:ext cx="3998259" cy="4267200"/>
          </a:xfrm>
          <a:prstGeom prst="rect">
            <a:avLst/>
          </a:prstGeom>
          <a:noFill/>
          <a:ln w="38100">
            <a:solidFill>
              <a:srgbClr val="83A2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5472545" y="899059"/>
            <a:ext cx="6151419"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815635" y="899059"/>
            <a:ext cx="3191742" cy="1553195"/>
          </a:xfrm>
        </p:spPr>
        <p:txBody>
          <a:bodyPr anchor="b">
            <a:noAutofit/>
          </a:bodyPr>
          <a:lstStyle>
            <a:lvl1pPr algn="l">
              <a:lnSpc>
                <a:spcPct val="85000"/>
              </a:lnSpc>
              <a:defRPr sz="54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pic>
        <p:nvPicPr>
          <p:cNvPr id="4" name="Picture 3" descr="A logo for a conference&#10;&#10;Description automatically generated">
            <a:extLst>
              <a:ext uri="{FF2B5EF4-FFF2-40B4-BE49-F238E27FC236}">
                <a16:creationId xmlns:a16="http://schemas.microsoft.com/office/drawing/2014/main" id="{70D71C96-DE58-8DB5-D8E5-8A1859D57C98}"/>
              </a:ext>
            </a:extLst>
          </p:cNvPr>
          <p:cNvPicPr>
            <a:picLocks noChangeAspect="1"/>
          </p:cNvPicPr>
          <p:nvPr userDrawn="1"/>
        </p:nvPicPr>
        <p:blipFill>
          <a:blip r:embed="rId2"/>
          <a:stretch>
            <a:fillRect/>
          </a:stretch>
        </p:blipFill>
        <p:spPr>
          <a:xfrm>
            <a:off x="348868" y="4902266"/>
            <a:ext cx="4101877" cy="1931984"/>
          </a:xfrm>
          <a:prstGeom prst="rect">
            <a:avLst/>
          </a:prstGeom>
        </p:spPr>
      </p:pic>
    </p:spTree>
    <p:extLst>
      <p:ext uri="{BB962C8B-B14F-4D97-AF65-F5344CB8AC3E}">
        <p14:creationId xmlns:p14="http://schemas.microsoft.com/office/powerpoint/2010/main" val="1693530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39761-152A-6385-2362-BCA339611F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C356D-4454-5E78-0995-82DA47B1F3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AA2F6-B18D-14A5-8B43-8A77BCCBB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452EF-2399-4B49-8E6D-F6E42C3969D8}" type="datetimeFigureOut">
              <a:rPr lang="en-US" smtClean="0"/>
              <a:t>1/26/2024</a:t>
            </a:fld>
            <a:endParaRPr lang="en-US"/>
          </a:p>
        </p:txBody>
      </p:sp>
      <p:sp>
        <p:nvSpPr>
          <p:cNvPr id="5" name="Footer Placeholder 4">
            <a:extLst>
              <a:ext uri="{FF2B5EF4-FFF2-40B4-BE49-F238E27FC236}">
                <a16:creationId xmlns:a16="http://schemas.microsoft.com/office/drawing/2014/main" id="{D2F4765A-C1E5-4A62-0280-379518F21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F7C018-9E41-DB33-6F2A-20DFFB645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4A2F6-5296-4447-B3FF-794C71550D6D}" type="slidenum">
              <a:rPr lang="en-US" smtClean="0"/>
              <a:t>‹#›</a:t>
            </a:fld>
            <a:endParaRPr lang="en-US"/>
          </a:p>
        </p:txBody>
      </p:sp>
    </p:spTree>
    <p:extLst>
      <p:ext uri="{BB962C8B-B14F-4D97-AF65-F5344CB8AC3E}">
        <p14:creationId xmlns:p14="http://schemas.microsoft.com/office/powerpoint/2010/main" val="212561938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3" r:id="rId4"/>
    <p:sldLayoutId id="2147483662" r:id="rId5"/>
    <p:sldLayoutId id="2147483653" r:id="rId6"/>
    <p:sldLayoutId id="2147483665" r:id="rId7"/>
    <p:sldLayoutId id="2147483651" r:id="rId8"/>
    <p:sldLayoutId id="2147483652" r:id="rId9"/>
    <p:sldLayoutId id="2147483666" r:id="rId10"/>
    <p:sldLayoutId id="2147483672" r:id="rId11"/>
    <p:sldLayoutId id="2147483673" r:id="rId12"/>
    <p:sldLayoutId id="2147483668" r:id="rId13"/>
    <p:sldLayoutId id="2147483654" r:id="rId14"/>
    <p:sldLayoutId id="2147483671" r:id="rId15"/>
    <p:sldLayoutId id="2147483667" r:id="rId16"/>
    <p:sldLayoutId id="2147483670" r:id="rId17"/>
    <p:sldLayoutId id="214748366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mailto:mkoons@contifederal.com" TargetMode="External"/><Relationship Id="rId7" Type="http://schemas.openxmlformats.org/officeDocument/2006/relationships/hyperlink" Target="mailto:gwen.johnson@parsons.com" TargetMode="External"/><Relationship Id="rId2" Type="http://schemas.openxmlformats.org/officeDocument/2006/relationships/hyperlink" Target="mailto:Rita.brooks@saic.com" TargetMode="External"/><Relationship Id="rId1" Type="http://schemas.openxmlformats.org/officeDocument/2006/relationships/slideLayout" Target="../slideLayouts/slideLayout11.xml"/><Relationship Id="rId6" Type="http://schemas.openxmlformats.org/officeDocument/2006/relationships/hyperlink" Target="mailto:shawn.ralston@aecom.com" TargetMode="External"/><Relationship Id="rId5" Type="http://schemas.openxmlformats.org/officeDocument/2006/relationships/hyperlink" Target="mailto:tyler.brooks-craft@cgifederal.com" TargetMode="External"/><Relationship Id="rId4" Type="http://schemas.openxmlformats.org/officeDocument/2006/relationships/hyperlink" Target="mailto:Agyemang_joseph@bah.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A070-A573-CE3B-BD95-26BCDA7FC664}"/>
              </a:ext>
            </a:extLst>
          </p:cNvPr>
          <p:cNvSpPr>
            <a:spLocks noGrp="1"/>
          </p:cNvSpPr>
          <p:nvPr>
            <p:ph type="ctrTitle"/>
          </p:nvPr>
        </p:nvSpPr>
        <p:spPr>
          <a:xfrm>
            <a:off x="734496" y="1453242"/>
            <a:ext cx="10844591" cy="3063075"/>
          </a:xfrm>
        </p:spPr>
        <p:txBody>
          <a:bodyPr/>
          <a:lstStyle/>
          <a:p>
            <a:r>
              <a:rPr lang="en-US" sz="6000" dirty="0"/>
              <a:t>Strategic Alliances &amp; Mastering Collaboration with Primes in the Federal Arena</a:t>
            </a:r>
          </a:p>
        </p:txBody>
      </p:sp>
      <p:sp>
        <p:nvSpPr>
          <p:cNvPr id="3" name="Subtitle 2">
            <a:extLst>
              <a:ext uri="{FF2B5EF4-FFF2-40B4-BE49-F238E27FC236}">
                <a16:creationId xmlns:a16="http://schemas.microsoft.com/office/drawing/2014/main" id="{3D96AC32-5060-E77C-B30F-ADA99BA58935}"/>
              </a:ext>
            </a:extLst>
          </p:cNvPr>
          <p:cNvSpPr>
            <a:spLocks noGrp="1"/>
          </p:cNvSpPr>
          <p:nvPr>
            <p:ph type="subTitle" idx="1"/>
          </p:nvPr>
        </p:nvSpPr>
        <p:spPr>
          <a:xfrm>
            <a:off x="734495" y="4939748"/>
            <a:ext cx="6083601" cy="980824"/>
          </a:xfrm>
        </p:spPr>
        <p:txBody>
          <a:bodyPr>
            <a:normAutofit/>
          </a:bodyPr>
          <a:lstStyle/>
          <a:p>
            <a:r>
              <a:rPr lang="en-US" sz="1800" dirty="0"/>
              <a:t>Moderator: Rita Brooks</a:t>
            </a:r>
          </a:p>
          <a:p>
            <a:r>
              <a:rPr lang="en-US" sz="1800" dirty="0"/>
              <a:t>Panelists: Meredith Koons, Alex Agyemang, Tyler Brooks-Craft, Shawn Ralston, Gwen Johnson</a:t>
            </a:r>
          </a:p>
        </p:txBody>
      </p:sp>
    </p:spTree>
    <p:extLst>
      <p:ext uri="{BB962C8B-B14F-4D97-AF65-F5344CB8AC3E}">
        <p14:creationId xmlns:p14="http://schemas.microsoft.com/office/powerpoint/2010/main" val="418843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295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ECC20C-B454-9C6A-09AD-14D34545F827}"/>
              </a:ext>
            </a:extLst>
          </p:cNvPr>
          <p:cNvSpPr>
            <a:spLocks noGrp="1"/>
          </p:cNvSpPr>
          <p:nvPr>
            <p:ph type="body" sz="quarter" idx="12"/>
          </p:nvPr>
        </p:nvSpPr>
        <p:spPr>
          <a:xfrm>
            <a:off x="931165" y="1385443"/>
            <a:ext cx="4572000" cy="334320"/>
          </a:xfrm>
        </p:spPr>
        <p:txBody>
          <a:bodyPr/>
          <a:lstStyle/>
          <a:p>
            <a:r>
              <a:rPr lang="en-US" dirty="0"/>
              <a:t>Rita Brooks, SAIC</a:t>
            </a:r>
          </a:p>
          <a:p>
            <a:endParaRPr lang="en-US" dirty="0"/>
          </a:p>
        </p:txBody>
      </p:sp>
      <p:sp>
        <p:nvSpPr>
          <p:cNvPr id="3" name="Text Placeholder 2">
            <a:extLst>
              <a:ext uri="{FF2B5EF4-FFF2-40B4-BE49-F238E27FC236}">
                <a16:creationId xmlns:a16="http://schemas.microsoft.com/office/drawing/2014/main" id="{5A9CB34D-CA4D-B93E-4B19-91537929EEC2}"/>
              </a:ext>
            </a:extLst>
          </p:cNvPr>
          <p:cNvSpPr>
            <a:spLocks noGrp="1"/>
          </p:cNvSpPr>
          <p:nvPr>
            <p:ph type="body" sz="quarter" idx="13"/>
          </p:nvPr>
        </p:nvSpPr>
        <p:spPr>
          <a:xfrm>
            <a:off x="931165" y="1733869"/>
            <a:ext cx="4572000" cy="277341"/>
          </a:xfrm>
        </p:spPr>
        <p:txBody>
          <a:bodyPr>
            <a:normAutofit lnSpcReduction="10000"/>
          </a:bodyPr>
          <a:lstStyle/>
          <a:p>
            <a:r>
              <a:rPr lang="en-US" dirty="0"/>
              <a:t>Rita.Brooks@saic.com </a:t>
            </a:r>
          </a:p>
          <a:p>
            <a:endParaRPr lang="en-US" dirty="0"/>
          </a:p>
        </p:txBody>
      </p:sp>
      <p:sp>
        <p:nvSpPr>
          <p:cNvPr id="4" name="Text Placeholder 3">
            <a:extLst>
              <a:ext uri="{FF2B5EF4-FFF2-40B4-BE49-F238E27FC236}">
                <a16:creationId xmlns:a16="http://schemas.microsoft.com/office/drawing/2014/main" id="{B0727E99-C402-F78A-E69B-BA87D202800D}"/>
              </a:ext>
            </a:extLst>
          </p:cNvPr>
          <p:cNvSpPr>
            <a:spLocks noGrp="1"/>
          </p:cNvSpPr>
          <p:nvPr>
            <p:ph type="body" sz="quarter" idx="14"/>
          </p:nvPr>
        </p:nvSpPr>
        <p:spPr>
          <a:xfrm>
            <a:off x="931164" y="2034978"/>
            <a:ext cx="4572000" cy="277342"/>
          </a:xfrm>
        </p:spPr>
        <p:txBody>
          <a:bodyPr>
            <a:normAutofit lnSpcReduction="10000"/>
          </a:bodyPr>
          <a:lstStyle/>
          <a:p>
            <a:endParaRPr lang="en-US" dirty="0"/>
          </a:p>
        </p:txBody>
      </p:sp>
      <p:sp>
        <p:nvSpPr>
          <p:cNvPr id="5" name="Text Placeholder 4">
            <a:extLst>
              <a:ext uri="{FF2B5EF4-FFF2-40B4-BE49-F238E27FC236}">
                <a16:creationId xmlns:a16="http://schemas.microsoft.com/office/drawing/2014/main" id="{9CBD8368-2F8D-D204-A367-2B2A3D9B9C5C}"/>
              </a:ext>
            </a:extLst>
          </p:cNvPr>
          <p:cNvSpPr>
            <a:spLocks noGrp="1"/>
          </p:cNvSpPr>
          <p:nvPr>
            <p:ph type="body" sz="quarter" idx="15"/>
          </p:nvPr>
        </p:nvSpPr>
        <p:spPr>
          <a:xfrm>
            <a:off x="931163" y="2330536"/>
            <a:ext cx="4572000" cy="277342"/>
          </a:xfrm>
        </p:spPr>
        <p:txBody>
          <a:bodyPr>
            <a:normAutofit lnSpcReduction="10000"/>
          </a:bodyPr>
          <a:lstStyle/>
          <a:p>
            <a:r>
              <a:rPr lang="en-US" dirty="0"/>
              <a:t>saic.com</a:t>
            </a:r>
          </a:p>
        </p:txBody>
      </p:sp>
      <p:sp>
        <p:nvSpPr>
          <p:cNvPr id="6" name="Text Placeholder 5">
            <a:extLst>
              <a:ext uri="{FF2B5EF4-FFF2-40B4-BE49-F238E27FC236}">
                <a16:creationId xmlns:a16="http://schemas.microsoft.com/office/drawing/2014/main" id="{2BF0E93E-12AE-5C9F-1AA7-2BA9BB1484BD}"/>
              </a:ext>
            </a:extLst>
          </p:cNvPr>
          <p:cNvSpPr>
            <a:spLocks noGrp="1"/>
          </p:cNvSpPr>
          <p:nvPr>
            <p:ph type="body" sz="quarter" idx="16"/>
          </p:nvPr>
        </p:nvSpPr>
        <p:spPr>
          <a:xfrm>
            <a:off x="6692459" y="1385443"/>
            <a:ext cx="4572000" cy="334320"/>
          </a:xfrm>
        </p:spPr>
        <p:txBody>
          <a:bodyPr/>
          <a:lstStyle/>
          <a:p>
            <a:r>
              <a:rPr lang="en-US" dirty="0"/>
              <a:t>Tyler Brooks-Craft, CGI</a:t>
            </a:r>
          </a:p>
        </p:txBody>
      </p:sp>
      <p:sp>
        <p:nvSpPr>
          <p:cNvPr id="7" name="Text Placeholder 6">
            <a:extLst>
              <a:ext uri="{FF2B5EF4-FFF2-40B4-BE49-F238E27FC236}">
                <a16:creationId xmlns:a16="http://schemas.microsoft.com/office/drawing/2014/main" id="{6972421F-0F86-1A8C-39D3-04B9240FD279}"/>
              </a:ext>
            </a:extLst>
          </p:cNvPr>
          <p:cNvSpPr>
            <a:spLocks noGrp="1"/>
          </p:cNvSpPr>
          <p:nvPr>
            <p:ph type="body" sz="quarter" idx="17"/>
          </p:nvPr>
        </p:nvSpPr>
        <p:spPr>
          <a:xfrm>
            <a:off x="6692459" y="1733869"/>
            <a:ext cx="4572000" cy="277341"/>
          </a:xfrm>
        </p:spPr>
        <p:txBody>
          <a:bodyPr>
            <a:normAutofit lnSpcReduction="10000"/>
          </a:bodyPr>
          <a:lstStyle/>
          <a:p>
            <a:r>
              <a:rPr lang="en-US" dirty="0"/>
              <a:t>tyler.brooks-craft@cgifederal.com</a:t>
            </a:r>
          </a:p>
        </p:txBody>
      </p:sp>
      <p:sp>
        <p:nvSpPr>
          <p:cNvPr id="8" name="Text Placeholder 7">
            <a:extLst>
              <a:ext uri="{FF2B5EF4-FFF2-40B4-BE49-F238E27FC236}">
                <a16:creationId xmlns:a16="http://schemas.microsoft.com/office/drawing/2014/main" id="{D915B4D4-5D4E-48EA-AE4A-DFEA3B684587}"/>
              </a:ext>
            </a:extLst>
          </p:cNvPr>
          <p:cNvSpPr>
            <a:spLocks noGrp="1"/>
          </p:cNvSpPr>
          <p:nvPr>
            <p:ph type="body" sz="quarter" idx="18"/>
          </p:nvPr>
        </p:nvSpPr>
        <p:spPr>
          <a:xfrm>
            <a:off x="6692458" y="2021124"/>
            <a:ext cx="4572000" cy="277342"/>
          </a:xfrm>
        </p:spPr>
        <p:txBody>
          <a:bodyPr>
            <a:normAutofit lnSpcReduction="10000"/>
          </a:bodyPr>
          <a:lstStyle/>
          <a:p>
            <a:r>
              <a:rPr lang="en-US" dirty="0"/>
              <a:t>703.227.7691</a:t>
            </a:r>
          </a:p>
        </p:txBody>
      </p:sp>
      <p:sp>
        <p:nvSpPr>
          <p:cNvPr id="9" name="Text Placeholder 8">
            <a:extLst>
              <a:ext uri="{FF2B5EF4-FFF2-40B4-BE49-F238E27FC236}">
                <a16:creationId xmlns:a16="http://schemas.microsoft.com/office/drawing/2014/main" id="{9904037C-AA75-D720-D35D-BD7C089A7D39}"/>
              </a:ext>
            </a:extLst>
          </p:cNvPr>
          <p:cNvSpPr>
            <a:spLocks noGrp="1"/>
          </p:cNvSpPr>
          <p:nvPr>
            <p:ph type="body" sz="quarter" idx="19"/>
          </p:nvPr>
        </p:nvSpPr>
        <p:spPr>
          <a:xfrm>
            <a:off x="6692457" y="2309755"/>
            <a:ext cx="4572000" cy="277342"/>
          </a:xfrm>
        </p:spPr>
        <p:txBody>
          <a:bodyPr>
            <a:normAutofit lnSpcReduction="10000"/>
          </a:bodyPr>
          <a:lstStyle/>
          <a:p>
            <a:r>
              <a:rPr lang="en-US" dirty="0"/>
              <a:t>cgi.com/us/</a:t>
            </a:r>
            <a:r>
              <a:rPr lang="en-US" dirty="0" err="1"/>
              <a:t>en</a:t>
            </a:r>
            <a:r>
              <a:rPr lang="en-US" dirty="0"/>
              <a:t>-us/federal</a:t>
            </a:r>
          </a:p>
        </p:txBody>
      </p:sp>
      <p:sp>
        <p:nvSpPr>
          <p:cNvPr id="10" name="Text Placeholder 9">
            <a:extLst>
              <a:ext uri="{FF2B5EF4-FFF2-40B4-BE49-F238E27FC236}">
                <a16:creationId xmlns:a16="http://schemas.microsoft.com/office/drawing/2014/main" id="{803B0635-4A73-5FAA-08C0-E174CA2CE565}"/>
              </a:ext>
            </a:extLst>
          </p:cNvPr>
          <p:cNvSpPr>
            <a:spLocks noGrp="1"/>
          </p:cNvSpPr>
          <p:nvPr>
            <p:ph type="body" sz="quarter" idx="20"/>
          </p:nvPr>
        </p:nvSpPr>
        <p:spPr>
          <a:xfrm>
            <a:off x="931165" y="3003784"/>
            <a:ext cx="4572000" cy="334320"/>
          </a:xfrm>
        </p:spPr>
        <p:txBody>
          <a:bodyPr/>
          <a:lstStyle/>
          <a:p>
            <a:r>
              <a:rPr lang="en-US" dirty="0"/>
              <a:t>Meredith Koons, Conti Federal</a:t>
            </a:r>
          </a:p>
        </p:txBody>
      </p:sp>
      <p:sp>
        <p:nvSpPr>
          <p:cNvPr id="11" name="Text Placeholder 10">
            <a:extLst>
              <a:ext uri="{FF2B5EF4-FFF2-40B4-BE49-F238E27FC236}">
                <a16:creationId xmlns:a16="http://schemas.microsoft.com/office/drawing/2014/main" id="{D47A5427-02B4-A61E-701F-8B68A72A24F8}"/>
              </a:ext>
            </a:extLst>
          </p:cNvPr>
          <p:cNvSpPr>
            <a:spLocks noGrp="1"/>
          </p:cNvSpPr>
          <p:nvPr>
            <p:ph type="body" sz="quarter" idx="21"/>
          </p:nvPr>
        </p:nvSpPr>
        <p:spPr>
          <a:xfrm>
            <a:off x="931165" y="3345285"/>
            <a:ext cx="4572000" cy="277341"/>
          </a:xfrm>
        </p:spPr>
        <p:txBody>
          <a:bodyPr>
            <a:normAutofit lnSpcReduction="10000"/>
          </a:bodyPr>
          <a:lstStyle/>
          <a:p>
            <a:r>
              <a:rPr lang="en-US" dirty="0"/>
              <a:t>mkoons@contifederal.com</a:t>
            </a:r>
          </a:p>
        </p:txBody>
      </p:sp>
      <p:sp>
        <p:nvSpPr>
          <p:cNvPr id="12" name="Text Placeholder 11">
            <a:extLst>
              <a:ext uri="{FF2B5EF4-FFF2-40B4-BE49-F238E27FC236}">
                <a16:creationId xmlns:a16="http://schemas.microsoft.com/office/drawing/2014/main" id="{6F0587D2-2A69-35AB-38E3-90B1FE6D02FD}"/>
              </a:ext>
            </a:extLst>
          </p:cNvPr>
          <p:cNvSpPr>
            <a:spLocks noGrp="1"/>
          </p:cNvSpPr>
          <p:nvPr>
            <p:ph type="body" sz="quarter" idx="22"/>
          </p:nvPr>
        </p:nvSpPr>
        <p:spPr>
          <a:xfrm>
            <a:off x="931164" y="3632538"/>
            <a:ext cx="4572000" cy="277342"/>
          </a:xfrm>
        </p:spPr>
        <p:txBody>
          <a:bodyPr>
            <a:normAutofit lnSpcReduction="10000"/>
          </a:bodyPr>
          <a:lstStyle/>
          <a:p>
            <a:r>
              <a:rPr lang="en-US" dirty="0"/>
              <a:t>732.540.9478</a:t>
            </a:r>
          </a:p>
        </p:txBody>
      </p:sp>
      <p:sp>
        <p:nvSpPr>
          <p:cNvPr id="13" name="Text Placeholder 12">
            <a:extLst>
              <a:ext uri="{FF2B5EF4-FFF2-40B4-BE49-F238E27FC236}">
                <a16:creationId xmlns:a16="http://schemas.microsoft.com/office/drawing/2014/main" id="{40252044-352C-9848-D68D-D4CBD2C308B0}"/>
              </a:ext>
            </a:extLst>
          </p:cNvPr>
          <p:cNvSpPr>
            <a:spLocks noGrp="1"/>
          </p:cNvSpPr>
          <p:nvPr>
            <p:ph type="body" sz="quarter" idx="23"/>
          </p:nvPr>
        </p:nvSpPr>
        <p:spPr>
          <a:xfrm>
            <a:off x="931163" y="3921169"/>
            <a:ext cx="4572000" cy="277342"/>
          </a:xfrm>
        </p:spPr>
        <p:txBody>
          <a:bodyPr>
            <a:normAutofit lnSpcReduction="10000"/>
          </a:bodyPr>
          <a:lstStyle/>
          <a:p>
            <a:r>
              <a:rPr lang="en-US" dirty="0"/>
              <a:t>contifederal.com </a:t>
            </a:r>
          </a:p>
        </p:txBody>
      </p:sp>
      <p:sp>
        <p:nvSpPr>
          <p:cNvPr id="14" name="Text Placeholder 13">
            <a:extLst>
              <a:ext uri="{FF2B5EF4-FFF2-40B4-BE49-F238E27FC236}">
                <a16:creationId xmlns:a16="http://schemas.microsoft.com/office/drawing/2014/main" id="{72401AD2-2C82-6D2F-A354-55CD690B1486}"/>
              </a:ext>
            </a:extLst>
          </p:cNvPr>
          <p:cNvSpPr>
            <a:spLocks noGrp="1"/>
          </p:cNvSpPr>
          <p:nvPr>
            <p:ph type="body" sz="quarter" idx="24"/>
          </p:nvPr>
        </p:nvSpPr>
        <p:spPr>
          <a:xfrm>
            <a:off x="6692459" y="3003784"/>
            <a:ext cx="4572000" cy="334320"/>
          </a:xfrm>
        </p:spPr>
        <p:txBody>
          <a:bodyPr/>
          <a:lstStyle/>
          <a:p>
            <a:r>
              <a:rPr lang="en-US" dirty="0"/>
              <a:t>Shawn Ralston, AECOM</a:t>
            </a:r>
          </a:p>
        </p:txBody>
      </p:sp>
      <p:sp>
        <p:nvSpPr>
          <p:cNvPr id="15" name="Text Placeholder 14">
            <a:extLst>
              <a:ext uri="{FF2B5EF4-FFF2-40B4-BE49-F238E27FC236}">
                <a16:creationId xmlns:a16="http://schemas.microsoft.com/office/drawing/2014/main" id="{B4A2F113-69DB-A5D7-2472-344F1543DCC6}"/>
              </a:ext>
            </a:extLst>
          </p:cNvPr>
          <p:cNvSpPr>
            <a:spLocks noGrp="1"/>
          </p:cNvSpPr>
          <p:nvPr>
            <p:ph type="body" sz="quarter" idx="26"/>
          </p:nvPr>
        </p:nvSpPr>
        <p:spPr>
          <a:xfrm>
            <a:off x="6692458" y="3632538"/>
            <a:ext cx="4572000" cy="277342"/>
          </a:xfrm>
        </p:spPr>
        <p:txBody>
          <a:bodyPr>
            <a:normAutofit lnSpcReduction="10000"/>
          </a:bodyPr>
          <a:lstStyle/>
          <a:p>
            <a:r>
              <a:rPr lang="en-US" dirty="0"/>
              <a:t>703.559.1338</a:t>
            </a:r>
          </a:p>
        </p:txBody>
      </p:sp>
      <p:sp>
        <p:nvSpPr>
          <p:cNvPr id="16" name="Text Placeholder 15">
            <a:extLst>
              <a:ext uri="{FF2B5EF4-FFF2-40B4-BE49-F238E27FC236}">
                <a16:creationId xmlns:a16="http://schemas.microsoft.com/office/drawing/2014/main" id="{141FD97B-64D3-86C6-0FAB-C82DC45EB6BB}"/>
              </a:ext>
            </a:extLst>
          </p:cNvPr>
          <p:cNvSpPr>
            <a:spLocks noGrp="1"/>
          </p:cNvSpPr>
          <p:nvPr>
            <p:ph type="body" sz="quarter" idx="27"/>
          </p:nvPr>
        </p:nvSpPr>
        <p:spPr>
          <a:xfrm>
            <a:off x="6692457" y="3921169"/>
            <a:ext cx="4572000" cy="277342"/>
          </a:xfrm>
        </p:spPr>
        <p:txBody>
          <a:bodyPr>
            <a:normAutofit lnSpcReduction="10000"/>
          </a:bodyPr>
          <a:lstStyle/>
          <a:p>
            <a:r>
              <a:rPr lang="en-US" dirty="0"/>
              <a:t>aecom.com</a:t>
            </a:r>
          </a:p>
        </p:txBody>
      </p:sp>
      <p:sp>
        <p:nvSpPr>
          <p:cNvPr id="17" name="Text Placeholder 16">
            <a:extLst>
              <a:ext uri="{FF2B5EF4-FFF2-40B4-BE49-F238E27FC236}">
                <a16:creationId xmlns:a16="http://schemas.microsoft.com/office/drawing/2014/main" id="{1102EA11-AE1A-7E5B-DB60-6A92F66B37FC}"/>
              </a:ext>
            </a:extLst>
          </p:cNvPr>
          <p:cNvSpPr>
            <a:spLocks noGrp="1"/>
          </p:cNvSpPr>
          <p:nvPr>
            <p:ph type="body" sz="quarter" idx="28"/>
          </p:nvPr>
        </p:nvSpPr>
        <p:spPr>
          <a:xfrm>
            <a:off x="931165" y="4614873"/>
            <a:ext cx="4572000" cy="334320"/>
          </a:xfrm>
        </p:spPr>
        <p:txBody>
          <a:bodyPr>
            <a:normAutofit/>
          </a:bodyPr>
          <a:lstStyle/>
          <a:p>
            <a:r>
              <a:rPr lang="en-US" dirty="0"/>
              <a:t>J. Alex Agyemang, Booz Allen Hamilton</a:t>
            </a:r>
          </a:p>
        </p:txBody>
      </p:sp>
      <p:sp>
        <p:nvSpPr>
          <p:cNvPr id="18" name="Text Placeholder 17">
            <a:extLst>
              <a:ext uri="{FF2B5EF4-FFF2-40B4-BE49-F238E27FC236}">
                <a16:creationId xmlns:a16="http://schemas.microsoft.com/office/drawing/2014/main" id="{850F8179-C5CC-1B8F-B9C7-AE58A3044115}"/>
              </a:ext>
            </a:extLst>
          </p:cNvPr>
          <p:cNvSpPr>
            <a:spLocks noGrp="1"/>
          </p:cNvSpPr>
          <p:nvPr>
            <p:ph type="body" sz="quarter" idx="29"/>
          </p:nvPr>
        </p:nvSpPr>
        <p:spPr>
          <a:xfrm>
            <a:off x="931165" y="4963301"/>
            <a:ext cx="4572000" cy="277341"/>
          </a:xfrm>
        </p:spPr>
        <p:txBody>
          <a:bodyPr>
            <a:normAutofit lnSpcReduction="10000"/>
          </a:bodyPr>
          <a:lstStyle/>
          <a:p>
            <a:r>
              <a:rPr lang="en-US" dirty="0"/>
              <a:t>Agyemang_joseph@bah.com</a:t>
            </a:r>
          </a:p>
          <a:p>
            <a:endParaRPr lang="en-US" dirty="0"/>
          </a:p>
        </p:txBody>
      </p:sp>
      <p:sp>
        <p:nvSpPr>
          <p:cNvPr id="19" name="Text Placeholder 18">
            <a:extLst>
              <a:ext uri="{FF2B5EF4-FFF2-40B4-BE49-F238E27FC236}">
                <a16:creationId xmlns:a16="http://schemas.microsoft.com/office/drawing/2014/main" id="{0274C55E-65DD-CB31-8105-2BBF456018AB}"/>
              </a:ext>
            </a:extLst>
          </p:cNvPr>
          <p:cNvSpPr>
            <a:spLocks noGrp="1"/>
          </p:cNvSpPr>
          <p:nvPr>
            <p:ph type="body" sz="quarter" idx="30"/>
          </p:nvPr>
        </p:nvSpPr>
        <p:spPr>
          <a:xfrm>
            <a:off x="931164" y="5250554"/>
            <a:ext cx="4572000" cy="277342"/>
          </a:xfrm>
        </p:spPr>
        <p:txBody>
          <a:bodyPr>
            <a:normAutofit lnSpcReduction="10000"/>
          </a:bodyPr>
          <a:lstStyle/>
          <a:p>
            <a:r>
              <a:rPr lang="en-US" dirty="0"/>
              <a:t>706.691.9742</a:t>
            </a:r>
          </a:p>
        </p:txBody>
      </p:sp>
      <p:sp>
        <p:nvSpPr>
          <p:cNvPr id="20" name="Text Placeholder 19">
            <a:extLst>
              <a:ext uri="{FF2B5EF4-FFF2-40B4-BE49-F238E27FC236}">
                <a16:creationId xmlns:a16="http://schemas.microsoft.com/office/drawing/2014/main" id="{9DBD9DF4-3C4E-0C25-048E-479D86BA1AF8}"/>
              </a:ext>
            </a:extLst>
          </p:cNvPr>
          <p:cNvSpPr>
            <a:spLocks noGrp="1"/>
          </p:cNvSpPr>
          <p:nvPr>
            <p:ph type="body" sz="quarter" idx="31"/>
          </p:nvPr>
        </p:nvSpPr>
        <p:spPr>
          <a:xfrm>
            <a:off x="931163" y="5532258"/>
            <a:ext cx="4572000" cy="277342"/>
          </a:xfrm>
        </p:spPr>
        <p:txBody>
          <a:bodyPr>
            <a:normAutofit lnSpcReduction="10000"/>
          </a:bodyPr>
          <a:lstStyle/>
          <a:p>
            <a:r>
              <a:rPr lang="en-US" dirty="0"/>
              <a:t>boozallen.com</a:t>
            </a:r>
          </a:p>
        </p:txBody>
      </p:sp>
      <p:sp>
        <p:nvSpPr>
          <p:cNvPr id="21" name="Text Placeholder 20">
            <a:extLst>
              <a:ext uri="{FF2B5EF4-FFF2-40B4-BE49-F238E27FC236}">
                <a16:creationId xmlns:a16="http://schemas.microsoft.com/office/drawing/2014/main" id="{2A4E212B-DC13-9F7F-B8FD-098410EE882E}"/>
              </a:ext>
            </a:extLst>
          </p:cNvPr>
          <p:cNvSpPr>
            <a:spLocks noGrp="1"/>
          </p:cNvSpPr>
          <p:nvPr>
            <p:ph type="body" sz="quarter" idx="32"/>
          </p:nvPr>
        </p:nvSpPr>
        <p:spPr>
          <a:xfrm>
            <a:off x="6692459" y="4614873"/>
            <a:ext cx="4572000" cy="334320"/>
          </a:xfrm>
        </p:spPr>
        <p:txBody>
          <a:bodyPr/>
          <a:lstStyle/>
          <a:p>
            <a:r>
              <a:rPr lang="en-US" dirty="0"/>
              <a:t>Gwen Johnson, Parsons</a:t>
            </a:r>
          </a:p>
        </p:txBody>
      </p:sp>
      <p:sp>
        <p:nvSpPr>
          <p:cNvPr id="22" name="Text Placeholder 21">
            <a:extLst>
              <a:ext uri="{FF2B5EF4-FFF2-40B4-BE49-F238E27FC236}">
                <a16:creationId xmlns:a16="http://schemas.microsoft.com/office/drawing/2014/main" id="{C1EA891A-CC88-58A9-3AE7-B9A42C47102C}"/>
              </a:ext>
            </a:extLst>
          </p:cNvPr>
          <p:cNvSpPr>
            <a:spLocks noGrp="1"/>
          </p:cNvSpPr>
          <p:nvPr>
            <p:ph type="body" sz="quarter" idx="33"/>
          </p:nvPr>
        </p:nvSpPr>
        <p:spPr>
          <a:xfrm>
            <a:off x="6692459" y="4963301"/>
            <a:ext cx="4572000" cy="277341"/>
          </a:xfrm>
        </p:spPr>
        <p:txBody>
          <a:bodyPr>
            <a:normAutofit lnSpcReduction="10000"/>
          </a:bodyPr>
          <a:lstStyle/>
          <a:p>
            <a:r>
              <a:rPr lang="en-US" dirty="0"/>
              <a:t>gwen.johnson@parsons.com</a:t>
            </a:r>
          </a:p>
        </p:txBody>
      </p:sp>
      <p:sp>
        <p:nvSpPr>
          <p:cNvPr id="23" name="Text Placeholder 22">
            <a:extLst>
              <a:ext uri="{FF2B5EF4-FFF2-40B4-BE49-F238E27FC236}">
                <a16:creationId xmlns:a16="http://schemas.microsoft.com/office/drawing/2014/main" id="{04784989-C0EC-F12F-0660-9AFC324CD781}"/>
              </a:ext>
            </a:extLst>
          </p:cNvPr>
          <p:cNvSpPr>
            <a:spLocks noGrp="1"/>
          </p:cNvSpPr>
          <p:nvPr>
            <p:ph type="body" sz="quarter" idx="34"/>
          </p:nvPr>
        </p:nvSpPr>
        <p:spPr>
          <a:xfrm>
            <a:off x="6692458" y="5250554"/>
            <a:ext cx="4572000" cy="277342"/>
          </a:xfrm>
        </p:spPr>
        <p:txBody>
          <a:bodyPr>
            <a:normAutofit lnSpcReduction="10000"/>
          </a:bodyPr>
          <a:lstStyle/>
          <a:p>
            <a:r>
              <a:rPr lang="en-US" dirty="0"/>
              <a:t>202.281.0368</a:t>
            </a:r>
          </a:p>
          <a:p>
            <a:endParaRPr lang="en-US" dirty="0"/>
          </a:p>
        </p:txBody>
      </p:sp>
      <p:sp>
        <p:nvSpPr>
          <p:cNvPr id="24" name="Text Placeholder 23">
            <a:extLst>
              <a:ext uri="{FF2B5EF4-FFF2-40B4-BE49-F238E27FC236}">
                <a16:creationId xmlns:a16="http://schemas.microsoft.com/office/drawing/2014/main" id="{AACC8D83-8610-3036-AB8C-DEC421598F81}"/>
              </a:ext>
            </a:extLst>
          </p:cNvPr>
          <p:cNvSpPr>
            <a:spLocks noGrp="1"/>
          </p:cNvSpPr>
          <p:nvPr>
            <p:ph type="body" sz="quarter" idx="35"/>
          </p:nvPr>
        </p:nvSpPr>
        <p:spPr>
          <a:xfrm>
            <a:off x="6692457" y="5532255"/>
            <a:ext cx="4572000" cy="277342"/>
          </a:xfrm>
        </p:spPr>
        <p:txBody>
          <a:bodyPr>
            <a:normAutofit lnSpcReduction="10000"/>
          </a:bodyPr>
          <a:lstStyle/>
          <a:p>
            <a:r>
              <a:rPr lang="en-US" dirty="0"/>
              <a:t>parsons.com</a:t>
            </a:r>
          </a:p>
        </p:txBody>
      </p:sp>
      <p:sp>
        <p:nvSpPr>
          <p:cNvPr id="25" name="Text Placeholder 24">
            <a:extLst>
              <a:ext uri="{FF2B5EF4-FFF2-40B4-BE49-F238E27FC236}">
                <a16:creationId xmlns:a16="http://schemas.microsoft.com/office/drawing/2014/main" id="{A6FB3301-341A-DF3B-FC8F-46A6C502AB0D}"/>
              </a:ext>
            </a:extLst>
          </p:cNvPr>
          <p:cNvSpPr>
            <a:spLocks noGrp="1"/>
          </p:cNvSpPr>
          <p:nvPr>
            <p:ph type="body" sz="quarter" idx="36"/>
          </p:nvPr>
        </p:nvSpPr>
        <p:spPr>
          <a:xfrm>
            <a:off x="6688837" y="3345285"/>
            <a:ext cx="4572000" cy="277341"/>
          </a:xfrm>
        </p:spPr>
        <p:txBody>
          <a:bodyPr>
            <a:normAutofit lnSpcReduction="10000"/>
          </a:bodyPr>
          <a:lstStyle/>
          <a:p>
            <a:r>
              <a:rPr lang="en-US" dirty="0"/>
              <a:t>shawn.ralston@aecom.com</a:t>
            </a:r>
          </a:p>
        </p:txBody>
      </p:sp>
    </p:spTree>
    <p:extLst>
      <p:ext uri="{BB962C8B-B14F-4D97-AF65-F5344CB8AC3E}">
        <p14:creationId xmlns:p14="http://schemas.microsoft.com/office/powerpoint/2010/main" val="2957762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B01947-4859-D114-9866-575B59AA0BA5}"/>
              </a:ext>
            </a:extLst>
          </p:cNvPr>
          <p:cNvSpPr>
            <a:spLocks noGrp="1"/>
          </p:cNvSpPr>
          <p:nvPr>
            <p:ph idx="1"/>
          </p:nvPr>
        </p:nvSpPr>
        <p:spPr/>
        <p:txBody>
          <a:bodyPr/>
          <a:lstStyle/>
          <a:p>
            <a:pPr marL="514350" indent="-514350">
              <a:lnSpc>
                <a:spcPct val="130000"/>
              </a:lnSpc>
              <a:buFont typeface="+mj-lt"/>
              <a:buAutoNum type="arabicPeriod"/>
            </a:pPr>
            <a:r>
              <a:rPr lang="en-US" dirty="0"/>
              <a:t>I’m with a Small Business </a:t>
            </a:r>
          </a:p>
          <a:p>
            <a:pPr marL="514350" indent="-514350">
              <a:lnSpc>
                <a:spcPct val="130000"/>
              </a:lnSpc>
              <a:buFont typeface="+mj-lt"/>
              <a:buAutoNum type="arabicPeriod"/>
            </a:pPr>
            <a:r>
              <a:rPr lang="en-US" dirty="0"/>
              <a:t>I’m with a Large Business </a:t>
            </a:r>
          </a:p>
          <a:p>
            <a:pPr marL="514350" indent="-514350">
              <a:lnSpc>
                <a:spcPct val="130000"/>
              </a:lnSpc>
              <a:buFont typeface="+mj-lt"/>
              <a:buAutoNum type="arabicPeriod"/>
            </a:pPr>
            <a:r>
              <a:rPr lang="en-US" dirty="0"/>
              <a:t>I’m with a Non-Profit, PTAC, </a:t>
            </a:r>
            <a:br>
              <a:rPr lang="en-US" dirty="0"/>
            </a:br>
            <a:r>
              <a:rPr lang="en-US" dirty="0"/>
              <a:t>or Educational Institution </a:t>
            </a:r>
          </a:p>
          <a:p>
            <a:pPr marL="514350" indent="-514350">
              <a:lnSpc>
                <a:spcPct val="130000"/>
              </a:lnSpc>
              <a:buFont typeface="+mj-lt"/>
              <a:buAutoNum type="arabicPeriod"/>
            </a:pPr>
            <a:r>
              <a:rPr lang="en-US" dirty="0"/>
              <a:t>I’m with the government </a:t>
            </a:r>
          </a:p>
          <a:p>
            <a:pPr marL="514350" indent="-514350">
              <a:lnSpc>
                <a:spcPct val="130000"/>
              </a:lnSpc>
              <a:buFont typeface="+mj-lt"/>
              <a:buAutoNum type="arabicPeriod"/>
            </a:pPr>
            <a:r>
              <a:rPr lang="en-US" dirty="0"/>
              <a:t>I’d rather not say. </a:t>
            </a:r>
            <a:br>
              <a:rPr lang="en-US" dirty="0"/>
            </a:br>
            <a:r>
              <a:rPr lang="en-US" dirty="0"/>
              <a:t>I’m undercover! </a:t>
            </a:r>
          </a:p>
          <a:p>
            <a:pPr marL="0" indent="0">
              <a:buNone/>
            </a:pPr>
            <a:endParaRPr lang="en-US" dirty="0"/>
          </a:p>
        </p:txBody>
      </p:sp>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666547" y="1152215"/>
            <a:ext cx="3299165" cy="2400732"/>
          </a:xfrm>
        </p:spPr>
        <p:txBody>
          <a:bodyPr/>
          <a:lstStyle/>
          <a:p>
            <a:r>
              <a:rPr lang="en-US" sz="4800" dirty="0"/>
              <a:t>Who is in the audience today?</a:t>
            </a:r>
          </a:p>
        </p:txBody>
      </p:sp>
    </p:spTree>
    <p:extLst>
      <p:ext uri="{BB962C8B-B14F-4D97-AF65-F5344CB8AC3E}">
        <p14:creationId xmlns:p14="http://schemas.microsoft.com/office/powerpoint/2010/main" val="3386342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E808-53E3-27DE-ECD5-532463E40063}"/>
              </a:ext>
            </a:extLst>
          </p:cNvPr>
          <p:cNvSpPr>
            <a:spLocks noGrp="1"/>
          </p:cNvSpPr>
          <p:nvPr>
            <p:ph type="title"/>
          </p:nvPr>
        </p:nvSpPr>
        <p:spPr/>
        <p:txBody>
          <a:bodyPr/>
          <a:lstStyle/>
          <a:p>
            <a:r>
              <a:rPr lang="en-US" dirty="0"/>
              <a:t>Rita Brooks</a:t>
            </a:r>
          </a:p>
        </p:txBody>
      </p:sp>
      <p:sp>
        <p:nvSpPr>
          <p:cNvPr id="3" name="Text Placeholder 2">
            <a:extLst>
              <a:ext uri="{FF2B5EF4-FFF2-40B4-BE49-F238E27FC236}">
                <a16:creationId xmlns:a16="http://schemas.microsoft.com/office/drawing/2014/main" id="{57A499C3-EB3B-1C59-1A6B-467324D1CE99}"/>
              </a:ext>
            </a:extLst>
          </p:cNvPr>
          <p:cNvSpPr>
            <a:spLocks noGrp="1"/>
          </p:cNvSpPr>
          <p:nvPr>
            <p:ph type="body" idx="1"/>
          </p:nvPr>
        </p:nvSpPr>
        <p:spPr>
          <a:xfrm>
            <a:off x="786001" y="1952274"/>
            <a:ext cx="4777241" cy="1061829"/>
          </a:xfrm>
        </p:spPr>
        <p:txBody>
          <a:bodyPr>
            <a:spAutoFit/>
          </a:bodyPr>
          <a:lstStyle/>
          <a:p>
            <a:r>
              <a:rPr lang="en-US" dirty="0"/>
              <a:t>Director of SB Programs</a:t>
            </a:r>
          </a:p>
        </p:txBody>
      </p:sp>
      <p:sp>
        <p:nvSpPr>
          <p:cNvPr id="4" name="Text Placeholder 3">
            <a:extLst>
              <a:ext uri="{FF2B5EF4-FFF2-40B4-BE49-F238E27FC236}">
                <a16:creationId xmlns:a16="http://schemas.microsoft.com/office/drawing/2014/main" id="{6080A10A-4E73-2F1C-8FB9-D8753B63742D}"/>
              </a:ext>
            </a:extLst>
          </p:cNvPr>
          <p:cNvSpPr>
            <a:spLocks noGrp="1"/>
          </p:cNvSpPr>
          <p:nvPr>
            <p:ph type="body" sz="quarter" idx="3"/>
          </p:nvPr>
        </p:nvSpPr>
        <p:spPr>
          <a:xfrm>
            <a:off x="786001" y="3152120"/>
            <a:ext cx="4777241" cy="553760"/>
          </a:xfrm>
        </p:spPr>
        <p:txBody>
          <a:bodyPr>
            <a:normAutofit fontScale="92500" lnSpcReduction="10000"/>
          </a:bodyPr>
          <a:lstStyle/>
          <a:p>
            <a:pPr>
              <a:lnSpc>
                <a:spcPct val="100000"/>
              </a:lnSpc>
            </a:pPr>
            <a:r>
              <a:rPr lang="en-US" b="1" i="1" dirty="0"/>
              <a:t>SAIC</a:t>
            </a:r>
          </a:p>
        </p:txBody>
      </p:sp>
      <p:pic>
        <p:nvPicPr>
          <p:cNvPr id="6" name="Picture Placeholder 5">
            <a:extLst>
              <a:ext uri="{FF2B5EF4-FFF2-40B4-BE49-F238E27FC236}">
                <a16:creationId xmlns:a16="http://schemas.microsoft.com/office/drawing/2014/main" id="{F0CD28E1-8C95-62A3-C751-7E91396AEC56}"/>
              </a:ext>
            </a:extLst>
          </p:cNvPr>
          <p:cNvPicPr>
            <a:picLocks noGrp="1" noChangeAspect="1"/>
          </p:cNvPicPr>
          <p:nvPr>
            <p:ph type="pic" idx="10"/>
          </p:nvPr>
        </p:nvPicPr>
        <p:blipFill rotWithShape="1">
          <a:blip r:embed="rId2"/>
          <a:srcRect l="11460" t="1707" r="11460" b="32117"/>
          <a:stretch/>
        </p:blipFill>
        <p:spPr>
          <a:xfrm>
            <a:off x="6145213" y="750888"/>
            <a:ext cx="2525712" cy="2476500"/>
          </a:xfrm>
          <a:prstGeom prst="rect">
            <a:avLst/>
          </a:prstGeom>
        </p:spPr>
      </p:pic>
      <p:graphicFrame>
        <p:nvGraphicFramePr>
          <p:cNvPr id="7" name="Table 6">
            <a:extLst>
              <a:ext uri="{FF2B5EF4-FFF2-40B4-BE49-F238E27FC236}">
                <a16:creationId xmlns:a16="http://schemas.microsoft.com/office/drawing/2014/main" id="{3F498005-90A0-2102-45D4-7038837A21B4}"/>
              </a:ext>
            </a:extLst>
          </p:cNvPr>
          <p:cNvGraphicFramePr>
            <a:graphicFrameLocks noGrp="1"/>
          </p:cNvGraphicFramePr>
          <p:nvPr>
            <p:extLst>
              <p:ext uri="{D42A27DB-BD31-4B8C-83A1-F6EECF244321}">
                <p14:modId xmlns:p14="http://schemas.microsoft.com/office/powerpoint/2010/main" val="2704070848"/>
              </p:ext>
            </p:extLst>
          </p:nvPr>
        </p:nvGraphicFramePr>
        <p:xfrm>
          <a:off x="9153144" y="958152"/>
          <a:ext cx="2038316" cy="1889586"/>
        </p:xfrm>
        <a:graphic>
          <a:graphicData uri="http://schemas.openxmlformats.org/drawingml/2006/table">
            <a:tbl>
              <a:tblPr firstRow="1" bandRow="1">
                <a:tableStyleId>{5C22544A-7EE6-4342-B048-85BDC9FD1C3A}</a:tableStyleId>
              </a:tblPr>
              <a:tblGrid>
                <a:gridCol w="2038316">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Did You Know…</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Me and my family have spent Christmas in a warm place for the past 6 years now that my daughter is grown up (25). </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graphicFrame>
        <p:nvGraphicFramePr>
          <p:cNvPr id="8" name="Table 7">
            <a:extLst>
              <a:ext uri="{FF2B5EF4-FFF2-40B4-BE49-F238E27FC236}">
                <a16:creationId xmlns:a16="http://schemas.microsoft.com/office/drawing/2014/main" id="{AFD67429-4D22-E92E-00C5-10B67C2705F4}"/>
              </a:ext>
            </a:extLst>
          </p:cNvPr>
          <p:cNvGraphicFramePr>
            <a:graphicFrameLocks noGrp="1"/>
          </p:cNvGraphicFramePr>
          <p:nvPr>
            <p:extLst>
              <p:ext uri="{D42A27DB-BD31-4B8C-83A1-F6EECF244321}">
                <p14:modId xmlns:p14="http://schemas.microsoft.com/office/powerpoint/2010/main" val="4262373191"/>
              </p:ext>
            </p:extLst>
          </p:nvPr>
        </p:nvGraphicFramePr>
        <p:xfrm>
          <a:off x="9153143" y="3706274"/>
          <a:ext cx="2038317" cy="1950720"/>
        </p:xfrm>
        <a:graphic>
          <a:graphicData uri="http://schemas.openxmlformats.org/drawingml/2006/table">
            <a:tbl>
              <a:tblPr firstRow="1" bandRow="1">
                <a:tableStyleId>{5C22544A-7EE6-4342-B048-85BDC9FD1C3A}</a:tableStyleId>
              </a:tblPr>
              <a:tblGrid>
                <a:gridCol w="2038317">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Favorite </a:t>
                      </a:r>
                      <a:br>
                        <a:rPr lang="en-US" sz="1600" dirty="0">
                          <a:solidFill>
                            <a:schemeClr val="bg1"/>
                          </a:solidFill>
                          <a:latin typeface="Verdana" panose="020B0604030504040204" pitchFamily="34" charset="0"/>
                          <a:ea typeface="Verdana" panose="020B0604030504040204" pitchFamily="34" charset="0"/>
                        </a:rPr>
                      </a:br>
                      <a:r>
                        <a:rPr lang="en-US" sz="1600" dirty="0">
                          <a:solidFill>
                            <a:schemeClr val="bg1"/>
                          </a:solidFill>
                          <a:latin typeface="Verdana" panose="020B0604030504040204" pitchFamily="34" charset="0"/>
                          <a:ea typeface="Verdana" panose="020B0604030504040204" pitchFamily="34" charset="0"/>
                        </a:rPr>
                        <a:t>Sports Team</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Ravens. I have had a personal seat license (with season tickets) with my husband since they started in 1996. </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graphicFrame>
        <p:nvGraphicFramePr>
          <p:cNvPr id="9" name="Table 8">
            <a:extLst>
              <a:ext uri="{FF2B5EF4-FFF2-40B4-BE49-F238E27FC236}">
                <a16:creationId xmlns:a16="http://schemas.microsoft.com/office/drawing/2014/main" id="{BA6707AD-5DE9-227F-6D02-88194E246A5F}"/>
              </a:ext>
            </a:extLst>
          </p:cNvPr>
          <p:cNvGraphicFramePr>
            <a:graphicFrameLocks noGrp="1"/>
          </p:cNvGraphicFramePr>
          <p:nvPr>
            <p:extLst>
              <p:ext uri="{D42A27DB-BD31-4B8C-83A1-F6EECF244321}">
                <p14:modId xmlns:p14="http://schemas.microsoft.com/office/powerpoint/2010/main" val="1443012433"/>
              </p:ext>
            </p:extLst>
          </p:nvPr>
        </p:nvGraphicFramePr>
        <p:xfrm>
          <a:off x="6397752" y="3706274"/>
          <a:ext cx="1698554" cy="1384993"/>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Hobbies</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I Love to read</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spTree>
    <p:extLst>
      <p:ext uri="{BB962C8B-B14F-4D97-AF65-F5344CB8AC3E}">
        <p14:creationId xmlns:p14="http://schemas.microsoft.com/office/powerpoint/2010/main" val="1390346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p:txBody>
          <a:bodyPr/>
          <a:lstStyle/>
          <a:p>
            <a:r>
              <a:rPr lang="en-US" dirty="0"/>
              <a:t>Meredith Koons</a:t>
            </a:r>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a:xfrm>
            <a:off x="786001" y="2162984"/>
            <a:ext cx="4777241" cy="2031325"/>
          </a:xfrm>
        </p:spPr>
        <p:txBody>
          <a:bodyPr>
            <a:spAutoFit/>
          </a:bodyPr>
          <a:lstStyle/>
          <a:p>
            <a:r>
              <a:rPr lang="en-US" dirty="0"/>
              <a:t>Director of Marketing and </a:t>
            </a:r>
            <a:br>
              <a:rPr lang="en-US" dirty="0"/>
            </a:br>
            <a:r>
              <a:rPr lang="en-US" dirty="0"/>
              <a:t>Small Business Programs</a:t>
            </a:r>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a:xfrm>
            <a:off x="786001" y="4332326"/>
            <a:ext cx="4777241" cy="553760"/>
          </a:xfrm>
        </p:spPr>
        <p:txBody>
          <a:bodyPr>
            <a:noAutofit/>
          </a:bodyPr>
          <a:lstStyle/>
          <a:p>
            <a:pPr>
              <a:lnSpc>
                <a:spcPct val="100000"/>
              </a:lnSpc>
            </a:pPr>
            <a:r>
              <a:rPr lang="en-US" sz="3200" b="1" i="1" dirty="0"/>
              <a:t>Conti Federal</a:t>
            </a:r>
          </a:p>
        </p:txBody>
      </p:sp>
      <p:pic>
        <p:nvPicPr>
          <p:cNvPr id="6" name="Picture Placeholder 9">
            <a:extLst>
              <a:ext uri="{FF2B5EF4-FFF2-40B4-BE49-F238E27FC236}">
                <a16:creationId xmlns:a16="http://schemas.microsoft.com/office/drawing/2014/main" id="{2DDF46E2-D637-B5E7-8DAA-1C10D5DE4606}"/>
              </a:ext>
            </a:extLst>
          </p:cNvPr>
          <p:cNvPicPr>
            <a:picLocks noGrp="1" noChangeAspect="1"/>
          </p:cNvPicPr>
          <p:nvPr>
            <p:ph type="pic" idx="10"/>
          </p:nvPr>
        </p:nvPicPr>
        <p:blipFill rotWithShape="1">
          <a:blip r:embed="rId2"/>
          <a:srcRect l="18727" t="2283" b="31378"/>
          <a:stretch/>
        </p:blipFill>
        <p:spPr>
          <a:xfrm>
            <a:off x="6145213" y="750888"/>
            <a:ext cx="2525712" cy="2476500"/>
          </a:xfrm>
        </p:spPr>
      </p:pic>
      <p:graphicFrame>
        <p:nvGraphicFramePr>
          <p:cNvPr id="7" name="Table 6">
            <a:extLst>
              <a:ext uri="{FF2B5EF4-FFF2-40B4-BE49-F238E27FC236}">
                <a16:creationId xmlns:a16="http://schemas.microsoft.com/office/drawing/2014/main" id="{6F1AD528-8405-7A67-03B0-5BC998B959BE}"/>
              </a:ext>
            </a:extLst>
          </p:cNvPr>
          <p:cNvGraphicFramePr>
            <a:graphicFrameLocks noGrp="1"/>
          </p:cNvGraphicFramePr>
          <p:nvPr>
            <p:extLst>
              <p:ext uri="{D42A27DB-BD31-4B8C-83A1-F6EECF244321}">
                <p14:modId xmlns:p14="http://schemas.microsoft.com/office/powerpoint/2010/main" val="1110168"/>
              </p:ext>
            </p:extLst>
          </p:nvPr>
        </p:nvGraphicFramePr>
        <p:xfrm>
          <a:off x="9153143" y="958152"/>
          <a:ext cx="1809717" cy="1524000"/>
        </p:xfrm>
        <a:graphic>
          <a:graphicData uri="http://schemas.openxmlformats.org/drawingml/2006/table">
            <a:tbl>
              <a:tblPr firstRow="1" bandRow="1">
                <a:tableStyleId>{5C22544A-7EE6-4342-B048-85BDC9FD1C3A}</a:tableStyleId>
              </a:tblPr>
              <a:tblGrid>
                <a:gridCol w="1809717">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Did You Know…</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I met Bryan Cranston 3 times – does this make us best friends?</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graphicFrame>
        <p:nvGraphicFramePr>
          <p:cNvPr id="8" name="Table 7">
            <a:extLst>
              <a:ext uri="{FF2B5EF4-FFF2-40B4-BE49-F238E27FC236}">
                <a16:creationId xmlns:a16="http://schemas.microsoft.com/office/drawing/2014/main" id="{2A2C28A4-C0EC-63E1-97C2-0ADA032A6B7C}"/>
              </a:ext>
            </a:extLst>
          </p:cNvPr>
          <p:cNvGraphicFramePr>
            <a:graphicFrameLocks noGrp="1"/>
          </p:cNvGraphicFramePr>
          <p:nvPr>
            <p:extLst>
              <p:ext uri="{D42A27DB-BD31-4B8C-83A1-F6EECF244321}">
                <p14:modId xmlns:p14="http://schemas.microsoft.com/office/powerpoint/2010/main" val="453350718"/>
              </p:ext>
            </p:extLst>
          </p:nvPr>
        </p:nvGraphicFramePr>
        <p:xfrm>
          <a:off x="9153144" y="3706274"/>
          <a:ext cx="1698554" cy="1446127"/>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Favorite Sports Team</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Notre Dame football</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graphicFrame>
        <p:nvGraphicFramePr>
          <p:cNvPr id="9" name="Table 8">
            <a:extLst>
              <a:ext uri="{FF2B5EF4-FFF2-40B4-BE49-F238E27FC236}">
                <a16:creationId xmlns:a16="http://schemas.microsoft.com/office/drawing/2014/main" id="{D9306553-D237-0AC4-7F70-6FC65799553A}"/>
              </a:ext>
            </a:extLst>
          </p:cNvPr>
          <p:cNvGraphicFramePr>
            <a:graphicFrameLocks noGrp="1"/>
          </p:cNvGraphicFramePr>
          <p:nvPr>
            <p:extLst>
              <p:ext uri="{D42A27DB-BD31-4B8C-83A1-F6EECF244321}">
                <p14:modId xmlns:p14="http://schemas.microsoft.com/office/powerpoint/2010/main" val="1294778732"/>
              </p:ext>
            </p:extLst>
          </p:nvPr>
        </p:nvGraphicFramePr>
        <p:xfrm>
          <a:off x="6397752" y="3706274"/>
          <a:ext cx="1698554" cy="1384993"/>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Hobbies</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Kickboxing, Hiking, Biking, Paddleboarding </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spTree>
    <p:extLst>
      <p:ext uri="{BB962C8B-B14F-4D97-AF65-F5344CB8AC3E}">
        <p14:creationId xmlns:p14="http://schemas.microsoft.com/office/powerpoint/2010/main" val="4292029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p:txBody>
          <a:bodyPr/>
          <a:lstStyle/>
          <a:p>
            <a:r>
              <a:rPr lang="en-US" dirty="0"/>
              <a:t>J. Alex Agyemang </a:t>
            </a:r>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a:xfrm>
            <a:off x="786001" y="2368251"/>
            <a:ext cx="4777241" cy="1546577"/>
          </a:xfrm>
        </p:spPr>
        <p:txBody>
          <a:bodyPr>
            <a:spAutoFit/>
          </a:bodyPr>
          <a:lstStyle/>
          <a:p>
            <a:r>
              <a:rPr lang="en-US" dirty="0"/>
              <a:t>Global Supplier Diversity Leader &amp; SBLO</a:t>
            </a:r>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a:xfrm>
            <a:off x="786001" y="4052845"/>
            <a:ext cx="4777241" cy="1038422"/>
          </a:xfrm>
        </p:spPr>
        <p:txBody>
          <a:bodyPr>
            <a:noAutofit/>
          </a:bodyPr>
          <a:lstStyle/>
          <a:p>
            <a:pPr>
              <a:lnSpc>
                <a:spcPct val="100000"/>
              </a:lnSpc>
            </a:pPr>
            <a:r>
              <a:rPr lang="en-US" sz="3200" b="1" i="1" dirty="0"/>
              <a:t>Booz Allen Hamilton</a:t>
            </a:r>
          </a:p>
        </p:txBody>
      </p:sp>
      <p:graphicFrame>
        <p:nvGraphicFramePr>
          <p:cNvPr id="6" name="Table 5">
            <a:extLst>
              <a:ext uri="{FF2B5EF4-FFF2-40B4-BE49-F238E27FC236}">
                <a16:creationId xmlns:a16="http://schemas.microsoft.com/office/drawing/2014/main" id="{DDEBAFE8-5FC7-168B-A568-A77D2DBAC201}"/>
              </a:ext>
            </a:extLst>
          </p:cNvPr>
          <p:cNvGraphicFramePr>
            <a:graphicFrameLocks noGrp="1"/>
          </p:cNvGraphicFramePr>
          <p:nvPr>
            <p:extLst>
              <p:ext uri="{D42A27DB-BD31-4B8C-83A1-F6EECF244321}">
                <p14:modId xmlns:p14="http://schemas.microsoft.com/office/powerpoint/2010/main" val="3213920311"/>
              </p:ext>
            </p:extLst>
          </p:nvPr>
        </p:nvGraphicFramePr>
        <p:xfrm>
          <a:off x="9153144" y="958152"/>
          <a:ext cx="1698554" cy="1446127"/>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Did You Know…</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I am a licensed minister</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graphicFrame>
        <p:nvGraphicFramePr>
          <p:cNvPr id="7" name="Table 6">
            <a:extLst>
              <a:ext uri="{FF2B5EF4-FFF2-40B4-BE49-F238E27FC236}">
                <a16:creationId xmlns:a16="http://schemas.microsoft.com/office/drawing/2014/main" id="{70D51C85-E91E-6DAF-6E8A-C494F436148F}"/>
              </a:ext>
            </a:extLst>
          </p:cNvPr>
          <p:cNvGraphicFramePr>
            <a:graphicFrameLocks noGrp="1"/>
          </p:cNvGraphicFramePr>
          <p:nvPr>
            <p:extLst>
              <p:ext uri="{D42A27DB-BD31-4B8C-83A1-F6EECF244321}">
                <p14:modId xmlns:p14="http://schemas.microsoft.com/office/powerpoint/2010/main" val="2764165766"/>
              </p:ext>
            </p:extLst>
          </p:nvPr>
        </p:nvGraphicFramePr>
        <p:xfrm>
          <a:off x="9153144" y="3706274"/>
          <a:ext cx="1698554" cy="1446127"/>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Favorite Sports Team</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The NY Yankees</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graphicFrame>
        <p:nvGraphicFramePr>
          <p:cNvPr id="8" name="Table 7">
            <a:extLst>
              <a:ext uri="{FF2B5EF4-FFF2-40B4-BE49-F238E27FC236}">
                <a16:creationId xmlns:a16="http://schemas.microsoft.com/office/drawing/2014/main" id="{B66EF02A-C51D-4074-57B1-A18867884E7C}"/>
              </a:ext>
            </a:extLst>
          </p:cNvPr>
          <p:cNvGraphicFramePr>
            <a:graphicFrameLocks noGrp="1"/>
          </p:cNvGraphicFramePr>
          <p:nvPr>
            <p:extLst>
              <p:ext uri="{D42A27DB-BD31-4B8C-83A1-F6EECF244321}">
                <p14:modId xmlns:p14="http://schemas.microsoft.com/office/powerpoint/2010/main" val="2397715849"/>
              </p:ext>
            </p:extLst>
          </p:nvPr>
        </p:nvGraphicFramePr>
        <p:xfrm>
          <a:off x="6397752" y="3706274"/>
          <a:ext cx="1698554" cy="1384993"/>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Hobbies</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Singing, golf</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pic>
        <p:nvPicPr>
          <p:cNvPr id="9" name="Picture Placeholder 10" descr="A person in a suit and tie&#10;&#10;Description automatically generated">
            <a:extLst>
              <a:ext uri="{FF2B5EF4-FFF2-40B4-BE49-F238E27FC236}">
                <a16:creationId xmlns:a16="http://schemas.microsoft.com/office/drawing/2014/main" id="{BC105847-F7E6-04A4-5762-B6F8967F9798}"/>
              </a:ext>
            </a:extLst>
          </p:cNvPr>
          <p:cNvPicPr>
            <a:picLocks noGrp="1" noChangeAspect="1"/>
          </p:cNvPicPr>
          <p:nvPr>
            <p:ph type="pic" idx="10"/>
          </p:nvPr>
        </p:nvPicPr>
        <p:blipFill rotWithShape="1">
          <a:blip r:embed="rId2"/>
          <a:srcRect l="6321" t="3407" r="2729" b="25250"/>
          <a:stretch/>
        </p:blipFill>
        <p:spPr>
          <a:xfrm>
            <a:off x="6145213" y="750888"/>
            <a:ext cx="2525712" cy="2476500"/>
          </a:xfrm>
        </p:spPr>
      </p:pic>
    </p:spTree>
    <p:extLst>
      <p:ext uri="{BB962C8B-B14F-4D97-AF65-F5344CB8AC3E}">
        <p14:creationId xmlns:p14="http://schemas.microsoft.com/office/powerpoint/2010/main" val="3951397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p:txBody>
          <a:bodyPr/>
          <a:lstStyle/>
          <a:p>
            <a:r>
              <a:rPr lang="en-US" dirty="0"/>
              <a:t>Tyler Brooks-Craft </a:t>
            </a:r>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a:xfrm>
            <a:off x="786001" y="2162984"/>
            <a:ext cx="4777241" cy="2516073"/>
          </a:xfrm>
        </p:spPr>
        <p:txBody>
          <a:bodyPr wrap="square">
            <a:spAutoFit/>
          </a:bodyPr>
          <a:lstStyle/>
          <a:p>
            <a:r>
              <a:rPr lang="en-US" dirty="0"/>
              <a:t>Director, Small Business Engagement/</a:t>
            </a:r>
            <a:br>
              <a:rPr lang="en-US" dirty="0"/>
            </a:br>
            <a:r>
              <a:rPr lang="en-US" dirty="0"/>
              <a:t>Supplier Diversity Advocate</a:t>
            </a:r>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a:xfrm>
            <a:off x="786001" y="4817074"/>
            <a:ext cx="4777241" cy="553760"/>
          </a:xfrm>
        </p:spPr>
        <p:txBody>
          <a:bodyPr>
            <a:noAutofit/>
          </a:bodyPr>
          <a:lstStyle/>
          <a:p>
            <a:pPr>
              <a:lnSpc>
                <a:spcPct val="100000"/>
              </a:lnSpc>
            </a:pPr>
            <a:r>
              <a:rPr lang="en-US" sz="3200" b="1" i="1" dirty="0"/>
              <a:t>CGI Federal</a:t>
            </a:r>
          </a:p>
        </p:txBody>
      </p:sp>
      <p:pic>
        <p:nvPicPr>
          <p:cNvPr id="6" name="Picture Placeholder 10">
            <a:extLst>
              <a:ext uri="{FF2B5EF4-FFF2-40B4-BE49-F238E27FC236}">
                <a16:creationId xmlns:a16="http://schemas.microsoft.com/office/drawing/2014/main" id="{8BA2D5D9-C8D4-17D2-CF70-CBA1FFD37527}"/>
              </a:ext>
            </a:extLst>
          </p:cNvPr>
          <p:cNvPicPr>
            <a:picLocks noGrp="1" noChangeAspect="1"/>
          </p:cNvPicPr>
          <p:nvPr>
            <p:ph type="pic" idx="10"/>
          </p:nvPr>
        </p:nvPicPr>
        <p:blipFill rotWithShape="1">
          <a:blip r:embed="rId2"/>
          <a:srcRect l="1440" t="4355" r="1440" b="9647"/>
          <a:stretch/>
        </p:blipFill>
        <p:spPr>
          <a:xfrm>
            <a:off x="6145213" y="750888"/>
            <a:ext cx="2525712" cy="2476500"/>
          </a:xfrm>
        </p:spPr>
      </p:pic>
      <p:graphicFrame>
        <p:nvGraphicFramePr>
          <p:cNvPr id="7" name="Table 6">
            <a:extLst>
              <a:ext uri="{FF2B5EF4-FFF2-40B4-BE49-F238E27FC236}">
                <a16:creationId xmlns:a16="http://schemas.microsoft.com/office/drawing/2014/main" id="{ED33C1A2-D01A-8DFA-0599-B636C80E493C}"/>
              </a:ext>
            </a:extLst>
          </p:cNvPr>
          <p:cNvGraphicFramePr>
            <a:graphicFrameLocks noGrp="1"/>
          </p:cNvGraphicFramePr>
          <p:nvPr>
            <p:extLst>
              <p:ext uri="{D42A27DB-BD31-4B8C-83A1-F6EECF244321}">
                <p14:modId xmlns:p14="http://schemas.microsoft.com/office/powerpoint/2010/main" val="1849012707"/>
              </p:ext>
            </p:extLst>
          </p:nvPr>
        </p:nvGraphicFramePr>
        <p:xfrm>
          <a:off x="9153144" y="958152"/>
          <a:ext cx="1698554" cy="1524000"/>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Did You Know…</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I am a collector of beanie babies and wheat pennies</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graphicFrame>
        <p:nvGraphicFramePr>
          <p:cNvPr id="8" name="Table 7">
            <a:extLst>
              <a:ext uri="{FF2B5EF4-FFF2-40B4-BE49-F238E27FC236}">
                <a16:creationId xmlns:a16="http://schemas.microsoft.com/office/drawing/2014/main" id="{E27EEDC2-5C7F-1275-B9D7-16D601CE5FDE}"/>
              </a:ext>
            </a:extLst>
          </p:cNvPr>
          <p:cNvGraphicFramePr>
            <a:graphicFrameLocks noGrp="1"/>
          </p:cNvGraphicFramePr>
          <p:nvPr>
            <p:extLst>
              <p:ext uri="{D42A27DB-BD31-4B8C-83A1-F6EECF244321}">
                <p14:modId xmlns:p14="http://schemas.microsoft.com/office/powerpoint/2010/main" val="1289915359"/>
              </p:ext>
            </p:extLst>
          </p:nvPr>
        </p:nvGraphicFramePr>
        <p:xfrm>
          <a:off x="9153144" y="3706274"/>
          <a:ext cx="1698554" cy="1524000"/>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Favorite Sports Team</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James Madison University (JMU) football team GO DUKES!</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graphicFrame>
        <p:nvGraphicFramePr>
          <p:cNvPr id="9" name="Table 8">
            <a:extLst>
              <a:ext uri="{FF2B5EF4-FFF2-40B4-BE49-F238E27FC236}">
                <a16:creationId xmlns:a16="http://schemas.microsoft.com/office/drawing/2014/main" id="{E6574741-3E58-AD94-174E-9FA979E70DDA}"/>
              </a:ext>
            </a:extLst>
          </p:cNvPr>
          <p:cNvGraphicFramePr>
            <a:graphicFrameLocks noGrp="1"/>
          </p:cNvGraphicFramePr>
          <p:nvPr>
            <p:extLst>
              <p:ext uri="{D42A27DB-BD31-4B8C-83A1-F6EECF244321}">
                <p14:modId xmlns:p14="http://schemas.microsoft.com/office/powerpoint/2010/main" val="2069368831"/>
              </p:ext>
            </p:extLst>
          </p:nvPr>
        </p:nvGraphicFramePr>
        <p:xfrm>
          <a:off x="6397752" y="3706274"/>
          <a:ext cx="1698554" cy="1384993"/>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Hobbies</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Reading and traveling</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spTree>
    <p:extLst>
      <p:ext uri="{BB962C8B-B14F-4D97-AF65-F5344CB8AC3E}">
        <p14:creationId xmlns:p14="http://schemas.microsoft.com/office/powerpoint/2010/main" val="481232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p:txBody>
          <a:bodyPr/>
          <a:lstStyle/>
          <a:p>
            <a:r>
              <a:rPr lang="en-US" dirty="0"/>
              <a:t>Shawn Ralston </a:t>
            </a:r>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a:xfrm>
            <a:off x="786001" y="1952274"/>
            <a:ext cx="4777241" cy="1061829"/>
          </a:xfrm>
        </p:spPr>
        <p:txBody>
          <a:bodyPr>
            <a:spAutoFit/>
          </a:bodyPr>
          <a:lstStyle/>
          <a:p>
            <a:r>
              <a:rPr lang="en-US" dirty="0"/>
              <a:t>SB Program Director &amp; SBLO</a:t>
            </a:r>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a:xfrm>
            <a:off x="786001" y="3152120"/>
            <a:ext cx="4777241" cy="553760"/>
          </a:xfrm>
        </p:spPr>
        <p:txBody>
          <a:bodyPr>
            <a:noAutofit/>
          </a:bodyPr>
          <a:lstStyle/>
          <a:p>
            <a:pPr>
              <a:lnSpc>
                <a:spcPct val="100000"/>
              </a:lnSpc>
            </a:pPr>
            <a:r>
              <a:rPr lang="en-US" sz="3200" b="1" i="1" dirty="0"/>
              <a:t>AECOM</a:t>
            </a:r>
          </a:p>
        </p:txBody>
      </p:sp>
      <p:pic>
        <p:nvPicPr>
          <p:cNvPr id="6" name="Picture Placeholder 5">
            <a:extLst>
              <a:ext uri="{FF2B5EF4-FFF2-40B4-BE49-F238E27FC236}">
                <a16:creationId xmlns:a16="http://schemas.microsoft.com/office/drawing/2014/main" id="{E2200974-319C-1AEF-E34D-941063FD3A89}"/>
              </a:ext>
            </a:extLst>
          </p:cNvPr>
          <p:cNvPicPr>
            <a:picLocks noGrp="1" noChangeAspect="1"/>
          </p:cNvPicPr>
          <p:nvPr>
            <p:ph type="pic" idx="10"/>
          </p:nvPr>
        </p:nvPicPr>
        <p:blipFill rotWithShape="1">
          <a:blip r:embed="rId2"/>
          <a:srcRect l="24777" r="1349" b="14410"/>
          <a:stretch/>
        </p:blipFill>
        <p:spPr>
          <a:xfrm>
            <a:off x="6144694" y="751115"/>
            <a:ext cx="2525776" cy="2476790"/>
          </a:xfrm>
          <a:prstGeom prst="rect">
            <a:avLst/>
          </a:prstGeom>
          <a:solidFill>
            <a:schemeClr val="bg1">
              <a:lumMod val="95000"/>
            </a:schemeClr>
          </a:solidFill>
        </p:spPr>
      </p:pic>
      <p:graphicFrame>
        <p:nvGraphicFramePr>
          <p:cNvPr id="7" name="Table 6">
            <a:extLst>
              <a:ext uri="{FF2B5EF4-FFF2-40B4-BE49-F238E27FC236}">
                <a16:creationId xmlns:a16="http://schemas.microsoft.com/office/drawing/2014/main" id="{03A4DC8E-BB75-7DE2-8F08-CEA7518C8D8D}"/>
              </a:ext>
            </a:extLst>
          </p:cNvPr>
          <p:cNvGraphicFramePr>
            <a:graphicFrameLocks noGrp="1"/>
          </p:cNvGraphicFramePr>
          <p:nvPr>
            <p:extLst>
              <p:ext uri="{D42A27DB-BD31-4B8C-83A1-F6EECF244321}">
                <p14:modId xmlns:p14="http://schemas.microsoft.com/office/powerpoint/2010/main" val="3016107426"/>
              </p:ext>
            </p:extLst>
          </p:nvPr>
        </p:nvGraphicFramePr>
        <p:xfrm>
          <a:off x="9153144" y="958152"/>
          <a:ext cx="1698554" cy="1446127"/>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Did You Know…</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I’ve completed a marathon in every state. </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graphicFrame>
        <p:nvGraphicFramePr>
          <p:cNvPr id="8" name="Table 7">
            <a:extLst>
              <a:ext uri="{FF2B5EF4-FFF2-40B4-BE49-F238E27FC236}">
                <a16:creationId xmlns:a16="http://schemas.microsoft.com/office/drawing/2014/main" id="{4C594DC0-F393-9228-E28C-E521553686B8}"/>
              </a:ext>
            </a:extLst>
          </p:cNvPr>
          <p:cNvGraphicFramePr>
            <a:graphicFrameLocks noGrp="1"/>
          </p:cNvGraphicFramePr>
          <p:nvPr>
            <p:extLst>
              <p:ext uri="{D42A27DB-BD31-4B8C-83A1-F6EECF244321}">
                <p14:modId xmlns:p14="http://schemas.microsoft.com/office/powerpoint/2010/main" val="2169646245"/>
              </p:ext>
            </p:extLst>
          </p:nvPr>
        </p:nvGraphicFramePr>
        <p:xfrm>
          <a:off x="9153144" y="3706274"/>
          <a:ext cx="1698554" cy="1446127"/>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Favorite Sports Team</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Any University of Virginia team </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graphicFrame>
        <p:nvGraphicFramePr>
          <p:cNvPr id="9" name="Table 8">
            <a:extLst>
              <a:ext uri="{FF2B5EF4-FFF2-40B4-BE49-F238E27FC236}">
                <a16:creationId xmlns:a16="http://schemas.microsoft.com/office/drawing/2014/main" id="{C90965C1-A679-7E7F-7BFA-DCFEB3CA1149}"/>
              </a:ext>
            </a:extLst>
          </p:cNvPr>
          <p:cNvGraphicFramePr>
            <a:graphicFrameLocks noGrp="1"/>
          </p:cNvGraphicFramePr>
          <p:nvPr>
            <p:extLst>
              <p:ext uri="{D42A27DB-BD31-4B8C-83A1-F6EECF244321}">
                <p14:modId xmlns:p14="http://schemas.microsoft.com/office/powerpoint/2010/main" val="502835506"/>
              </p:ext>
            </p:extLst>
          </p:nvPr>
        </p:nvGraphicFramePr>
        <p:xfrm>
          <a:off x="6397752" y="3706274"/>
          <a:ext cx="1698554" cy="1462866"/>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Hobbies</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Running and Vacationing with my wife and five year old daughter</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spTree>
    <p:extLst>
      <p:ext uri="{BB962C8B-B14F-4D97-AF65-F5344CB8AC3E}">
        <p14:creationId xmlns:p14="http://schemas.microsoft.com/office/powerpoint/2010/main" val="1113390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p:txBody>
          <a:bodyPr/>
          <a:lstStyle/>
          <a:p>
            <a:r>
              <a:rPr lang="en-US" dirty="0"/>
              <a:t>Gwen Johnson </a:t>
            </a:r>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a:xfrm>
            <a:off x="786001" y="1965984"/>
            <a:ext cx="4777241" cy="1061829"/>
          </a:xfrm>
        </p:spPr>
        <p:txBody>
          <a:bodyPr>
            <a:spAutoFit/>
          </a:bodyPr>
          <a:lstStyle/>
          <a:p>
            <a:r>
              <a:rPr lang="en-US" dirty="0"/>
              <a:t>Director, Supplier Diversity &amp; SBLO</a:t>
            </a:r>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p:txBody>
          <a:bodyPr>
            <a:noAutofit/>
          </a:bodyPr>
          <a:lstStyle/>
          <a:p>
            <a:pPr>
              <a:lnSpc>
                <a:spcPct val="100000"/>
              </a:lnSpc>
            </a:pPr>
            <a:r>
              <a:rPr lang="en-US" sz="3200" b="1" i="1" dirty="0"/>
              <a:t>Parsons</a:t>
            </a:r>
          </a:p>
        </p:txBody>
      </p:sp>
      <p:pic>
        <p:nvPicPr>
          <p:cNvPr id="6" name="Picture Placeholder 5">
            <a:extLst>
              <a:ext uri="{FF2B5EF4-FFF2-40B4-BE49-F238E27FC236}">
                <a16:creationId xmlns:a16="http://schemas.microsoft.com/office/drawing/2014/main" id="{29E59F0B-52BB-7D93-8FB6-BBB7AE8E2005}"/>
              </a:ext>
            </a:extLst>
          </p:cNvPr>
          <p:cNvPicPr>
            <a:picLocks noGrp="1" noChangeAspect="1"/>
          </p:cNvPicPr>
          <p:nvPr>
            <p:ph type="pic" idx="10"/>
          </p:nvPr>
        </p:nvPicPr>
        <p:blipFill rotWithShape="1">
          <a:blip r:embed="rId2"/>
          <a:srcRect l="5675" t="2435" r="10357" b="19236"/>
          <a:stretch/>
        </p:blipFill>
        <p:spPr>
          <a:xfrm>
            <a:off x="6145213" y="750888"/>
            <a:ext cx="2525712" cy="2476500"/>
          </a:xfrm>
          <a:prstGeom prst="rect">
            <a:avLst/>
          </a:prstGeom>
        </p:spPr>
      </p:pic>
      <p:graphicFrame>
        <p:nvGraphicFramePr>
          <p:cNvPr id="8" name="Table 7">
            <a:extLst>
              <a:ext uri="{FF2B5EF4-FFF2-40B4-BE49-F238E27FC236}">
                <a16:creationId xmlns:a16="http://schemas.microsoft.com/office/drawing/2014/main" id="{4BDA04C6-1506-CB48-550E-EED1334FD9C5}"/>
              </a:ext>
            </a:extLst>
          </p:cNvPr>
          <p:cNvGraphicFramePr>
            <a:graphicFrameLocks noGrp="1"/>
          </p:cNvGraphicFramePr>
          <p:nvPr>
            <p:extLst>
              <p:ext uri="{D42A27DB-BD31-4B8C-83A1-F6EECF244321}">
                <p14:modId xmlns:p14="http://schemas.microsoft.com/office/powerpoint/2010/main" val="934277173"/>
              </p:ext>
            </p:extLst>
          </p:nvPr>
        </p:nvGraphicFramePr>
        <p:xfrm>
          <a:off x="9153144" y="958152"/>
          <a:ext cx="1698554" cy="1446127"/>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Did You Know…</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I am a licensed minister</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graphicFrame>
        <p:nvGraphicFramePr>
          <p:cNvPr id="9" name="Table 8">
            <a:extLst>
              <a:ext uri="{FF2B5EF4-FFF2-40B4-BE49-F238E27FC236}">
                <a16:creationId xmlns:a16="http://schemas.microsoft.com/office/drawing/2014/main" id="{71BD41E5-9A79-934A-D6D7-9F1541AA12E4}"/>
              </a:ext>
            </a:extLst>
          </p:cNvPr>
          <p:cNvGraphicFramePr>
            <a:graphicFrameLocks noGrp="1"/>
          </p:cNvGraphicFramePr>
          <p:nvPr>
            <p:extLst>
              <p:ext uri="{D42A27DB-BD31-4B8C-83A1-F6EECF244321}">
                <p14:modId xmlns:p14="http://schemas.microsoft.com/office/powerpoint/2010/main" val="446894777"/>
              </p:ext>
            </p:extLst>
          </p:nvPr>
        </p:nvGraphicFramePr>
        <p:xfrm>
          <a:off x="9153144" y="3706274"/>
          <a:ext cx="1698554" cy="1446127"/>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Favorite Sports Team</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N/A</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graphicFrame>
        <p:nvGraphicFramePr>
          <p:cNvPr id="10" name="Table 9">
            <a:extLst>
              <a:ext uri="{FF2B5EF4-FFF2-40B4-BE49-F238E27FC236}">
                <a16:creationId xmlns:a16="http://schemas.microsoft.com/office/drawing/2014/main" id="{CA5D77E2-9F44-C833-DC11-12314F264664}"/>
              </a:ext>
            </a:extLst>
          </p:cNvPr>
          <p:cNvGraphicFramePr>
            <a:graphicFrameLocks noGrp="1"/>
          </p:cNvGraphicFramePr>
          <p:nvPr>
            <p:extLst>
              <p:ext uri="{D42A27DB-BD31-4B8C-83A1-F6EECF244321}">
                <p14:modId xmlns:p14="http://schemas.microsoft.com/office/powerpoint/2010/main" val="115787634"/>
              </p:ext>
            </p:extLst>
          </p:nvPr>
        </p:nvGraphicFramePr>
        <p:xfrm>
          <a:off x="6397752" y="3706274"/>
          <a:ext cx="1698554" cy="1462866"/>
        </p:xfrm>
        <a:graphic>
          <a:graphicData uri="http://schemas.openxmlformats.org/drawingml/2006/table">
            <a:tbl>
              <a:tblPr firstRow="1" bandRow="1">
                <a:tableStyleId>{5C22544A-7EE6-4342-B048-85BDC9FD1C3A}</a:tableStyleId>
              </a:tblPr>
              <a:tblGrid>
                <a:gridCol w="1698554">
                  <a:extLst>
                    <a:ext uri="{9D8B030D-6E8A-4147-A177-3AD203B41FA5}">
                      <a16:colId xmlns:a16="http://schemas.microsoft.com/office/drawing/2014/main" val="3419284488"/>
                    </a:ext>
                  </a:extLst>
                </a:gridCol>
              </a:tblGrid>
              <a:tr h="517986">
                <a:tc>
                  <a:txBody>
                    <a:bodyPr/>
                    <a:lstStyle/>
                    <a:p>
                      <a:r>
                        <a:rPr lang="en-US" sz="1600" dirty="0">
                          <a:solidFill>
                            <a:schemeClr val="bg1"/>
                          </a:solidFill>
                          <a:latin typeface="Verdana" panose="020B0604030504040204" pitchFamily="34" charset="0"/>
                          <a:ea typeface="Verdana" panose="020B0604030504040204" pitchFamily="34" charset="0"/>
                        </a:rPr>
                        <a:t>Hobbies</a:t>
                      </a:r>
                    </a:p>
                  </a:txBody>
                  <a:tcPr marL="45720" marR="4572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4194707"/>
                  </a:ext>
                </a:extLst>
              </a:tr>
              <a:tr h="867007">
                <a:tc>
                  <a:txBody>
                    <a:bodyPr/>
                    <a:lstStyle/>
                    <a:p>
                      <a:r>
                        <a:rPr lang="en-US" sz="1400" dirty="0">
                          <a:solidFill>
                            <a:schemeClr val="bg1"/>
                          </a:solidFill>
                          <a:latin typeface="Verdana" panose="020B0604030504040204" pitchFamily="34" charset="0"/>
                          <a:ea typeface="Verdana" panose="020B0604030504040204" pitchFamily="34" charset="0"/>
                        </a:rPr>
                        <a:t>Traveling, particularly historical sightseeing</a:t>
                      </a: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9455"/>
                  </a:ext>
                </a:extLst>
              </a:tr>
            </a:tbl>
          </a:graphicData>
        </a:graphic>
      </p:graphicFrame>
    </p:spTree>
    <p:extLst>
      <p:ext uri="{BB962C8B-B14F-4D97-AF65-F5344CB8AC3E}">
        <p14:creationId xmlns:p14="http://schemas.microsoft.com/office/powerpoint/2010/main" val="3471571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751114" y="519113"/>
            <a:ext cx="6742990" cy="582385"/>
          </a:xfrm>
        </p:spPr>
        <p:txBody>
          <a:bodyPr/>
          <a:lstStyle/>
          <a:p>
            <a:r>
              <a:rPr lang="en-US" sz="2000" dirty="0"/>
              <a:t>Strategic Alliances &amp; Mastering Collaboration with Primes in the Federal Arena</a:t>
            </a:r>
          </a:p>
        </p:txBody>
      </p:sp>
      <p:graphicFrame>
        <p:nvGraphicFramePr>
          <p:cNvPr id="4" name="Table 5">
            <a:extLst>
              <a:ext uri="{FF2B5EF4-FFF2-40B4-BE49-F238E27FC236}">
                <a16:creationId xmlns:a16="http://schemas.microsoft.com/office/drawing/2014/main" id="{351CFFB5-0BBB-CF5C-3BB7-BC19DBF77647}"/>
              </a:ext>
            </a:extLst>
          </p:cNvPr>
          <p:cNvGraphicFramePr>
            <a:graphicFrameLocks/>
          </p:cNvGraphicFramePr>
          <p:nvPr>
            <p:extLst>
              <p:ext uri="{D42A27DB-BD31-4B8C-83A1-F6EECF244321}">
                <p14:modId xmlns:p14="http://schemas.microsoft.com/office/powerpoint/2010/main" val="1596682291"/>
              </p:ext>
            </p:extLst>
          </p:nvPr>
        </p:nvGraphicFramePr>
        <p:xfrm>
          <a:off x="751114" y="1594673"/>
          <a:ext cx="10742388" cy="4162902"/>
        </p:xfrm>
        <a:graphic>
          <a:graphicData uri="http://schemas.openxmlformats.org/drawingml/2006/table">
            <a:tbl>
              <a:tblPr firstRow="1" bandRow="1">
                <a:tableStyleId>{5C22544A-7EE6-4342-B048-85BDC9FD1C3A}</a:tableStyleId>
              </a:tblPr>
              <a:tblGrid>
                <a:gridCol w="1790398">
                  <a:extLst>
                    <a:ext uri="{9D8B030D-6E8A-4147-A177-3AD203B41FA5}">
                      <a16:colId xmlns:a16="http://schemas.microsoft.com/office/drawing/2014/main" val="3915604784"/>
                    </a:ext>
                  </a:extLst>
                </a:gridCol>
                <a:gridCol w="1790398">
                  <a:extLst>
                    <a:ext uri="{9D8B030D-6E8A-4147-A177-3AD203B41FA5}">
                      <a16:colId xmlns:a16="http://schemas.microsoft.com/office/drawing/2014/main" val="3077779442"/>
                    </a:ext>
                  </a:extLst>
                </a:gridCol>
                <a:gridCol w="1790398">
                  <a:extLst>
                    <a:ext uri="{9D8B030D-6E8A-4147-A177-3AD203B41FA5}">
                      <a16:colId xmlns:a16="http://schemas.microsoft.com/office/drawing/2014/main" val="3998764680"/>
                    </a:ext>
                  </a:extLst>
                </a:gridCol>
                <a:gridCol w="1790398">
                  <a:extLst>
                    <a:ext uri="{9D8B030D-6E8A-4147-A177-3AD203B41FA5}">
                      <a16:colId xmlns:a16="http://schemas.microsoft.com/office/drawing/2014/main" val="3932590012"/>
                    </a:ext>
                  </a:extLst>
                </a:gridCol>
                <a:gridCol w="1790398">
                  <a:extLst>
                    <a:ext uri="{9D8B030D-6E8A-4147-A177-3AD203B41FA5}">
                      <a16:colId xmlns:a16="http://schemas.microsoft.com/office/drawing/2014/main" val="144107031"/>
                    </a:ext>
                  </a:extLst>
                </a:gridCol>
                <a:gridCol w="1790398">
                  <a:extLst>
                    <a:ext uri="{9D8B030D-6E8A-4147-A177-3AD203B41FA5}">
                      <a16:colId xmlns:a16="http://schemas.microsoft.com/office/drawing/2014/main" val="451649320"/>
                    </a:ext>
                  </a:extLst>
                </a:gridCol>
              </a:tblGrid>
              <a:tr h="504064">
                <a:tc>
                  <a:txBody>
                    <a:bodyPr/>
                    <a:lstStyle>
                      <a:lvl1pPr marL="0" algn="l" defTabSz="342892" rtl="0" eaLnBrk="1" latinLnBrk="0" hangingPunct="1">
                        <a:defRPr sz="1350" kern="1200">
                          <a:solidFill>
                            <a:schemeClr val="dk1"/>
                          </a:solidFill>
                          <a:latin typeface="Calibri"/>
                        </a:defRPr>
                      </a:lvl1pPr>
                      <a:lvl2pPr marL="342892" algn="l" defTabSz="342892" rtl="0" eaLnBrk="1" latinLnBrk="0" hangingPunct="1">
                        <a:defRPr sz="1350" kern="1200">
                          <a:solidFill>
                            <a:schemeClr val="dk1"/>
                          </a:solidFill>
                          <a:latin typeface="Calibri"/>
                        </a:defRPr>
                      </a:lvl2pPr>
                      <a:lvl3pPr marL="685784" algn="l" defTabSz="342892" rtl="0" eaLnBrk="1" latinLnBrk="0" hangingPunct="1">
                        <a:defRPr sz="1350" kern="1200">
                          <a:solidFill>
                            <a:schemeClr val="dk1"/>
                          </a:solidFill>
                          <a:latin typeface="Calibri"/>
                        </a:defRPr>
                      </a:lvl3pPr>
                      <a:lvl4pPr marL="1028675" algn="l" defTabSz="342892" rtl="0" eaLnBrk="1" latinLnBrk="0" hangingPunct="1">
                        <a:defRPr sz="1350" kern="1200">
                          <a:solidFill>
                            <a:schemeClr val="dk1"/>
                          </a:solidFill>
                          <a:latin typeface="Calibri"/>
                        </a:defRPr>
                      </a:lvl4pPr>
                      <a:lvl5pPr marL="1371566" algn="l" defTabSz="342892" rtl="0" eaLnBrk="1" latinLnBrk="0" hangingPunct="1">
                        <a:defRPr sz="1350" kern="1200">
                          <a:solidFill>
                            <a:schemeClr val="dk1"/>
                          </a:solidFill>
                          <a:latin typeface="Calibri"/>
                        </a:defRPr>
                      </a:lvl5pPr>
                      <a:lvl6pPr marL="1714457" algn="l" defTabSz="342892" rtl="0" eaLnBrk="1" latinLnBrk="0" hangingPunct="1">
                        <a:defRPr sz="1350" kern="1200">
                          <a:solidFill>
                            <a:schemeClr val="dk1"/>
                          </a:solidFill>
                          <a:latin typeface="Calibri"/>
                        </a:defRPr>
                      </a:lvl6pPr>
                      <a:lvl7pPr marL="2057349" algn="l" defTabSz="342892" rtl="0" eaLnBrk="1" latinLnBrk="0" hangingPunct="1">
                        <a:defRPr sz="1350" kern="1200">
                          <a:solidFill>
                            <a:schemeClr val="dk1"/>
                          </a:solidFill>
                          <a:latin typeface="Calibri"/>
                        </a:defRPr>
                      </a:lvl7pPr>
                      <a:lvl8pPr marL="2400240" algn="l" defTabSz="342892" rtl="0" eaLnBrk="1" latinLnBrk="0" hangingPunct="1">
                        <a:defRPr sz="1350" kern="1200">
                          <a:solidFill>
                            <a:schemeClr val="dk1"/>
                          </a:solidFill>
                          <a:latin typeface="Calibri"/>
                        </a:defRPr>
                      </a:lvl8pPr>
                      <a:lvl9pPr marL="2743132" algn="l" defTabSz="342892" rtl="0" eaLnBrk="1" latinLnBrk="0" hangingPunct="1">
                        <a:defRPr sz="1350" kern="1200">
                          <a:solidFill>
                            <a:schemeClr val="dk1"/>
                          </a:solidFill>
                          <a:latin typeface="Calibri"/>
                        </a:defRPr>
                      </a:lvl9pPr>
                    </a:lstStyle>
                    <a:p>
                      <a:pPr marL="0" algn="l" defTabSz="914400" rtl="0" eaLnBrk="1" latinLnBrk="0" hangingPunct="1">
                        <a:lnSpc>
                          <a:spcPct val="90000"/>
                        </a:lnSpc>
                      </a:pPr>
                      <a:r>
                        <a:rPr lang="en-US" sz="1400" b="1" kern="1200" dirty="0">
                          <a:solidFill>
                            <a:srgbClr val="202C41"/>
                          </a:solidFill>
                          <a:latin typeface="Verdana" panose="020B0604030504040204" pitchFamily="34" charset="0"/>
                          <a:ea typeface="Verdana" panose="020B0604030504040204" pitchFamily="34" charset="0"/>
                          <a:cs typeface="+mn-cs"/>
                        </a:rPr>
                        <a:t>Rita </a:t>
                      </a:r>
                      <a:br>
                        <a:rPr lang="en-US" sz="1400" b="1" kern="1200" dirty="0">
                          <a:solidFill>
                            <a:srgbClr val="202C41"/>
                          </a:solidFill>
                          <a:latin typeface="Verdana" panose="020B0604030504040204" pitchFamily="34" charset="0"/>
                          <a:ea typeface="Verdana" panose="020B0604030504040204" pitchFamily="34" charset="0"/>
                          <a:cs typeface="+mn-cs"/>
                        </a:rPr>
                      </a:br>
                      <a:r>
                        <a:rPr lang="en-US" sz="1400" b="1" kern="1200" dirty="0">
                          <a:solidFill>
                            <a:srgbClr val="202C41"/>
                          </a:solidFill>
                          <a:latin typeface="Verdana" panose="020B0604030504040204" pitchFamily="34" charset="0"/>
                          <a:ea typeface="Verdana" panose="020B0604030504040204" pitchFamily="34" charset="0"/>
                          <a:cs typeface="+mn-cs"/>
                        </a:rPr>
                        <a:t>Brooks</a:t>
                      </a:r>
                    </a:p>
                  </a:txBody>
                  <a:tcPr marL="45720" marR="45720" anchor="b">
                    <a:lnL w="12700" cmpd="sng">
                      <a:noFill/>
                    </a:lnL>
                    <a:lnR w="12700" cap="flat" cmpd="sng" algn="ctr">
                      <a:solidFill>
                        <a:srgbClr val="620000"/>
                      </a:solidFill>
                      <a:prstDash val="solid"/>
                      <a:round/>
                      <a:headEnd type="none" w="med" len="med"/>
                      <a:tailEnd type="none" w="med" len="med"/>
                    </a:lnR>
                    <a:lnT w="12700" cmpd="sng">
                      <a:noFill/>
                    </a:lnT>
                    <a:lnB w="28575" cap="flat" cmpd="sng" algn="ctr">
                      <a:solidFill>
                        <a:srgbClr val="0E2C4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rgbClr val="202C41"/>
                          </a:solidFill>
                          <a:latin typeface="Verdana" panose="020B0604030504040204" pitchFamily="34" charset="0"/>
                          <a:ea typeface="Verdana" panose="020B0604030504040204" pitchFamily="34" charset="0"/>
                        </a:rPr>
                        <a:t>Meredith </a:t>
                      </a:r>
                      <a:br>
                        <a:rPr lang="en-US" sz="1400" dirty="0">
                          <a:solidFill>
                            <a:srgbClr val="202C41"/>
                          </a:solidFill>
                          <a:latin typeface="Verdana" panose="020B0604030504040204" pitchFamily="34" charset="0"/>
                          <a:ea typeface="Verdana" panose="020B0604030504040204" pitchFamily="34" charset="0"/>
                        </a:rPr>
                      </a:br>
                      <a:r>
                        <a:rPr lang="en-US" sz="1400" dirty="0">
                          <a:solidFill>
                            <a:srgbClr val="202C41"/>
                          </a:solidFill>
                          <a:latin typeface="Verdana" panose="020B0604030504040204" pitchFamily="34" charset="0"/>
                          <a:ea typeface="Verdana" panose="020B0604030504040204" pitchFamily="34" charset="0"/>
                        </a:rPr>
                        <a:t>Koons</a:t>
                      </a:r>
                    </a:p>
                  </a:txBody>
                  <a:tcPr marL="45720" marR="45720" anchor="b">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12700" cmpd="sng">
                      <a:noFill/>
                    </a:lnT>
                    <a:lnB w="28575" cap="flat" cmpd="sng" algn="ctr">
                      <a:solidFill>
                        <a:srgbClr val="0E2C4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rgbClr val="202C41"/>
                          </a:solidFill>
                          <a:latin typeface="Verdana" panose="020B0604030504040204" pitchFamily="34" charset="0"/>
                          <a:ea typeface="Verdana" panose="020B0604030504040204" pitchFamily="34" charset="0"/>
                        </a:rPr>
                        <a:t>J. Alex Agyemang</a:t>
                      </a:r>
                    </a:p>
                  </a:txBody>
                  <a:tcPr marL="45720" marR="45720" anchor="b">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12700" cmpd="sng">
                      <a:noFill/>
                    </a:lnT>
                    <a:lnB w="28575" cap="flat" cmpd="sng" algn="ctr">
                      <a:solidFill>
                        <a:srgbClr val="0E2C4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rgbClr val="202C41"/>
                          </a:solidFill>
                          <a:latin typeface="Verdana" panose="020B0604030504040204" pitchFamily="34" charset="0"/>
                          <a:ea typeface="Verdana" panose="020B0604030504040204" pitchFamily="34" charset="0"/>
                        </a:rPr>
                        <a:t>Tyler </a:t>
                      </a:r>
                      <a:br>
                        <a:rPr lang="en-US" sz="1400" dirty="0">
                          <a:solidFill>
                            <a:srgbClr val="202C41"/>
                          </a:solidFill>
                          <a:latin typeface="Verdana" panose="020B0604030504040204" pitchFamily="34" charset="0"/>
                          <a:ea typeface="Verdana" panose="020B0604030504040204" pitchFamily="34" charset="0"/>
                        </a:rPr>
                      </a:br>
                      <a:r>
                        <a:rPr lang="en-US" sz="1400" dirty="0">
                          <a:solidFill>
                            <a:srgbClr val="202C41"/>
                          </a:solidFill>
                          <a:latin typeface="Verdana" panose="020B0604030504040204" pitchFamily="34" charset="0"/>
                          <a:ea typeface="Verdana" panose="020B0604030504040204" pitchFamily="34" charset="0"/>
                        </a:rPr>
                        <a:t>Brooks-Craft</a:t>
                      </a:r>
                    </a:p>
                  </a:txBody>
                  <a:tcPr marL="45720" marR="45720" anchor="b">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12700" cmpd="sng">
                      <a:noFill/>
                    </a:lnT>
                    <a:lnB w="28575" cap="flat" cmpd="sng" algn="ctr">
                      <a:solidFill>
                        <a:srgbClr val="0E2C4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892" rtl="0" eaLnBrk="1" latinLnBrk="0" hangingPunct="1">
                        <a:defRPr sz="1350" kern="1200">
                          <a:solidFill>
                            <a:schemeClr val="dk1"/>
                          </a:solidFill>
                          <a:latin typeface="Calibri"/>
                        </a:defRPr>
                      </a:lvl1pPr>
                      <a:lvl2pPr marL="342892" algn="l" defTabSz="342892" rtl="0" eaLnBrk="1" latinLnBrk="0" hangingPunct="1">
                        <a:defRPr sz="1350" kern="1200">
                          <a:solidFill>
                            <a:schemeClr val="dk1"/>
                          </a:solidFill>
                          <a:latin typeface="Calibri"/>
                        </a:defRPr>
                      </a:lvl2pPr>
                      <a:lvl3pPr marL="685784" algn="l" defTabSz="342892" rtl="0" eaLnBrk="1" latinLnBrk="0" hangingPunct="1">
                        <a:defRPr sz="1350" kern="1200">
                          <a:solidFill>
                            <a:schemeClr val="dk1"/>
                          </a:solidFill>
                          <a:latin typeface="Calibri"/>
                        </a:defRPr>
                      </a:lvl3pPr>
                      <a:lvl4pPr marL="1028675" algn="l" defTabSz="342892" rtl="0" eaLnBrk="1" latinLnBrk="0" hangingPunct="1">
                        <a:defRPr sz="1350" kern="1200">
                          <a:solidFill>
                            <a:schemeClr val="dk1"/>
                          </a:solidFill>
                          <a:latin typeface="Calibri"/>
                        </a:defRPr>
                      </a:lvl4pPr>
                      <a:lvl5pPr marL="1371566" algn="l" defTabSz="342892" rtl="0" eaLnBrk="1" latinLnBrk="0" hangingPunct="1">
                        <a:defRPr sz="1350" kern="1200">
                          <a:solidFill>
                            <a:schemeClr val="dk1"/>
                          </a:solidFill>
                          <a:latin typeface="Calibri"/>
                        </a:defRPr>
                      </a:lvl5pPr>
                      <a:lvl6pPr marL="1714457" algn="l" defTabSz="342892" rtl="0" eaLnBrk="1" latinLnBrk="0" hangingPunct="1">
                        <a:defRPr sz="1350" kern="1200">
                          <a:solidFill>
                            <a:schemeClr val="dk1"/>
                          </a:solidFill>
                          <a:latin typeface="Calibri"/>
                        </a:defRPr>
                      </a:lvl6pPr>
                      <a:lvl7pPr marL="2057349" algn="l" defTabSz="342892" rtl="0" eaLnBrk="1" latinLnBrk="0" hangingPunct="1">
                        <a:defRPr sz="1350" kern="1200">
                          <a:solidFill>
                            <a:schemeClr val="dk1"/>
                          </a:solidFill>
                          <a:latin typeface="Calibri"/>
                        </a:defRPr>
                      </a:lvl7pPr>
                      <a:lvl8pPr marL="2400240" algn="l" defTabSz="342892" rtl="0" eaLnBrk="1" latinLnBrk="0" hangingPunct="1">
                        <a:defRPr sz="1350" kern="1200">
                          <a:solidFill>
                            <a:schemeClr val="dk1"/>
                          </a:solidFill>
                          <a:latin typeface="Calibri"/>
                        </a:defRPr>
                      </a:lvl8pPr>
                      <a:lvl9pPr marL="2743132" algn="l" defTabSz="342892" rtl="0" eaLnBrk="1" latinLnBrk="0" hangingPunct="1">
                        <a:defRPr sz="1350" kern="1200">
                          <a:solidFill>
                            <a:schemeClr val="dk1"/>
                          </a:solidFill>
                          <a:latin typeface="Calibri"/>
                        </a:defRPr>
                      </a:lvl9pPr>
                    </a:lstStyle>
                    <a:p>
                      <a:pPr marL="0" algn="l" defTabSz="914400" rtl="0" eaLnBrk="1" latinLnBrk="0" hangingPunct="1">
                        <a:lnSpc>
                          <a:spcPct val="90000"/>
                        </a:lnSpc>
                      </a:pPr>
                      <a:r>
                        <a:rPr lang="en-US" sz="1400" b="1" kern="1200" dirty="0">
                          <a:solidFill>
                            <a:srgbClr val="202C41"/>
                          </a:solidFill>
                          <a:latin typeface="Verdana" panose="020B0604030504040204" pitchFamily="34" charset="0"/>
                          <a:ea typeface="Verdana" panose="020B0604030504040204" pitchFamily="34" charset="0"/>
                          <a:cs typeface="+mn-cs"/>
                        </a:rPr>
                        <a:t>Shawn </a:t>
                      </a:r>
                      <a:br>
                        <a:rPr lang="en-US" sz="1400" b="1" kern="1200" dirty="0">
                          <a:solidFill>
                            <a:srgbClr val="202C41"/>
                          </a:solidFill>
                          <a:latin typeface="Verdana" panose="020B0604030504040204" pitchFamily="34" charset="0"/>
                          <a:ea typeface="Verdana" panose="020B0604030504040204" pitchFamily="34" charset="0"/>
                          <a:cs typeface="+mn-cs"/>
                        </a:rPr>
                      </a:br>
                      <a:r>
                        <a:rPr lang="en-US" sz="1400" b="1" kern="1200" dirty="0">
                          <a:solidFill>
                            <a:srgbClr val="202C41"/>
                          </a:solidFill>
                          <a:latin typeface="Verdana" panose="020B0604030504040204" pitchFamily="34" charset="0"/>
                          <a:ea typeface="Verdana" panose="020B0604030504040204" pitchFamily="34" charset="0"/>
                          <a:cs typeface="+mn-cs"/>
                        </a:rPr>
                        <a:t>Ralston</a:t>
                      </a:r>
                    </a:p>
                  </a:txBody>
                  <a:tcPr marL="45720" marR="45720" anchor="b">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12700" cmpd="sng">
                      <a:noFill/>
                    </a:lnT>
                    <a:lnB w="28575" cap="flat" cmpd="sng" algn="ctr">
                      <a:solidFill>
                        <a:srgbClr val="0E2C4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892" rtl="0" eaLnBrk="1" latinLnBrk="0" hangingPunct="1">
                        <a:defRPr sz="1350" kern="1200">
                          <a:solidFill>
                            <a:schemeClr val="dk1"/>
                          </a:solidFill>
                          <a:latin typeface="Calibri"/>
                        </a:defRPr>
                      </a:lvl1pPr>
                      <a:lvl2pPr marL="342892" algn="l" defTabSz="342892" rtl="0" eaLnBrk="1" latinLnBrk="0" hangingPunct="1">
                        <a:defRPr sz="1350" kern="1200">
                          <a:solidFill>
                            <a:schemeClr val="dk1"/>
                          </a:solidFill>
                          <a:latin typeface="Calibri"/>
                        </a:defRPr>
                      </a:lvl2pPr>
                      <a:lvl3pPr marL="685784" algn="l" defTabSz="342892" rtl="0" eaLnBrk="1" latinLnBrk="0" hangingPunct="1">
                        <a:defRPr sz="1350" kern="1200">
                          <a:solidFill>
                            <a:schemeClr val="dk1"/>
                          </a:solidFill>
                          <a:latin typeface="Calibri"/>
                        </a:defRPr>
                      </a:lvl3pPr>
                      <a:lvl4pPr marL="1028675" algn="l" defTabSz="342892" rtl="0" eaLnBrk="1" latinLnBrk="0" hangingPunct="1">
                        <a:defRPr sz="1350" kern="1200">
                          <a:solidFill>
                            <a:schemeClr val="dk1"/>
                          </a:solidFill>
                          <a:latin typeface="Calibri"/>
                        </a:defRPr>
                      </a:lvl4pPr>
                      <a:lvl5pPr marL="1371566" algn="l" defTabSz="342892" rtl="0" eaLnBrk="1" latinLnBrk="0" hangingPunct="1">
                        <a:defRPr sz="1350" kern="1200">
                          <a:solidFill>
                            <a:schemeClr val="dk1"/>
                          </a:solidFill>
                          <a:latin typeface="Calibri"/>
                        </a:defRPr>
                      </a:lvl5pPr>
                      <a:lvl6pPr marL="1714457" algn="l" defTabSz="342892" rtl="0" eaLnBrk="1" latinLnBrk="0" hangingPunct="1">
                        <a:defRPr sz="1350" kern="1200">
                          <a:solidFill>
                            <a:schemeClr val="dk1"/>
                          </a:solidFill>
                          <a:latin typeface="Calibri"/>
                        </a:defRPr>
                      </a:lvl6pPr>
                      <a:lvl7pPr marL="2057349" algn="l" defTabSz="342892" rtl="0" eaLnBrk="1" latinLnBrk="0" hangingPunct="1">
                        <a:defRPr sz="1350" kern="1200">
                          <a:solidFill>
                            <a:schemeClr val="dk1"/>
                          </a:solidFill>
                          <a:latin typeface="Calibri"/>
                        </a:defRPr>
                      </a:lvl7pPr>
                      <a:lvl8pPr marL="2400240" algn="l" defTabSz="342892" rtl="0" eaLnBrk="1" latinLnBrk="0" hangingPunct="1">
                        <a:defRPr sz="1350" kern="1200">
                          <a:solidFill>
                            <a:schemeClr val="dk1"/>
                          </a:solidFill>
                          <a:latin typeface="Calibri"/>
                        </a:defRPr>
                      </a:lvl8pPr>
                      <a:lvl9pPr marL="2743132" algn="l" defTabSz="342892" rtl="0" eaLnBrk="1" latinLnBrk="0" hangingPunct="1">
                        <a:defRPr sz="1350" kern="1200">
                          <a:solidFill>
                            <a:schemeClr val="dk1"/>
                          </a:solidFill>
                          <a:latin typeface="Calibri"/>
                        </a:defRPr>
                      </a:lvl9pPr>
                    </a:lstStyle>
                    <a:p>
                      <a:pPr marL="0" algn="l" defTabSz="914400" rtl="0" eaLnBrk="1" latinLnBrk="0" hangingPunct="1">
                        <a:lnSpc>
                          <a:spcPct val="90000"/>
                        </a:lnSpc>
                      </a:pPr>
                      <a:r>
                        <a:rPr lang="en-US" sz="1400" b="1" kern="1200" dirty="0">
                          <a:solidFill>
                            <a:srgbClr val="202C41"/>
                          </a:solidFill>
                          <a:latin typeface="Verdana" panose="020B0604030504040204" pitchFamily="34" charset="0"/>
                          <a:ea typeface="Verdana" panose="020B0604030504040204" pitchFamily="34" charset="0"/>
                          <a:cs typeface="+mn-cs"/>
                        </a:rPr>
                        <a:t>Gwen </a:t>
                      </a:r>
                      <a:br>
                        <a:rPr lang="en-US" sz="1400" b="1" kern="1200" dirty="0">
                          <a:solidFill>
                            <a:srgbClr val="202C41"/>
                          </a:solidFill>
                          <a:latin typeface="Verdana" panose="020B0604030504040204" pitchFamily="34" charset="0"/>
                          <a:ea typeface="Verdana" panose="020B0604030504040204" pitchFamily="34" charset="0"/>
                          <a:cs typeface="+mn-cs"/>
                        </a:rPr>
                      </a:br>
                      <a:r>
                        <a:rPr lang="en-US" sz="1400" b="1" kern="1200" dirty="0">
                          <a:solidFill>
                            <a:srgbClr val="202C41"/>
                          </a:solidFill>
                          <a:latin typeface="Verdana" panose="020B0604030504040204" pitchFamily="34" charset="0"/>
                          <a:ea typeface="Verdana" panose="020B0604030504040204" pitchFamily="34" charset="0"/>
                          <a:cs typeface="+mn-cs"/>
                        </a:rPr>
                        <a:t>Johnson</a:t>
                      </a:r>
                    </a:p>
                  </a:txBody>
                  <a:tcPr marL="45720" marR="45720" anchor="b">
                    <a:lnL w="12700" cap="flat" cmpd="sng" algn="ctr">
                      <a:solidFill>
                        <a:srgbClr val="620000"/>
                      </a:solidFill>
                      <a:prstDash val="solid"/>
                      <a:round/>
                      <a:headEnd type="none" w="med" len="med"/>
                      <a:tailEnd type="none" w="med" len="med"/>
                    </a:lnL>
                    <a:lnR w="12700" cmpd="sng">
                      <a:noFill/>
                    </a:lnR>
                    <a:lnT w="12700" cmpd="sng">
                      <a:noFill/>
                    </a:lnT>
                    <a:lnB w="28575" cap="flat" cmpd="sng" algn="ctr">
                      <a:solidFill>
                        <a:srgbClr val="0E2C4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4709180"/>
                  </a:ext>
                </a:extLst>
              </a:tr>
              <a:tr h="841248">
                <a:tc>
                  <a:txBody>
                    <a:bodyPr/>
                    <a:lstStyle>
                      <a:lvl1pPr marL="0" algn="l" defTabSz="342892" rtl="0" eaLnBrk="1" latinLnBrk="0" hangingPunct="1">
                        <a:defRPr sz="1350" kern="1200">
                          <a:solidFill>
                            <a:schemeClr val="dk1"/>
                          </a:solidFill>
                          <a:latin typeface="Calibri"/>
                        </a:defRPr>
                      </a:lvl1pPr>
                      <a:lvl2pPr marL="342892" algn="l" defTabSz="342892" rtl="0" eaLnBrk="1" latinLnBrk="0" hangingPunct="1">
                        <a:defRPr sz="1350" kern="1200">
                          <a:solidFill>
                            <a:schemeClr val="dk1"/>
                          </a:solidFill>
                          <a:latin typeface="Calibri"/>
                        </a:defRPr>
                      </a:lvl2pPr>
                      <a:lvl3pPr marL="685784" algn="l" defTabSz="342892" rtl="0" eaLnBrk="1" latinLnBrk="0" hangingPunct="1">
                        <a:defRPr sz="1350" kern="1200">
                          <a:solidFill>
                            <a:schemeClr val="dk1"/>
                          </a:solidFill>
                          <a:latin typeface="Calibri"/>
                        </a:defRPr>
                      </a:lvl3pPr>
                      <a:lvl4pPr marL="1028675" algn="l" defTabSz="342892" rtl="0" eaLnBrk="1" latinLnBrk="0" hangingPunct="1">
                        <a:defRPr sz="1350" kern="1200">
                          <a:solidFill>
                            <a:schemeClr val="dk1"/>
                          </a:solidFill>
                          <a:latin typeface="Calibri"/>
                        </a:defRPr>
                      </a:lvl4pPr>
                      <a:lvl5pPr marL="1371566" algn="l" defTabSz="342892" rtl="0" eaLnBrk="1" latinLnBrk="0" hangingPunct="1">
                        <a:defRPr sz="1350" kern="1200">
                          <a:solidFill>
                            <a:schemeClr val="dk1"/>
                          </a:solidFill>
                          <a:latin typeface="Calibri"/>
                        </a:defRPr>
                      </a:lvl5pPr>
                      <a:lvl6pPr marL="1714457" algn="l" defTabSz="342892" rtl="0" eaLnBrk="1" latinLnBrk="0" hangingPunct="1">
                        <a:defRPr sz="1350" kern="1200">
                          <a:solidFill>
                            <a:schemeClr val="dk1"/>
                          </a:solidFill>
                          <a:latin typeface="Calibri"/>
                        </a:defRPr>
                      </a:lvl6pPr>
                      <a:lvl7pPr marL="2057349" algn="l" defTabSz="342892" rtl="0" eaLnBrk="1" latinLnBrk="0" hangingPunct="1">
                        <a:defRPr sz="1350" kern="1200">
                          <a:solidFill>
                            <a:schemeClr val="dk1"/>
                          </a:solidFill>
                          <a:latin typeface="Calibri"/>
                        </a:defRPr>
                      </a:lvl7pPr>
                      <a:lvl8pPr marL="2400240" algn="l" defTabSz="342892" rtl="0" eaLnBrk="1" latinLnBrk="0" hangingPunct="1">
                        <a:defRPr sz="1350" kern="1200">
                          <a:solidFill>
                            <a:schemeClr val="dk1"/>
                          </a:solidFill>
                          <a:latin typeface="Calibri"/>
                        </a:defRPr>
                      </a:lvl8pPr>
                      <a:lvl9pPr marL="2743132" algn="l" defTabSz="342892" rtl="0" eaLnBrk="1" latinLnBrk="0" hangingPunct="1">
                        <a:defRPr sz="1350" kern="1200">
                          <a:solidFill>
                            <a:schemeClr val="dk1"/>
                          </a:solidFill>
                          <a:latin typeface="Calibri"/>
                        </a:defRPr>
                      </a:lvl9pPr>
                    </a:lstStyle>
                    <a:p>
                      <a:pPr algn="l">
                        <a:lnSpc>
                          <a:spcPct val="90000"/>
                        </a:lnSpc>
                      </a:pPr>
                      <a:r>
                        <a:rPr lang="en-US" sz="1200" b="1" i="0" dirty="0">
                          <a:solidFill>
                            <a:srgbClr val="202C41"/>
                          </a:solidFill>
                          <a:latin typeface="Verdana" panose="020B0604030504040204" pitchFamily="34" charset="0"/>
                          <a:ea typeface="Verdana" panose="020B0604030504040204" pitchFamily="34" charset="0"/>
                        </a:rPr>
                        <a:t>SAIC</a:t>
                      </a:r>
                      <a:br>
                        <a:rPr lang="en-US" sz="1200" b="1" i="1" dirty="0">
                          <a:solidFill>
                            <a:srgbClr val="202C41"/>
                          </a:solidFill>
                          <a:latin typeface="Verdana" panose="020B0604030504040204" pitchFamily="34" charset="0"/>
                          <a:ea typeface="Verdana" panose="020B0604030504040204" pitchFamily="34" charset="0"/>
                        </a:rPr>
                      </a:br>
                      <a:r>
                        <a:rPr lang="en-US" sz="1100" b="0" i="0" kern="1200" dirty="0">
                          <a:solidFill>
                            <a:srgbClr val="202C41"/>
                          </a:solidFill>
                          <a:latin typeface="Verdana" panose="020B0604030504040204" pitchFamily="34" charset="0"/>
                          <a:ea typeface="Verdana" panose="020B0604030504040204" pitchFamily="34" charset="0"/>
                          <a:cs typeface="+mn-cs"/>
                        </a:rPr>
                        <a:t>Director of SB Programs</a:t>
                      </a:r>
                    </a:p>
                  </a:txBody>
                  <a:tcPr marL="45720" marR="45720">
                    <a:lnL w="12700" cmpd="sng">
                      <a:noFill/>
                    </a:lnL>
                    <a:lnR w="12700" cap="flat" cmpd="sng" algn="ctr">
                      <a:solidFill>
                        <a:srgbClr val="620000"/>
                      </a:solidFill>
                      <a:prstDash val="solid"/>
                      <a:round/>
                      <a:headEnd type="none" w="med" len="med"/>
                      <a:tailEnd type="none" w="med" len="med"/>
                    </a:lnR>
                    <a:lnT w="28575" cap="flat" cmpd="sng" algn="ctr">
                      <a:solidFill>
                        <a:srgbClr val="0E2C4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200" b="1" i="0" dirty="0">
                          <a:solidFill>
                            <a:srgbClr val="202C41"/>
                          </a:solidFill>
                          <a:latin typeface="Verdana" panose="020B0604030504040204" pitchFamily="34" charset="0"/>
                          <a:ea typeface="Verdana" panose="020B0604030504040204" pitchFamily="34" charset="0"/>
                        </a:rPr>
                        <a:t>Conti Federal</a:t>
                      </a:r>
                      <a:br>
                        <a:rPr lang="en-US" sz="1200" b="1" i="0" dirty="0">
                          <a:solidFill>
                            <a:srgbClr val="202C41"/>
                          </a:solidFill>
                          <a:latin typeface="Verdana" panose="020B0604030504040204" pitchFamily="34" charset="0"/>
                          <a:ea typeface="Verdana" panose="020B0604030504040204" pitchFamily="34" charset="0"/>
                        </a:rPr>
                      </a:br>
                      <a:r>
                        <a:rPr lang="en-US" sz="1100" b="0" i="0" dirty="0">
                          <a:solidFill>
                            <a:srgbClr val="202C41"/>
                          </a:solidFill>
                          <a:latin typeface="Verdana" panose="020B0604030504040204" pitchFamily="34" charset="0"/>
                          <a:ea typeface="Verdana" panose="020B0604030504040204" pitchFamily="34" charset="0"/>
                        </a:rPr>
                        <a:t>Director of Marketing and Small Business Programs</a:t>
                      </a:r>
                    </a:p>
                  </a:txBody>
                  <a:tcPr marL="45720" marR="45720">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28575" cap="flat" cmpd="sng" algn="ctr">
                      <a:solidFill>
                        <a:srgbClr val="0E2C4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200" b="1" i="0" dirty="0">
                          <a:solidFill>
                            <a:srgbClr val="202C41"/>
                          </a:solidFill>
                          <a:latin typeface="Verdana" panose="020B0604030504040204" pitchFamily="34" charset="0"/>
                          <a:ea typeface="Verdana" panose="020B0604030504040204" pitchFamily="34" charset="0"/>
                        </a:rPr>
                        <a:t>Booz Allen Hamilton</a:t>
                      </a:r>
                      <a:br>
                        <a:rPr lang="en-US" sz="1200" b="1" i="0" dirty="0">
                          <a:solidFill>
                            <a:srgbClr val="202C41"/>
                          </a:solidFill>
                          <a:latin typeface="Verdana" panose="020B0604030504040204" pitchFamily="34" charset="0"/>
                          <a:ea typeface="Verdana" panose="020B0604030504040204" pitchFamily="34" charset="0"/>
                        </a:rPr>
                      </a:br>
                      <a:r>
                        <a:rPr lang="en-US" sz="1100" b="0" i="0" dirty="0">
                          <a:solidFill>
                            <a:srgbClr val="202C41"/>
                          </a:solidFill>
                          <a:latin typeface="Verdana" panose="020B0604030504040204" pitchFamily="34" charset="0"/>
                          <a:ea typeface="Verdana" panose="020B0604030504040204" pitchFamily="34" charset="0"/>
                        </a:rPr>
                        <a:t>Global Supplier Diversity Leader&amp; SBLO</a:t>
                      </a:r>
                    </a:p>
                  </a:txBody>
                  <a:tcPr marL="45720" marR="45720">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28575" cap="flat" cmpd="sng" algn="ctr">
                      <a:solidFill>
                        <a:srgbClr val="0E2C4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02C41"/>
                          </a:solidFill>
                          <a:effectLst/>
                          <a:uLnTx/>
                          <a:uFillTx/>
                          <a:latin typeface="Verdana" panose="020B0604030504040204" pitchFamily="34" charset="0"/>
                          <a:ea typeface="Verdana" panose="020B0604030504040204" pitchFamily="34" charset="0"/>
                          <a:cs typeface="+mn-cs"/>
                        </a:rPr>
                        <a:t>CGI Federal</a:t>
                      </a:r>
                      <a:br>
                        <a:rPr kumimoji="0" lang="en-US" sz="1200" b="1" i="0" u="none" strike="noStrike" kern="1200" cap="none" spc="0" normalizeH="0" baseline="0" noProof="0" dirty="0">
                          <a:ln>
                            <a:noFill/>
                          </a:ln>
                          <a:solidFill>
                            <a:srgbClr val="202C41"/>
                          </a:solidFill>
                          <a:effectLst/>
                          <a:uLnTx/>
                          <a:uFillTx/>
                          <a:latin typeface="Verdana" panose="020B0604030504040204" pitchFamily="34" charset="0"/>
                          <a:ea typeface="Verdana" panose="020B0604030504040204" pitchFamily="34" charset="0"/>
                          <a:cs typeface="+mn-cs"/>
                        </a:rPr>
                      </a:br>
                      <a:r>
                        <a:rPr lang="en-US" sz="1100" b="0" i="0" kern="1200" noProof="0" dirty="0">
                          <a:solidFill>
                            <a:srgbClr val="202C41"/>
                          </a:solidFill>
                          <a:latin typeface="Verdana" panose="020B0604030504040204" pitchFamily="34" charset="0"/>
                          <a:ea typeface="Verdana" panose="020B0604030504040204" pitchFamily="34" charset="0"/>
                          <a:cs typeface="+mn-cs"/>
                        </a:rPr>
                        <a:t>Director, Small Business Engagement/ Supplier Diversity Advocate</a:t>
                      </a:r>
                    </a:p>
                  </a:txBody>
                  <a:tcPr marL="45720" marR="45720">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28575" cap="flat" cmpd="sng" algn="ctr">
                      <a:solidFill>
                        <a:srgbClr val="0E2C4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342892" rtl="0" eaLnBrk="1" latinLnBrk="0" hangingPunct="1">
                        <a:defRPr sz="1350" kern="1200">
                          <a:solidFill>
                            <a:schemeClr val="dk1"/>
                          </a:solidFill>
                          <a:latin typeface="Calibri"/>
                        </a:defRPr>
                      </a:lvl1pPr>
                      <a:lvl2pPr marL="342892" algn="l" defTabSz="342892" rtl="0" eaLnBrk="1" latinLnBrk="0" hangingPunct="1">
                        <a:defRPr sz="1350" kern="1200">
                          <a:solidFill>
                            <a:schemeClr val="dk1"/>
                          </a:solidFill>
                          <a:latin typeface="Calibri"/>
                        </a:defRPr>
                      </a:lvl2pPr>
                      <a:lvl3pPr marL="685784" algn="l" defTabSz="342892" rtl="0" eaLnBrk="1" latinLnBrk="0" hangingPunct="1">
                        <a:defRPr sz="1350" kern="1200">
                          <a:solidFill>
                            <a:schemeClr val="dk1"/>
                          </a:solidFill>
                          <a:latin typeface="Calibri"/>
                        </a:defRPr>
                      </a:lvl3pPr>
                      <a:lvl4pPr marL="1028675" algn="l" defTabSz="342892" rtl="0" eaLnBrk="1" latinLnBrk="0" hangingPunct="1">
                        <a:defRPr sz="1350" kern="1200">
                          <a:solidFill>
                            <a:schemeClr val="dk1"/>
                          </a:solidFill>
                          <a:latin typeface="Calibri"/>
                        </a:defRPr>
                      </a:lvl4pPr>
                      <a:lvl5pPr marL="1371566" algn="l" defTabSz="342892" rtl="0" eaLnBrk="1" latinLnBrk="0" hangingPunct="1">
                        <a:defRPr sz="1350" kern="1200">
                          <a:solidFill>
                            <a:schemeClr val="dk1"/>
                          </a:solidFill>
                          <a:latin typeface="Calibri"/>
                        </a:defRPr>
                      </a:lvl5pPr>
                      <a:lvl6pPr marL="1714457" algn="l" defTabSz="342892" rtl="0" eaLnBrk="1" latinLnBrk="0" hangingPunct="1">
                        <a:defRPr sz="1350" kern="1200">
                          <a:solidFill>
                            <a:schemeClr val="dk1"/>
                          </a:solidFill>
                          <a:latin typeface="Calibri"/>
                        </a:defRPr>
                      </a:lvl6pPr>
                      <a:lvl7pPr marL="2057349" algn="l" defTabSz="342892" rtl="0" eaLnBrk="1" latinLnBrk="0" hangingPunct="1">
                        <a:defRPr sz="1350" kern="1200">
                          <a:solidFill>
                            <a:schemeClr val="dk1"/>
                          </a:solidFill>
                          <a:latin typeface="Calibri"/>
                        </a:defRPr>
                      </a:lvl7pPr>
                      <a:lvl8pPr marL="2400240" algn="l" defTabSz="342892" rtl="0" eaLnBrk="1" latinLnBrk="0" hangingPunct="1">
                        <a:defRPr sz="1350" kern="1200">
                          <a:solidFill>
                            <a:schemeClr val="dk1"/>
                          </a:solidFill>
                          <a:latin typeface="Calibri"/>
                        </a:defRPr>
                      </a:lvl8pPr>
                      <a:lvl9pPr marL="2743132" algn="l" defTabSz="342892" rtl="0" eaLnBrk="1" latinLnBrk="0" hangingPunct="1">
                        <a:defRPr sz="1350" kern="1200">
                          <a:solidFill>
                            <a:schemeClr val="dk1"/>
                          </a:solidFill>
                          <a:latin typeface="Calibri"/>
                        </a:defRPr>
                      </a:lvl9p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200" b="1" i="0" dirty="0">
                          <a:solidFill>
                            <a:srgbClr val="202C41"/>
                          </a:solidFill>
                          <a:latin typeface="Verdana" panose="020B0604030504040204" pitchFamily="34" charset="0"/>
                          <a:ea typeface="Verdana" panose="020B0604030504040204" pitchFamily="34" charset="0"/>
                        </a:rPr>
                        <a:t>AECOM</a:t>
                      </a:r>
                      <a:br>
                        <a:rPr lang="en-US" sz="1200" b="1" i="0" dirty="0">
                          <a:solidFill>
                            <a:srgbClr val="202C41"/>
                          </a:solidFill>
                          <a:latin typeface="Verdana" panose="020B0604030504040204" pitchFamily="34" charset="0"/>
                          <a:ea typeface="Verdana" panose="020B0604030504040204" pitchFamily="34" charset="0"/>
                        </a:rPr>
                      </a:br>
                      <a:r>
                        <a:rPr lang="en-US" sz="1100" b="0" i="0" dirty="0">
                          <a:solidFill>
                            <a:srgbClr val="202C41"/>
                          </a:solidFill>
                          <a:latin typeface="Verdana" panose="020B0604030504040204" pitchFamily="34" charset="0"/>
                          <a:ea typeface="Verdana" panose="020B0604030504040204" pitchFamily="34" charset="0"/>
                        </a:rPr>
                        <a:t>SB Program</a:t>
                      </a:r>
                      <a:br>
                        <a:rPr lang="en-US" sz="1100" b="0" i="0" dirty="0">
                          <a:solidFill>
                            <a:srgbClr val="202C41"/>
                          </a:solidFill>
                          <a:latin typeface="Verdana" panose="020B0604030504040204" pitchFamily="34" charset="0"/>
                          <a:ea typeface="Verdana" panose="020B0604030504040204" pitchFamily="34" charset="0"/>
                        </a:rPr>
                      </a:br>
                      <a:r>
                        <a:rPr lang="en-US" sz="1100" b="0" i="0" dirty="0">
                          <a:solidFill>
                            <a:srgbClr val="202C41"/>
                          </a:solidFill>
                          <a:latin typeface="Verdana" panose="020B0604030504040204" pitchFamily="34" charset="0"/>
                          <a:ea typeface="Verdana" panose="020B0604030504040204" pitchFamily="34" charset="0"/>
                        </a:rPr>
                        <a:t>Director &amp; SBLO</a:t>
                      </a:r>
                    </a:p>
                  </a:txBody>
                  <a:tcPr marL="45720" marR="45720">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28575" cap="flat" cmpd="sng" algn="ctr">
                      <a:solidFill>
                        <a:srgbClr val="0E2C4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342892" rtl="0" eaLnBrk="1" latinLnBrk="0" hangingPunct="1">
                        <a:defRPr sz="1350" kern="1200">
                          <a:solidFill>
                            <a:schemeClr val="dk1"/>
                          </a:solidFill>
                          <a:latin typeface="Calibri"/>
                        </a:defRPr>
                      </a:lvl1pPr>
                      <a:lvl2pPr marL="342892" algn="l" defTabSz="342892" rtl="0" eaLnBrk="1" latinLnBrk="0" hangingPunct="1">
                        <a:defRPr sz="1350" kern="1200">
                          <a:solidFill>
                            <a:schemeClr val="dk1"/>
                          </a:solidFill>
                          <a:latin typeface="Calibri"/>
                        </a:defRPr>
                      </a:lvl2pPr>
                      <a:lvl3pPr marL="685784" algn="l" defTabSz="342892" rtl="0" eaLnBrk="1" latinLnBrk="0" hangingPunct="1">
                        <a:defRPr sz="1350" kern="1200">
                          <a:solidFill>
                            <a:schemeClr val="dk1"/>
                          </a:solidFill>
                          <a:latin typeface="Calibri"/>
                        </a:defRPr>
                      </a:lvl3pPr>
                      <a:lvl4pPr marL="1028675" algn="l" defTabSz="342892" rtl="0" eaLnBrk="1" latinLnBrk="0" hangingPunct="1">
                        <a:defRPr sz="1350" kern="1200">
                          <a:solidFill>
                            <a:schemeClr val="dk1"/>
                          </a:solidFill>
                          <a:latin typeface="Calibri"/>
                        </a:defRPr>
                      </a:lvl4pPr>
                      <a:lvl5pPr marL="1371566" algn="l" defTabSz="342892" rtl="0" eaLnBrk="1" latinLnBrk="0" hangingPunct="1">
                        <a:defRPr sz="1350" kern="1200">
                          <a:solidFill>
                            <a:schemeClr val="dk1"/>
                          </a:solidFill>
                          <a:latin typeface="Calibri"/>
                        </a:defRPr>
                      </a:lvl5pPr>
                      <a:lvl6pPr marL="1714457" algn="l" defTabSz="342892" rtl="0" eaLnBrk="1" latinLnBrk="0" hangingPunct="1">
                        <a:defRPr sz="1350" kern="1200">
                          <a:solidFill>
                            <a:schemeClr val="dk1"/>
                          </a:solidFill>
                          <a:latin typeface="Calibri"/>
                        </a:defRPr>
                      </a:lvl6pPr>
                      <a:lvl7pPr marL="2057349" algn="l" defTabSz="342892" rtl="0" eaLnBrk="1" latinLnBrk="0" hangingPunct="1">
                        <a:defRPr sz="1350" kern="1200">
                          <a:solidFill>
                            <a:schemeClr val="dk1"/>
                          </a:solidFill>
                          <a:latin typeface="Calibri"/>
                        </a:defRPr>
                      </a:lvl7pPr>
                      <a:lvl8pPr marL="2400240" algn="l" defTabSz="342892" rtl="0" eaLnBrk="1" latinLnBrk="0" hangingPunct="1">
                        <a:defRPr sz="1350" kern="1200">
                          <a:solidFill>
                            <a:schemeClr val="dk1"/>
                          </a:solidFill>
                          <a:latin typeface="Calibri"/>
                        </a:defRPr>
                      </a:lvl8pPr>
                      <a:lvl9pPr marL="2743132" algn="l" defTabSz="342892" rtl="0" eaLnBrk="1" latinLnBrk="0" hangingPunct="1">
                        <a:defRPr sz="1350" kern="1200">
                          <a:solidFill>
                            <a:schemeClr val="dk1"/>
                          </a:solidFill>
                          <a:latin typeface="Calibri"/>
                        </a:defRPr>
                      </a:lvl9p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200" b="1" i="0" dirty="0">
                          <a:solidFill>
                            <a:srgbClr val="202C41"/>
                          </a:solidFill>
                          <a:latin typeface="Verdana" panose="020B0604030504040204" pitchFamily="34" charset="0"/>
                          <a:ea typeface="Verdana" panose="020B0604030504040204" pitchFamily="34" charset="0"/>
                        </a:rPr>
                        <a:t>Parsons</a:t>
                      </a:r>
                      <a:br>
                        <a:rPr lang="en-US" sz="1200" b="1" i="0" dirty="0">
                          <a:solidFill>
                            <a:srgbClr val="202C41"/>
                          </a:solidFill>
                          <a:latin typeface="Verdana" panose="020B0604030504040204" pitchFamily="34" charset="0"/>
                          <a:ea typeface="Verdana" panose="020B0604030504040204" pitchFamily="34" charset="0"/>
                        </a:rPr>
                      </a:br>
                      <a:r>
                        <a:rPr lang="en-US" sz="1100" b="0" i="0" dirty="0">
                          <a:solidFill>
                            <a:srgbClr val="202C41"/>
                          </a:solidFill>
                          <a:latin typeface="Verdana" panose="020B0604030504040204" pitchFamily="34" charset="0"/>
                          <a:ea typeface="Verdana" panose="020B0604030504040204" pitchFamily="34" charset="0"/>
                        </a:rPr>
                        <a:t>Director, Supplier Diversity &amp; SBLO</a:t>
                      </a:r>
                      <a:endParaRPr lang="en-US" sz="1100" b="1" i="0" dirty="0">
                        <a:solidFill>
                          <a:srgbClr val="202C41"/>
                        </a:solidFill>
                        <a:latin typeface="Verdana" panose="020B0604030504040204" pitchFamily="34" charset="0"/>
                        <a:ea typeface="Verdana" panose="020B0604030504040204" pitchFamily="34" charset="0"/>
                      </a:endParaRPr>
                    </a:p>
                  </a:txBody>
                  <a:tcPr marL="45720" marR="45720">
                    <a:lnL w="12700" cap="flat" cmpd="sng" algn="ctr">
                      <a:solidFill>
                        <a:srgbClr val="620000"/>
                      </a:solidFill>
                      <a:prstDash val="solid"/>
                      <a:round/>
                      <a:headEnd type="none" w="med" len="med"/>
                      <a:tailEnd type="none" w="med" len="med"/>
                    </a:lnL>
                    <a:lnR w="12700" cmpd="sng">
                      <a:noFill/>
                    </a:lnR>
                    <a:lnT w="28575" cap="flat" cmpd="sng" algn="ctr">
                      <a:solidFill>
                        <a:srgbClr val="0E2C4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9385502"/>
                  </a:ext>
                </a:extLst>
              </a:tr>
              <a:tr h="636366">
                <a:tc>
                  <a:txBody>
                    <a:bodyPr/>
                    <a:lstStyle>
                      <a:lvl1pPr marL="0" algn="l" defTabSz="342892" rtl="0" eaLnBrk="1" latinLnBrk="0" hangingPunct="1">
                        <a:defRPr sz="1350" kern="1200">
                          <a:solidFill>
                            <a:schemeClr val="dk1"/>
                          </a:solidFill>
                          <a:latin typeface="Calibri"/>
                        </a:defRPr>
                      </a:lvl1pPr>
                      <a:lvl2pPr marL="342892" algn="l" defTabSz="342892" rtl="0" eaLnBrk="1" latinLnBrk="0" hangingPunct="1">
                        <a:defRPr sz="1350" kern="1200">
                          <a:solidFill>
                            <a:schemeClr val="dk1"/>
                          </a:solidFill>
                          <a:latin typeface="Calibri"/>
                        </a:defRPr>
                      </a:lvl2pPr>
                      <a:lvl3pPr marL="685784" algn="l" defTabSz="342892" rtl="0" eaLnBrk="1" latinLnBrk="0" hangingPunct="1">
                        <a:defRPr sz="1350" kern="1200">
                          <a:solidFill>
                            <a:schemeClr val="dk1"/>
                          </a:solidFill>
                          <a:latin typeface="Calibri"/>
                        </a:defRPr>
                      </a:lvl3pPr>
                      <a:lvl4pPr marL="1028675" algn="l" defTabSz="342892" rtl="0" eaLnBrk="1" latinLnBrk="0" hangingPunct="1">
                        <a:defRPr sz="1350" kern="1200">
                          <a:solidFill>
                            <a:schemeClr val="dk1"/>
                          </a:solidFill>
                          <a:latin typeface="Calibri"/>
                        </a:defRPr>
                      </a:lvl4pPr>
                      <a:lvl5pPr marL="1371566" algn="l" defTabSz="342892" rtl="0" eaLnBrk="1" latinLnBrk="0" hangingPunct="1">
                        <a:defRPr sz="1350" kern="1200">
                          <a:solidFill>
                            <a:schemeClr val="dk1"/>
                          </a:solidFill>
                          <a:latin typeface="Calibri"/>
                        </a:defRPr>
                      </a:lvl5pPr>
                      <a:lvl6pPr marL="1714457" algn="l" defTabSz="342892" rtl="0" eaLnBrk="1" latinLnBrk="0" hangingPunct="1">
                        <a:defRPr sz="1350" kern="1200">
                          <a:solidFill>
                            <a:schemeClr val="dk1"/>
                          </a:solidFill>
                          <a:latin typeface="Calibri"/>
                        </a:defRPr>
                      </a:lvl6pPr>
                      <a:lvl7pPr marL="2057349" algn="l" defTabSz="342892" rtl="0" eaLnBrk="1" latinLnBrk="0" hangingPunct="1">
                        <a:defRPr sz="1350" kern="1200">
                          <a:solidFill>
                            <a:schemeClr val="dk1"/>
                          </a:solidFill>
                          <a:latin typeface="Calibri"/>
                        </a:defRPr>
                      </a:lvl7pPr>
                      <a:lvl8pPr marL="2400240" algn="l" defTabSz="342892" rtl="0" eaLnBrk="1" latinLnBrk="0" hangingPunct="1">
                        <a:defRPr sz="1350" kern="1200">
                          <a:solidFill>
                            <a:schemeClr val="dk1"/>
                          </a:solidFill>
                          <a:latin typeface="Calibri"/>
                        </a:defRPr>
                      </a:lvl8pPr>
                      <a:lvl9pPr marL="2743132" algn="l" defTabSz="342892" rtl="0" eaLnBrk="1" latinLnBrk="0" hangingPunct="1">
                        <a:defRPr sz="135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b="0" u="sng" kern="1200" dirty="0">
                        <a:solidFill>
                          <a:srgbClr val="0E2C4F"/>
                        </a:solidFill>
                        <a:latin typeface="Verdana" panose="020B0604030504040204" pitchFamily="34" charset="0"/>
                        <a:ea typeface="Verdana" panose="020B0604030504040204" pitchFamily="34" charset="0"/>
                        <a:cs typeface="+mn-cs"/>
                        <a:hlinkClick r:id="rId2">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u="sng" kern="1200" dirty="0">
                          <a:solidFill>
                            <a:srgbClr val="0E2C4F"/>
                          </a:solidFill>
                          <a:latin typeface="Verdana" panose="020B0604030504040204" pitchFamily="34" charset="0"/>
                          <a:ea typeface="Verdana" panose="020B0604030504040204" pitchFamily="34" charset="0"/>
                          <a:cs typeface="+mn-cs"/>
                          <a:hlinkClick r:id="rId2">
                            <a:extLst>
                              <a:ext uri="{A12FA001-AC4F-418D-AE19-62706E023703}">
                                <ahyp:hlinkClr xmlns:ahyp="http://schemas.microsoft.com/office/drawing/2018/hyperlinkcolor" val="tx"/>
                              </a:ext>
                            </a:extLst>
                          </a:hlinkClick>
                        </a:rPr>
                        <a:t>Rita.brooks@saic.com</a:t>
                      </a:r>
                      <a:endParaRPr lang="en-US" sz="900" b="0" u="sng" kern="1200" dirty="0">
                        <a:solidFill>
                          <a:srgbClr val="0E2C4F"/>
                        </a:solidFill>
                        <a:latin typeface="Verdana" panose="020B0604030504040204" pitchFamily="34" charset="0"/>
                        <a:ea typeface="Verdana" panose="020B0604030504040204" pitchFamily="34" charset="0"/>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b="0" u="sng" kern="1200" dirty="0">
                          <a:solidFill>
                            <a:srgbClr val="202C41"/>
                          </a:solidFill>
                          <a:latin typeface="Verdana" panose="020B0604030504040204" pitchFamily="34" charset="0"/>
                          <a:ea typeface="Verdana" panose="020B0604030504040204" pitchFamily="34" charset="0"/>
                          <a:cs typeface="+mn-cs"/>
                        </a:rPr>
                        <a:t>  </a:t>
                      </a:r>
                    </a:p>
                  </a:txBody>
                  <a:tcPr marL="45720" marR="45720">
                    <a:lnL w="12700" cmpd="sng">
                      <a:noFill/>
                    </a:lnL>
                    <a:lnR w="12700" cap="flat" cmpd="sng" algn="ctr">
                      <a:solidFill>
                        <a:srgbClr val="62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202C41"/>
                          </a:solidFill>
                          <a:latin typeface="Verdana" panose="020B0604030504040204" pitchFamily="34" charset="0"/>
                          <a:ea typeface="Verdana" panose="020B0604030504040204" pitchFamily="34" charset="0"/>
                        </a:rPr>
                        <a:t>732.540.9478</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0" u="sng" dirty="0">
                          <a:solidFill>
                            <a:srgbClr val="0E2C4F"/>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mkoons@contifederal.com</a:t>
                      </a:r>
                      <a:endParaRPr lang="en-US" sz="900" b="0" u="sng" dirty="0">
                        <a:solidFill>
                          <a:srgbClr val="0E2C4F"/>
                        </a:solidFill>
                        <a:latin typeface="Verdana" panose="020B0604030504040204" pitchFamily="34" charset="0"/>
                        <a:ea typeface="Verdana" panose="020B0604030504040204" pitchFamily="34" charset="0"/>
                      </a:endParaRPr>
                    </a:p>
                  </a:txBody>
                  <a:tcPr marL="45720" marR="45720">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202C41"/>
                          </a:solidFill>
                          <a:latin typeface="Verdana" panose="020B0604030504040204" pitchFamily="34" charset="0"/>
                          <a:ea typeface="Verdana" panose="020B0604030504040204" pitchFamily="34" charset="0"/>
                        </a:rPr>
                        <a:t>706.691.9742</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0" u="sng" dirty="0">
                          <a:solidFill>
                            <a:srgbClr val="0E2C4F"/>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Agyemang_joseph@bah.com</a:t>
                      </a:r>
                      <a:endParaRPr lang="en-US" sz="900" b="0" u="sng" dirty="0">
                        <a:solidFill>
                          <a:srgbClr val="0E2C4F"/>
                        </a:solidFill>
                        <a:latin typeface="Verdana" panose="020B0604030504040204" pitchFamily="34" charset="0"/>
                        <a:ea typeface="Verdana" panose="020B0604030504040204" pitchFamily="34" charset="0"/>
                      </a:endParaRPr>
                    </a:p>
                  </a:txBody>
                  <a:tcPr marL="45720" marR="45720">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02C41"/>
                          </a:solidFill>
                          <a:effectLst/>
                          <a:uLnTx/>
                          <a:uFillTx/>
                          <a:latin typeface="Verdana" panose="020B0604030504040204" pitchFamily="34" charset="0"/>
                          <a:ea typeface="Verdana" panose="020B0604030504040204" pitchFamily="34" charset="0"/>
                          <a:cs typeface="+mn-cs"/>
                        </a:rPr>
                        <a:t>703.227.7691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E2C4F"/>
                          </a:solidFill>
                          <a:effectLst/>
                          <a:uLnTx/>
                          <a:uFillTx/>
                          <a:latin typeface="Verdana" panose="020B0604030504040204" pitchFamily="34" charset="0"/>
                          <a:ea typeface="Verdana" panose="020B0604030504040204" pitchFamily="34" charset="0"/>
                          <a:cs typeface="+mn-cs"/>
                          <a:hlinkClick r:id="rId5">
                            <a:extLst>
                              <a:ext uri="{A12FA001-AC4F-418D-AE19-62706E023703}">
                                <ahyp:hlinkClr xmlns:ahyp="http://schemas.microsoft.com/office/drawing/2018/hyperlinkcolor" val="tx"/>
                              </a:ext>
                            </a:extLst>
                          </a:hlinkClick>
                        </a:rPr>
                        <a:t>tyler.brooks-craft@cgifederal.com</a:t>
                      </a:r>
                      <a:endParaRPr kumimoji="0" lang="en-US" sz="900" b="0" i="0" u="sng" strike="noStrike" kern="1200" cap="none" spc="0" normalizeH="0" baseline="0" noProof="0" dirty="0">
                        <a:ln>
                          <a:noFill/>
                        </a:ln>
                        <a:solidFill>
                          <a:srgbClr val="0E2C4F"/>
                        </a:solidFill>
                        <a:effectLst/>
                        <a:uLnTx/>
                        <a:uFillTx/>
                        <a:latin typeface="Verdana" panose="020B0604030504040204" pitchFamily="34" charset="0"/>
                        <a:ea typeface="Verdana" panose="020B0604030504040204" pitchFamily="34" charset="0"/>
                        <a:cs typeface="+mn-cs"/>
                      </a:endParaRPr>
                    </a:p>
                  </a:txBody>
                  <a:tcPr marL="45720" marR="45720">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342892" rtl="0" eaLnBrk="1" latinLnBrk="0" hangingPunct="1">
                        <a:defRPr sz="1350" kern="1200">
                          <a:solidFill>
                            <a:schemeClr val="dk1"/>
                          </a:solidFill>
                          <a:latin typeface="Calibri"/>
                        </a:defRPr>
                      </a:lvl1pPr>
                      <a:lvl2pPr marL="342892" algn="l" defTabSz="342892" rtl="0" eaLnBrk="1" latinLnBrk="0" hangingPunct="1">
                        <a:defRPr sz="1350" kern="1200">
                          <a:solidFill>
                            <a:schemeClr val="dk1"/>
                          </a:solidFill>
                          <a:latin typeface="Calibri"/>
                        </a:defRPr>
                      </a:lvl2pPr>
                      <a:lvl3pPr marL="685784" algn="l" defTabSz="342892" rtl="0" eaLnBrk="1" latinLnBrk="0" hangingPunct="1">
                        <a:defRPr sz="1350" kern="1200">
                          <a:solidFill>
                            <a:schemeClr val="dk1"/>
                          </a:solidFill>
                          <a:latin typeface="Calibri"/>
                        </a:defRPr>
                      </a:lvl3pPr>
                      <a:lvl4pPr marL="1028675" algn="l" defTabSz="342892" rtl="0" eaLnBrk="1" latinLnBrk="0" hangingPunct="1">
                        <a:defRPr sz="1350" kern="1200">
                          <a:solidFill>
                            <a:schemeClr val="dk1"/>
                          </a:solidFill>
                          <a:latin typeface="Calibri"/>
                        </a:defRPr>
                      </a:lvl4pPr>
                      <a:lvl5pPr marL="1371566" algn="l" defTabSz="342892" rtl="0" eaLnBrk="1" latinLnBrk="0" hangingPunct="1">
                        <a:defRPr sz="1350" kern="1200">
                          <a:solidFill>
                            <a:schemeClr val="dk1"/>
                          </a:solidFill>
                          <a:latin typeface="Calibri"/>
                        </a:defRPr>
                      </a:lvl5pPr>
                      <a:lvl6pPr marL="1714457" algn="l" defTabSz="342892" rtl="0" eaLnBrk="1" latinLnBrk="0" hangingPunct="1">
                        <a:defRPr sz="1350" kern="1200">
                          <a:solidFill>
                            <a:schemeClr val="dk1"/>
                          </a:solidFill>
                          <a:latin typeface="Calibri"/>
                        </a:defRPr>
                      </a:lvl6pPr>
                      <a:lvl7pPr marL="2057349" algn="l" defTabSz="342892" rtl="0" eaLnBrk="1" latinLnBrk="0" hangingPunct="1">
                        <a:defRPr sz="1350" kern="1200">
                          <a:solidFill>
                            <a:schemeClr val="dk1"/>
                          </a:solidFill>
                          <a:latin typeface="Calibri"/>
                        </a:defRPr>
                      </a:lvl7pPr>
                      <a:lvl8pPr marL="2400240" algn="l" defTabSz="342892" rtl="0" eaLnBrk="1" latinLnBrk="0" hangingPunct="1">
                        <a:defRPr sz="1350" kern="1200">
                          <a:solidFill>
                            <a:schemeClr val="dk1"/>
                          </a:solidFill>
                          <a:latin typeface="Calibri"/>
                        </a:defRPr>
                      </a:lvl8pPr>
                      <a:lvl9pPr marL="2743132" algn="l" defTabSz="342892" rtl="0" eaLnBrk="1" latinLnBrk="0" hangingPunct="1">
                        <a:defRPr sz="135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202C41"/>
                          </a:solidFill>
                          <a:latin typeface="Verdana" panose="020B0604030504040204" pitchFamily="34" charset="0"/>
                          <a:ea typeface="Verdana" panose="020B0604030504040204" pitchFamily="34" charset="0"/>
                        </a:rPr>
                        <a:t>703.559.1338</a:t>
                      </a:r>
                      <a:endParaRPr lang="en-US" sz="1200" b="0" dirty="0">
                        <a:solidFill>
                          <a:srgbClr val="202C41"/>
                        </a:solidFill>
                        <a:latin typeface="Verdana" panose="020B0604030504040204" pitchFamily="34" charset="0"/>
                        <a:ea typeface="Verdana" panose="020B0604030504040204" pitchFamily="34" charset="0"/>
                      </a:endParaRPr>
                    </a:p>
                    <a:p>
                      <a:pPr algn="l"/>
                      <a:r>
                        <a:rPr lang="en-US" sz="900" b="0" u="sng" dirty="0">
                          <a:solidFill>
                            <a:srgbClr val="0E2C4F"/>
                          </a:solidFill>
                          <a:latin typeface="Verdana" panose="020B0604030504040204" pitchFamily="34" charset="0"/>
                          <a:ea typeface="Verdana" panose="020B0604030504040204" pitchFamily="34" charset="0"/>
                          <a:hlinkClick r:id="rId6">
                            <a:extLst>
                              <a:ext uri="{A12FA001-AC4F-418D-AE19-62706E023703}">
                                <ahyp:hlinkClr xmlns:ahyp="http://schemas.microsoft.com/office/drawing/2018/hyperlinkcolor" val="tx"/>
                              </a:ext>
                            </a:extLst>
                          </a:hlinkClick>
                        </a:rPr>
                        <a:t>shawn.ralston@aecom.com</a:t>
                      </a:r>
                      <a:endParaRPr lang="en-US" sz="900" b="0" u="sng" dirty="0">
                        <a:solidFill>
                          <a:srgbClr val="0E2C4F"/>
                        </a:solidFill>
                        <a:latin typeface="Verdana" panose="020B0604030504040204" pitchFamily="34" charset="0"/>
                        <a:ea typeface="Verdana" panose="020B0604030504040204" pitchFamily="34" charset="0"/>
                      </a:endParaRPr>
                    </a:p>
                  </a:txBody>
                  <a:tcPr marL="45720" marR="45720">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342892" rtl="0" eaLnBrk="1" latinLnBrk="0" hangingPunct="1">
                        <a:defRPr sz="1350" kern="1200">
                          <a:solidFill>
                            <a:schemeClr val="dk1"/>
                          </a:solidFill>
                          <a:latin typeface="Calibri"/>
                        </a:defRPr>
                      </a:lvl1pPr>
                      <a:lvl2pPr marL="342892" algn="l" defTabSz="342892" rtl="0" eaLnBrk="1" latinLnBrk="0" hangingPunct="1">
                        <a:defRPr sz="1350" kern="1200">
                          <a:solidFill>
                            <a:schemeClr val="dk1"/>
                          </a:solidFill>
                          <a:latin typeface="Calibri"/>
                        </a:defRPr>
                      </a:lvl2pPr>
                      <a:lvl3pPr marL="685784" algn="l" defTabSz="342892" rtl="0" eaLnBrk="1" latinLnBrk="0" hangingPunct="1">
                        <a:defRPr sz="1350" kern="1200">
                          <a:solidFill>
                            <a:schemeClr val="dk1"/>
                          </a:solidFill>
                          <a:latin typeface="Calibri"/>
                        </a:defRPr>
                      </a:lvl3pPr>
                      <a:lvl4pPr marL="1028675" algn="l" defTabSz="342892" rtl="0" eaLnBrk="1" latinLnBrk="0" hangingPunct="1">
                        <a:defRPr sz="1350" kern="1200">
                          <a:solidFill>
                            <a:schemeClr val="dk1"/>
                          </a:solidFill>
                          <a:latin typeface="Calibri"/>
                        </a:defRPr>
                      </a:lvl4pPr>
                      <a:lvl5pPr marL="1371566" algn="l" defTabSz="342892" rtl="0" eaLnBrk="1" latinLnBrk="0" hangingPunct="1">
                        <a:defRPr sz="1350" kern="1200">
                          <a:solidFill>
                            <a:schemeClr val="dk1"/>
                          </a:solidFill>
                          <a:latin typeface="Calibri"/>
                        </a:defRPr>
                      </a:lvl5pPr>
                      <a:lvl6pPr marL="1714457" algn="l" defTabSz="342892" rtl="0" eaLnBrk="1" latinLnBrk="0" hangingPunct="1">
                        <a:defRPr sz="1350" kern="1200">
                          <a:solidFill>
                            <a:schemeClr val="dk1"/>
                          </a:solidFill>
                          <a:latin typeface="Calibri"/>
                        </a:defRPr>
                      </a:lvl6pPr>
                      <a:lvl7pPr marL="2057349" algn="l" defTabSz="342892" rtl="0" eaLnBrk="1" latinLnBrk="0" hangingPunct="1">
                        <a:defRPr sz="1350" kern="1200">
                          <a:solidFill>
                            <a:schemeClr val="dk1"/>
                          </a:solidFill>
                          <a:latin typeface="Calibri"/>
                        </a:defRPr>
                      </a:lvl7pPr>
                      <a:lvl8pPr marL="2400240" algn="l" defTabSz="342892" rtl="0" eaLnBrk="1" latinLnBrk="0" hangingPunct="1">
                        <a:defRPr sz="1350" kern="1200">
                          <a:solidFill>
                            <a:schemeClr val="dk1"/>
                          </a:solidFill>
                          <a:latin typeface="Calibri"/>
                        </a:defRPr>
                      </a:lvl8pPr>
                      <a:lvl9pPr marL="2743132" algn="l" defTabSz="342892" rtl="0" eaLnBrk="1" latinLnBrk="0" hangingPunct="1">
                        <a:defRPr sz="1350" kern="1200">
                          <a:solidFill>
                            <a:schemeClr val="dk1"/>
                          </a:solidFill>
                          <a:latin typeface="Calibri"/>
                        </a:defRPr>
                      </a:lvl9pPr>
                    </a:lstStyle>
                    <a:p>
                      <a:pPr algn="l"/>
                      <a:r>
                        <a:rPr lang="en-US" sz="1200" b="1" dirty="0">
                          <a:solidFill>
                            <a:srgbClr val="202C41"/>
                          </a:solidFill>
                          <a:latin typeface="Verdana" panose="020B0604030504040204" pitchFamily="34" charset="0"/>
                          <a:ea typeface="Verdana" panose="020B0604030504040204" pitchFamily="34" charset="0"/>
                        </a:rPr>
                        <a:t>202.281.0368</a:t>
                      </a:r>
                      <a:br>
                        <a:rPr lang="en-US" sz="1100" b="0" dirty="0">
                          <a:solidFill>
                            <a:srgbClr val="202C41"/>
                          </a:solidFill>
                          <a:latin typeface="Verdana" panose="020B0604030504040204" pitchFamily="34" charset="0"/>
                          <a:ea typeface="Verdana" panose="020B0604030504040204" pitchFamily="34" charset="0"/>
                        </a:rPr>
                      </a:br>
                      <a:r>
                        <a:rPr lang="en-US" sz="900" b="0" dirty="0">
                          <a:solidFill>
                            <a:srgbClr val="202C41"/>
                          </a:solidFill>
                          <a:latin typeface="Verdana" panose="020B0604030504040204" pitchFamily="34" charset="0"/>
                          <a:ea typeface="Verdana" panose="020B0604030504040204" pitchFamily="34" charset="0"/>
                          <a:hlinkClick r:id="rId7">
                            <a:extLst>
                              <a:ext uri="{A12FA001-AC4F-418D-AE19-62706E023703}">
                                <ahyp:hlinkClr xmlns:ahyp="http://schemas.microsoft.com/office/drawing/2018/hyperlinkcolor" val="tx"/>
                              </a:ext>
                            </a:extLst>
                          </a:hlinkClick>
                        </a:rPr>
                        <a:t>gwen.johnson@parsons.com</a:t>
                      </a:r>
                      <a:endParaRPr lang="en-US" sz="900" b="0" dirty="0">
                        <a:solidFill>
                          <a:srgbClr val="202C41"/>
                        </a:solidFill>
                        <a:latin typeface="Verdana" panose="020B0604030504040204" pitchFamily="34" charset="0"/>
                        <a:ea typeface="Verdana" panose="020B0604030504040204" pitchFamily="34" charset="0"/>
                      </a:endParaRPr>
                    </a:p>
                  </a:txBody>
                  <a:tcPr marL="45720" marR="45720">
                    <a:lnL w="12700" cap="flat" cmpd="sng" algn="ctr">
                      <a:solidFill>
                        <a:srgbClr val="62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8153467"/>
                  </a:ext>
                </a:extLst>
              </a:tr>
              <a:tr h="939832">
                <a:tc>
                  <a:txBody>
                    <a:bodyPr/>
                    <a:lstStyle>
                      <a:lvl1pPr marL="0" algn="l" defTabSz="342892" rtl="0" eaLnBrk="1" latinLnBrk="0" hangingPunct="1">
                        <a:defRPr sz="1350" kern="1200">
                          <a:solidFill>
                            <a:schemeClr val="dk1"/>
                          </a:solidFill>
                          <a:latin typeface="Calibri"/>
                        </a:defRPr>
                      </a:lvl1pPr>
                      <a:lvl2pPr marL="342892" algn="l" defTabSz="342892" rtl="0" eaLnBrk="1" latinLnBrk="0" hangingPunct="1">
                        <a:defRPr sz="1350" kern="1200">
                          <a:solidFill>
                            <a:schemeClr val="dk1"/>
                          </a:solidFill>
                          <a:latin typeface="Calibri"/>
                        </a:defRPr>
                      </a:lvl2pPr>
                      <a:lvl3pPr marL="685784" algn="l" defTabSz="342892" rtl="0" eaLnBrk="1" latinLnBrk="0" hangingPunct="1">
                        <a:defRPr sz="1350" kern="1200">
                          <a:solidFill>
                            <a:schemeClr val="dk1"/>
                          </a:solidFill>
                          <a:latin typeface="Calibri"/>
                        </a:defRPr>
                      </a:lvl3pPr>
                      <a:lvl4pPr marL="1028675" algn="l" defTabSz="342892" rtl="0" eaLnBrk="1" latinLnBrk="0" hangingPunct="1">
                        <a:defRPr sz="1350" kern="1200">
                          <a:solidFill>
                            <a:schemeClr val="dk1"/>
                          </a:solidFill>
                          <a:latin typeface="Calibri"/>
                        </a:defRPr>
                      </a:lvl4pPr>
                      <a:lvl5pPr marL="1371566" algn="l" defTabSz="342892" rtl="0" eaLnBrk="1" latinLnBrk="0" hangingPunct="1">
                        <a:defRPr sz="1350" kern="1200">
                          <a:solidFill>
                            <a:schemeClr val="dk1"/>
                          </a:solidFill>
                          <a:latin typeface="Calibri"/>
                        </a:defRPr>
                      </a:lvl5pPr>
                      <a:lvl6pPr marL="1714457" algn="l" defTabSz="342892" rtl="0" eaLnBrk="1" latinLnBrk="0" hangingPunct="1">
                        <a:defRPr sz="1350" kern="1200">
                          <a:solidFill>
                            <a:schemeClr val="dk1"/>
                          </a:solidFill>
                          <a:latin typeface="Calibri"/>
                        </a:defRPr>
                      </a:lvl6pPr>
                      <a:lvl7pPr marL="2057349" algn="l" defTabSz="342892" rtl="0" eaLnBrk="1" latinLnBrk="0" hangingPunct="1">
                        <a:defRPr sz="1350" kern="1200">
                          <a:solidFill>
                            <a:schemeClr val="dk1"/>
                          </a:solidFill>
                          <a:latin typeface="Calibri"/>
                        </a:defRPr>
                      </a:lvl7pPr>
                      <a:lvl8pPr marL="2400240" algn="l" defTabSz="342892" rtl="0" eaLnBrk="1" latinLnBrk="0" hangingPunct="1">
                        <a:defRPr sz="1350" kern="1200">
                          <a:solidFill>
                            <a:schemeClr val="dk1"/>
                          </a:solidFill>
                          <a:latin typeface="Calibri"/>
                        </a:defRPr>
                      </a:lvl8pPr>
                      <a:lvl9pPr marL="2743132" algn="l" defTabSz="342892" rtl="0" eaLnBrk="1" latinLnBrk="0" hangingPunct="1">
                        <a:defRPr sz="1350" kern="1200">
                          <a:solidFill>
                            <a:schemeClr val="dk1"/>
                          </a:solidFill>
                          <a:latin typeface="Calibri"/>
                        </a:defRPr>
                      </a:lvl9pPr>
                    </a:lstStyle>
                    <a:p>
                      <a:pPr marL="0" lvl="1" indent="0" algn="l">
                        <a:lnSpc>
                          <a:spcPct val="90000"/>
                        </a:lnSpc>
                      </a:pPr>
                      <a:r>
                        <a:rPr lang="en-US" sz="1000" b="1" dirty="0">
                          <a:solidFill>
                            <a:srgbClr val="202C41"/>
                          </a:solidFill>
                          <a:latin typeface="Verdana" panose="020B0604030504040204" pitchFamily="34" charset="0"/>
                          <a:ea typeface="Verdana" panose="020B0604030504040204" pitchFamily="34" charset="0"/>
                        </a:rPr>
                        <a:t>SAIC </a:t>
                      </a:r>
                      <a:r>
                        <a:rPr lang="en-US" sz="1000" b="0" dirty="0">
                          <a:solidFill>
                            <a:srgbClr val="202C41"/>
                          </a:solidFill>
                          <a:latin typeface="Verdana" panose="020B0604030504040204" pitchFamily="34" charset="0"/>
                          <a:ea typeface="Verdana" panose="020B0604030504040204" pitchFamily="34" charset="0"/>
                        </a:rPr>
                        <a:t>is a premier technology integrator driving our nation’s technology transformation Our secure solutions include engineering, digital, artificial intelligence, and mission solutions</a:t>
                      </a:r>
                      <a:r>
                        <a:rPr lang="en-US" sz="1000" b="0" kern="1200" dirty="0">
                          <a:solidFill>
                            <a:srgbClr val="202C41"/>
                          </a:solidFill>
                          <a:latin typeface="Verdana" panose="020B0604030504040204" pitchFamily="34" charset="0"/>
                          <a:ea typeface="Verdana" panose="020B0604030504040204" pitchFamily="34" charset="0"/>
                          <a:cs typeface="+mn-cs"/>
                        </a:rPr>
                        <a:t>.</a:t>
                      </a:r>
                    </a:p>
                  </a:txBody>
                  <a:tcPr marL="45720" marR="45720">
                    <a:lnL w="12700" cmpd="sng">
                      <a:noFill/>
                    </a:lnL>
                    <a:lnR w="12700" cap="flat" cmpd="sng" algn="ctr">
                      <a:solidFill>
                        <a:srgbClr val="62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lnSpc>
                          <a:spcPct val="90000"/>
                        </a:lnSpc>
                      </a:pPr>
                      <a:r>
                        <a:rPr lang="en-US" sz="1000" b="1" kern="1200" dirty="0">
                          <a:solidFill>
                            <a:srgbClr val="202C41"/>
                          </a:solidFill>
                          <a:latin typeface="Verdana" panose="020B0604030504040204" pitchFamily="34" charset="0"/>
                          <a:ea typeface="Verdana" panose="020B0604030504040204" pitchFamily="34" charset="0"/>
                          <a:cs typeface="+mn-cs"/>
                        </a:rPr>
                        <a:t>Conti Federal Services </a:t>
                      </a:r>
                      <a:r>
                        <a:rPr lang="en-US" sz="1000" b="0" kern="1200" dirty="0">
                          <a:solidFill>
                            <a:srgbClr val="202C41"/>
                          </a:solidFill>
                          <a:latin typeface="Verdana" panose="020B0604030504040204" pitchFamily="34" charset="0"/>
                          <a:ea typeface="Verdana" panose="020B0604030504040204" pitchFamily="34" charset="0"/>
                          <a:cs typeface="+mn-cs"/>
                        </a:rPr>
                        <a:t>is a global construction and engineering company with roots dating back to 1906. The company has delivered some of the most demanding projects for the U.S. federal government, specializing in military and secure construction, critical infrastructure, environmental remediation, and disaster response and recovery. </a:t>
                      </a:r>
                    </a:p>
                  </a:txBody>
                  <a:tcPr marL="45720" marR="45720">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lnSpc>
                          <a:spcPct val="90000"/>
                        </a:lnSpc>
                      </a:pPr>
                      <a:r>
                        <a:rPr lang="en-US" sz="1000" b="1" kern="1200" dirty="0">
                          <a:solidFill>
                            <a:srgbClr val="202C41"/>
                          </a:solidFill>
                          <a:latin typeface="Verdana" panose="020B0604030504040204" pitchFamily="34" charset="0"/>
                          <a:ea typeface="Verdana" panose="020B0604030504040204" pitchFamily="34" charset="0"/>
                          <a:cs typeface="+mn-cs"/>
                        </a:rPr>
                        <a:t>Booz Allen </a:t>
                      </a:r>
                      <a:r>
                        <a:rPr lang="en-US" sz="1000" b="0" kern="1200" dirty="0">
                          <a:solidFill>
                            <a:srgbClr val="202C41"/>
                          </a:solidFill>
                          <a:latin typeface="Verdana" panose="020B0604030504040204" pitchFamily="34" charset="0"/>
                          <a:ea typeface="Verdana" panose="020B0604030504040204" pitchFamily="34" charset="0"/>
                          <a:cs typeface="+mn-cs"/>
                        </a:rPr>
                        <a:t>brings bold thinking and a desire to be the best in our work in consulting, analytics, digital solutions, engineering, and cyber, and with industries ranging from defense to health to energy to international development.</a:t>
                      </a:r>
                    </a:p>
                  </a:txBody>
                  <a:tcPr marL="45720" marR="45720">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lnSpc>
                          <a:spcPct val="90000"/>
                        </a:lnSpc>
                      </a:pPr>
                      <a:r>
                        <a:rPr lang="en-US" sz="1000" b="1" kern="1200" dirty="0">
                          <a:solidFill>
                            <a:srgbClr val="202C41"/>
                          </a:solidFill>
                          <a:latin typeface="Verdana" panose="020B0604030504040204" pitchFamily="34" charset="0"/>
                          <a:ea typeface="Verdana" panose="020B0604030504040204" pitchFamily="34" charset="0"/>
                          <a:cs typeface="+mn-cs"/>
                        </a:rPr>
                        <a:t>CGI</a:t>
                      </a:r>
                      <a:r>
                        <a:rPr lang="en-US" sz="1000" b="0" kern="1200" dirty="0">
                          <a:solidFill>
                            <a:srgbClr val="202C41"/>
                          </a:solidFill>
                          <a:latin typeface="Verdana" panose="020B0604030504040204" pitchFamily="34" charset="0"/>
                          <a:ea typeface="Verdana" panose="020B0604030504040204" pitchFamily="34" charset="0"/>
                          <a:cs typeface="+mn-cs"/>
                        </a:rPr>
                        <a:t> is among the largest IT and business consulting services firms in the world and provides comprehensive, scalable and sustainable IT and business consulting services that are informed globally and delivered locally.</a:t>
                      </a:r>
                    </a:p>
                  </a:txBody>
                  <a:tcPr marL="45720" marR="45720">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342892" rtl="0" eaLnBrk="1" latinLnBrk="0" hangingPunct="1">
                        <a:defRPr sz="1350" kern="1200">
                          <a:solidFill>
                            <a:schemeClr val="dk1"/>
                          </a:solidFill>
                          <a:latin typeface="Calibri"/>
                        </a:defRPr>
                      </a:lvl1pPr>
                      <a:lvl2pPr marL="342892" algn="l" defTabSz="342892" rtl="0" eaLnBrk="1" latinLnBrk="0" hangingPunct="1">
                        <a:defRPr sz="1350" kern="1200">
                          <a:solidFill>
                            <a:schemeClr val="dk1"/>
                          </a:solidFill>
                          <a:latin typeface="Calibri"/>
                        </a:defRPr>
                      </a:lvl2pPr>
                      <a:lvl3pPr marL="685784" algn="l" defTabSz="342892" rtl="0" eaLnBrk="1" latinLnBrk="0" hangingPunct="1">
                        <a:defRPr sz="1350" kern="1200">
                          <a:solidFill>
                            <a:schemeClr val="dk1"/>
                          </a:solidFill>
                          <a:latin typeface="Calibri"/>
                        </a:defRPr>
                      </a:lvl3pPr>
                      <a:lvl4pPr marL="1028675" algn="l" defTabSz="342892" rtl="0" eaLnBrk="1" latinLnBrk="0" hangingPunct="1">
                        <a:defRPr sz="1350" kern="1200">
                          <a:solidFill>
                            <a:schemeClr val="dk1"/>
                          </a:solidFill>
                          <a:latin typeface="Calibri"/>
                        </a:defRPr>
                      </a:lvl4pPr>
                      <a:lvl5pPr marL="1371566" algn="l" defTabSz="342892" rtl="0" eaLnBrk="1" latinLnBrk="0" hangingPunct="1">
                        <a:defRPr sz="1350" kern="1200">
                          <a:solidFill>
                            <a:schemeClr val="dk1"/>
                          </a:solidFill>
                          <a:latin typeface="Calibri"/>
                        </a:defRPr>
                      </a:lvl5pPr>
                      <a:lvl6pPr marL="1714457" algn="l" defTabSz="342892" rtl="0" eaLnBrk="1" latinLnBrk="0" hangingPunct="1">
                        <a:defRPr sz="1350" kern="1200">
                          <a:solidFill>
                            <a:schemeClr val="dk1"/>
                          </a:solidFill>
                          <a:latin typeface="Calibri"/>
                        </a:defRPr>
                      </a:lvl6pPr>
                      <a:lvl7pPr marL="2057349" algn="l" defTabSz="342892" rtl="0" eaLnBrk="1" latinLnBrk="0" hangingPunct="1">
                        <a:defRPr sz="1350" kern="1200">
                          <a:solidFill>
                            <a:schemeClr val="dk1"/>
                          </a:solidFill>
                          <a:latin typeface="Calibri"/>
                        </a:defRPr>
                      </a:lvl7pPr>
                      <a:lvl8pPr marL="2400240" algn="l" defTabSz="342892" rtl="0" eaLnBrk="1" latinLnBrk="0" hangingPunct="1">
                        <a:defRPr sz="1350" kern="1200">
                          <a:solidFill>
                            <a:schemeClr val="dk1"/>
                          </a:solidFill>
                          <a:latin typeface="Calibri"/>
                        </a:defRPr>
                      </a:lvl8pPr>
                      <a:lvl9pPr marL="2743132" algn="l" defTabSz="342892" rtl="0" eaLnBrk="1" latinLnBrk="0" hangingPunct="1">
                        <a:defRPr sz="1350" kern="1200">
                          <a:solidFill>
                            <a:schemeClr val="dk1"/>
                          </a:solidFill>
                          <a:latin typeface="Calibri"/>
                        </a:defRPr>
                      </a:lvl9pPr>
                    </a:lstStyle>
                    <a:p>
                      <a:pPr marL="0" indent="0" algn="l">
                        <a:lnSpc>
                          <a:spcPct val="90000"/>
                        </a:lnSpc>
                      </a:pPr>
                      <a:r>
                        <a:rPr lang="en-US" sz="1000" b="1" dirty="0">
                          <a:solidFill>
                            <a:srgbClr val="202C41"/>
                          </a:solidFill>
                          <a:latin typeface="Verdana" panose="020B0604030504040204" pitchFamily="34" charset="0"/>
                          <a:ea typeface="Verdana" panose="020B0604030504040204" pitchFamily="34" charset="0"/>
                        </a:rPr>
                        <a:t>AECOM </a:t>
                      </a:r>
                      <a:r>
                        <a:rPr lang="en-US" sz="1000" b="0" kern="1200" dirty="0">
                          <a:solidFill>
                            <a:srgbClr val="202C41"/>
                          </a:solidFill>
                          <a:latin typeface="Verdana" panose="020B0604030504040204" pitchFamily="34" charset="0"/>
                          <a:ea typeface="Verdana" panose="020B0604030504040204" pitchFamily="34" charset="0"/>
                          <a:cs typeface="+mn-cs"/>
                        </a:rPr>
                        <a:t>has partnered with federal agencies for 100+ years to deliver comprehensive infrastructure, facilities, energy, environment, disaster resilience and civil works services for our clients’ most challenging projects. </a:t>
                      </a:r>
                    </a:p>
                  </a:txBody>
                  <a:tcPr marL="45720" marR="45720">
                    <a:lnL w="12700" cap="flat" cmpd="sng" algn="ctr">
                      <a:solidFill>
                        <a:srgbClr val="620000"/>
                      </a:solidFill>
                      <a:prstDash val="solid"/>
                      <a:round/>
                      <a:headEnd type="none" w="med" len="med"/>
                      <a:tailEnd type="none" w="med" len="med"/>
                    </a:lnL>
                    <a:lnR w="12700" cap="flat" cmpd="sng" algn="ctr">
                      <a:solidFill>
                        <a:srgbClr val="62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342892" rtl="0" eaLnBrk="1" latinLnBrk="0" hangingPunct="1">
                        <a:defRPr sz="1350" kern="1200">
                          <a:solidFill>
                            <a:schemeClr val="dk1"/>
                          </a:solidFill>
                          <a:latin typeface="Calibri"/>
                        </a:defRPr>
                      </a:lvl1pPr>
                      <a:lvl2pPr marL="342892" algn="l" defTabSz="342892" rtl="0" eaLnBrk="1" latinLnBrk="0" hangingPunct="1">
                        <a:defRPr sz="1350" kern="1200">
                          <a:solidFill>
                            <a:schemeClr val="dk1"/>
                          </a:solidFill>
                          <a:latin typeface="Calibri"/>
                        </a:defRPr>
                      </a:lvl2pPr>
                      <a:lvl3pPr marL="685784" algn="l" defTabSz="342892" rtl="0" eaLnBrk="1" latinLnBrk="0" hangingPunct="1">
                        <a:defRPr sz="1350" kern="1200">
                          <a:solidFill>
                            <a:schemeClr val="dk1"/>
                          </a:solidFill>
                          <a:latin typeface="Calibri"/>
                        </a:defRPr>
                      </a:lvl3pPr>
                      <a:lvl4pPr marL="1028675" algn="l" defTabSz="342892" rtl="0" eaLnBrk="1" latinLnBrk="0" hangingPunct="1">
                        <a:defRPr sz="1350" kern="1200">
                          <a:solidFill>
                            <a:schemeClr val="dk1"/>
                          </a:solidFill>
                          <a:latin typeface="Calibri"/>
                        </a:defRPr>
                      </a:lvl4pPr>
                      <a:lvl5pPr marL="1371566" algn="l" defTabSz="342892" rtl="0" eaLnBrk="1" latinLnBrk="0" hangingPunct="1">
                        <a:defRPr sz="1350" kern="1200">
                          <a:solidFill>
                            <a:schemeClr val="dk1"/>
                          </a:solidFill>
                          <a:latin typeface="Calibri"/>
                        </a:defRPr>
                      </a:lvl5pPr>
                      <a:lvl6pPr marL="1714457" algn="l" defTabSz="342892" rtl="0" eaLnBrk="1" latinLnBrk="0" hangingPunct="1">
                        <a:defRPr sz="1350" kern="1200">
                          <a:solidFill>
                            <a:schemeClr val="dk1"/>
                          </a:solidFill>
                          <a:latin typeface="Calibri"/>
                        </a:defRPr>
                      </a:lvl6pPr>
                      <a:lvl7pPr marL="2057349" algn="l" defTabSz="342892" rtl="0" eaLnBrk="1" latinLnBrk="0" hangingPunct="1">
                        <a:defRPr sz="1350" kern="1200">
                          <a:solidFill>
                            <a:schemeClr val="dk1"/>
                          </a:solidFill>
                          <a:latin typeface="Calibri"/>
                        </a:defRPr>
                      </a:lvl7pPr>
                      <a:lvl8pPr marL="2400240" algn="l" defTabSz="342892" rtl="0" eaLnBrk="1" latinLnBrk="0" hangingPunct="1">
                        <a:defRPr sz="1350" kern="1200">
                          <a:solidFill>
                            <a:schemeClr val="dk1"/>
                          </a:solidFill>
                          <a:latin typeface="Calibri"/>
                        </a:defRPr>
                      </a:lvl8pPr>
                      <a:lvl9pPr marL="2743132" algn="l" defTabSz="342892" rtl="0" eaLnBrk="1" latinLnBrk="0" hangingPunct="1">
                        <a:defRPr sz="1350" kern="1200">
                          <a:solidFill>
                            <a:schemeClr val="dk1"/>
                          </a:solidFill>
                          <a:latin typeface="Calibri"/>
                        </a:defRPr>
                      </a:lvl9pPr>
                    </a:lstStyle>
                    <a:p>
                      <a:pPr marL="0" indent="0" algn="l">
                        <a:lnSpc>
                          <a:spcPct val="90000"/>
                        </a:lnSpc>
                      </a:pPr>
                      <a:r>
                        <a:rPr lang="en-US" sz="1000" b="1" dirty="0">
                          <a:solidFill>
                            <a:srgbClr val="202C41"/>
                          </a:solidFill>
                          <a:latin typeface="Verdana" panose="020B0604030504040204" pitchFamily="34" charset="0"/>
                          <a:ea typeface="Verdana" panose="020B0604030504040204" pitchFamily="34" charset="0"/>
                        </a:rPr>
                        <a:t>Parsons</a:t>
                      </a:r>
                      <a:r>
                        <a:rPr lang="en-US" sz="1000" b="0" kern="1200" dirty="0">
                          <a:solidFill>
                            <a:srgbClr val="202C41"/>
                          </a:solidFill>
                          <a:latin typeface="Verdana" panose="020B0604030504040204" pitchFamily="34" charset="0"/>
                          <a:ea typeface="Verdana" panose="020B0604030504040204" pitchFamily="34" charset="0"/>
                          <a:cs typeface="+mn-cs"/>
                        </a:rPr>
                        <a:t> is a digitally enabled solutions provider focused on creating the future of the defense, intelligence and critical infrastructure markets.  Key areas include cybersecurity, intelligence, missile defense, C5ISR, space, geospatial, mobility solutions and connected communities. </a:t>
                      </a:r>
                    </a:p>
                  </a:txBody>
                  <a:tcPr marL="45720" marR="45720">
                    <a:lnL w="12700" cap="flat" cmpd="sng" algn="ctr">
                      <a:solidFill>
                        <a:srgbClr val="62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6394103"/>
                  </a:ext>
                </a:extLst>
              </a:tr>
            </a:tbl>
          </a:graphicData>
        </a:graphic>
      </p:graphicFrame>
    </p:spTree>
    <p:extLst>
      <p:ext uri="{BB962C8B-B14F-4D97-AF65-F5344CB8AC3E}">
        <p14:creationId xmlns:p14="http://schemas.microsoft.com/office/powerpoint/2010/main" val="1058434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1948</TotalTime>
  <Words>795</Words>
  <Application>Microsoft Office PowerPoint</Application>
  <PresentationFormat>Widescreen</PresentationFormat>
  <Paragraphs>117</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Trebuchet MS</vt:lpstr>
      <vt:lpstr>Verdana</vt:lpstr>
      <vt:lpstr>Office Theme</vt:lpstr>
      <vt:lpstr>Strategic Alliances &amp; Mastering Collaboration with Primes in the Federal Arena</vt:lpstr>
      <vt:lpstr>Who is in the audience today?</vt:lpstr>
      <vt:lpstr>Rita Brooks</vt:lpstr>
      <vt:lpstr>Meredith Koons</vt:lpstr>
      <vt:lpstr>J. Alex Agyemang </vt:lpstr>
      <vt:lpstr>Tyler Brooks-Craft </vt:lpstr>
      <vt:lpstr>Shawn Ralston </vt:lpstr>
      <vt:lpstr>Gwen Johnson </vt:lpstr>
      <vt:lpstr>Strategic Alliances &amp; Mastering Collaboration with Primes in the Federal Arena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McKenzie Carter</dc:creator>
  <cp:lastModifiedBy>Ralston, Shawn</cp:lastModifiedBy>
  <cp:revision>10</cp:revision>
  <dcterms:created xsi:type="dcterms:W3CDTF">2023-11-13T17:00:27Z</dcterms:created>
  <dcterms:modified xsi:type="dcterms:W3CDTF">2024-01-26T17:54:36Z</dcterms:modified>
</cp:coreProperties>
</file>