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35"/>
  </p:notesMasterIdLst>
  <p:sldIdLst>
    <p:sldId id="291" r:id="rId2"/>
    <p:sldId id="310" r:id="rId3"/>
    <p:sldId id="275" r:id="rId4"/>
    <p:sldId id="2147468422" r:id="rId5"/>
    <p:sldId id="2147468423" r:id="rId6"/>
    <p:sldId id="2147468424" r:id="rId7"/>
    <p:sldId id="294" r:id="rId8"/>
    <p:sldId id="295" r:id="rId9"/>
    <p:sldId id="296" r:id="rId10"/>
    <p:sldId id="2147468425" r:id="rId11"/>
    <p:sldId id="2147468408" r:id="rId12"/>
    <p:sldId id="2147468409" r:id="rId13"/>
    <p:sldId id="2147468410" r:id="rId14"/>
    <p:sldId id="2147468411" r:id="rId15"/>
    <p:sldId id="2147468412" r:id="rId16"/>
    <p:sldId id="2147468413" r:id="rId17"/>
    <p:sldId id="2147468414" r:id="rId18"/>
    <p:sldId id="2147468415" r:id="rId19"/>
    <p:sldId id="2147468416" r:id="rId20"/>
    <p:sldId id="2147468417" r:id="rId21"/>
    <p:sldId id="2147468418" r:id="rId22"/>
    <p:sldId id="2147468419" r:id="rId23"/>
    <p:sldId id="2147468420" r:id="rId24"/>
    <p:sldId id="2147468433" r:id="rId25"/>
    <p:sldId id="2147468434" r:id="rId26"/>
    <p:sldId id="2147468426" r:id="rId27"/>
    <p:sldId id="2147468427" r:id="rId28"/>
    <p:sldId id="2147468429" r:id="rId29"/>
    <p:sldId id="2147468430" r:id="rId30"/>
    <p:sldId id="2147468431" r:id="rId31"/>
    <p:sldId id="2147468432" r:id="rId32"/>
    <p:sldId id="281" r:id="rId33"/>
    <p:sldId id="2147468447"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347A"/>
    <a:srgbClr val="BABCBE"/>
    <a:srgbClr val="9F1D21"/>
    <a:srgbClr val="21263E"/>
    <a:srgbClr val="2476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622"/>
    <p:restoredTop sz="94626"/>
  </p:normalViewPr>
  <p:slideViewPr>
    <p:cSldViewPr snapToGrid="0" snapToObjects="1">
      <p:cViewPr varScale="1">
        <p:scale>
          <a:sx n="121" d="100"/>
          <a:sy n="121" d="100"/>
        </p:scale>
        <p:origin x="120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09798C-C03C-EB43-B956-15310514D168}" type="datetimeFigureOut">
              <a:rPr lang="en-US" smtClean="0"/>
              <a:t>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6EFF58-4A6A-CB46-8796-98F4B715B0E0}" type="slidenum">
              <a:rPr lang="en-US" smtClean="0"/>
              <a:t>‹#›</a:t>
            </a:fld>
            <a:endParaRPr lang="en-US"/>
          </a:p>
        </p:txBody>
      </p:sp>
    </p:spTree>
    <p:extLst>
      <p:ext uri="{BB962C8B-B14F-4D97-AF65-F5344CB8AC3E}">
        <p14:creationId xmlns:p14="http://schemas.microsoft.com/office/powerpoint/2010/main" val="2510913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734376-9FF6-4EBD-B94B-F507452E3F15}" type="slidenum">
              <a:rPr lang="en-US" smtClean="0"/>
              <a:t>2</a:t>
            </a:fld>
            <a:endParaRPr lang="en-US"/>
          </a:p>
        </p:txBody>
      </p:sp>
    </p:spTree>
    <p:extLst>
      <p:ext uri="{BB962C8B-B14F-4D97-AF65-F5344CB8AC3E}">
        <p14:creationId xmlns:p14="http://schemas.microsoft.com/office/powerpoint/2010/main" val="3735988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734376-9FF6-4EBD-B94B-F507452E3F15}" type="slidenum">
              <a:rPr lang="en-US" smtClean="0"/>
              <a:t>11</a:t>
            </a:fld>
            <a:endParaRPr lang="en-US"/>
          </a:p>
        </p:txBody>
      </p:sp>
    </p:spTree>
    <p:extLst>
      <p:ext uri="{BB962C8B-B14F-4D97-AF65-F5344CB8AC3E}">
        <p14:creationId xmlns:p14="http://schemas.microsoft.com/office/powerpoint/2010/main" val="1800277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734376-9FF6-4EBD-B94B-F507452E3F15}" type="slidenum">
              <a:rPr lang="en-US" smtClean="0"/>
              <a:t>12</a:t>
            </a:fld>
            <a:endParaRPr lang="en-US"/>
          </a:p>
        </p:txBody>
      </p:sp>
    </p:spTree>
    <p:extLst>
      <p:ext uri="{BB962C8B-B14F-4D97-AF65-F5344CB8AC3E}">
        <p14:creationId xmlns:p14="http://schemas.microsoft.com/office/powerpoint/2010/main" val="1396865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734376-9FF6-4EBD-B94B-F507452E3F15}" type="slidenum">
              <a:rPr lang="en-US" smtClean="0"/>
              <a:t>13</a:t>
            </a:fld>
            <a:endParaRPr lang="en-US"/>
          </a:p>
        </p:txBody>
      </p:sp>
    </p:spTree>
    <p:extLst>
      <p:ext uri="{BB962C8B-B14F-4D97-AF65-F5344CB8AC3E}">
        <p14:creationId xmlns:p14="http://schemas.microsoft.com/office/powerpoint/2010/main" val="932317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734376-9FF6-4EBD-B94B-F507452E3F15}" type="slidenum">
              <a:rPr lang="en-US" smtClean="0"/>
              <a:t>14</a:t>
            </a:fld>
            <a:endParaRPr lang="en-US"/>
          </a:p>
        </p:txBody>
      </p:sp>
    </p:spTree>
    <p:extLst>
      <p:ext uri="{BB962C8B-B14F-4D97-AF65-F5344CB8AC3E}">
        <p14:creationId xmlns:p14="http://schemas.microsoft.com/office/powerpoint/2010/main" val="1672504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734376-9FF6-4EBD-B94B-F507452E3F15}" type="slidenum">
              <a:rPr lang="en-US" smtClean="0"/>
              <a:t>15</a:t>
            </a:fld>
            <a:endParaRPr lang="en-US"/>
          </a:p>
        </p:txBody>
      </p:sp>
    </p:spTree>
    <p:extLst>
      <p:ext uri="{BB962C8B-B14F-4D97-AF65-F5344CB8AC3E}">
        <p14:creationId xmlns:p14="http://schemas.microsoft.com/office/powerpoint/2010/main" val="2727030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734376-9FF6-4EBD-B94B-F507452E3F15}" type="slidenum">
              <a:rPr lang="en-US" smtClean="0"/>
              <a:t>16</a:t>
            </a:fld>
            <a:endParaRPr lang="en-US"/>
          </a:p>
        </p:txBody>
      </p:sp>
    </p:spTree>
    <p:extLst>
      <p:ext uri="{BB962C8B-B14F-4D97-AF65-F5344CB8AC3E}">
        <p14:creationId xmlns:p14="http://schemas.microsoft.com/office/powerpoint/2010/main" val="3263146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734376-9FF6-4EBD-B94B-F507452E3F15}" type="slidenum">
              <a:rPr lang="en-US" smtClean="0"/>
              <a:t>17</a:t>
            </a:fld>
            <a:endParaRPr lang="en-US"/>
          </a:p>
        </p:txBody>
      </p:sp>
    </p:spTree>
    <p:extLst>
      <p:ext uri="{BB962C8B-B14F-4D97-AF65-F5344CB8AC3E}">
        <p14:creationId xmlns:p14="http://schemas.microsoft.com/office/powerpoint/2010/main" val="2955901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734376-9FF6-4EBD-B94B-F507452E3F15}" type="slidenum">
              <a:rPr lang="en-US" smtClean="0"/>
              <a:t>18</a:t>
            </a:fld>
            <a:endParaRPr lang="en-US"/>
          </a:p>
        </p:txBody>
      </p:sp>
    </p:spTree>
    <p:extLst>
      <p:ext uri="{BB962C8B-B14F-4D97-AF65-F5344CB8AC3E}">
        <p14:creationId xmlns:p14="http://schemas.microsoft.com/office/powerpoint/2010/main" val="20718253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734376-9FF6-4EBD-B94B-F507452E3F15}" type="slidenum">
              <a:rPr lang="en-US" smtClean="0"/>
              <a:t>19</a:t>
            </a:fld>
            <a:endParaRPr lang="en-US"/>
          </a:p>
        </p:txBody>
      </p:sp>
    </p:spTree>
    <p:extLst>
      <p:ext uri="{BB962C8B-B14F-4D97-AF65-F5344CB8AC3E}">
        <p14:creationId xmlns:p14="http://schemas.microsoft.com/office/powerpoint/2010/main" val="2841222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734376-9FF6-4EBD-B94B-F507452E3F15}" type="slidenum">
              <a:rPr lang="en-US" smtClean="0"/>
              <a:t>20</a:t>
            </a:fld>
            <a:endParaRPr lang="en-US"/>
          </a:p>
        </p:txBody>
      </p:sp>
    </p:spTree>
    <p:extLst>
      <p:ext uri="{BB962C8B-B14F-4D97-AF65-F5344CB8AC3E}">
        <p14:creationId xmlns:p14="http://schemas.microsoft.com/office/powerpoint/2010/main" val="3091193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734376-9FF6-4EBD-B94B-F507452E3F15}" type="slidenum">
              <a:rPr lang="en-US" smtClean="0"/>
              <a:t>3</a:t>
            </a:fld>
            <a:endParaRPr lang="en-US"/>
          </a:p>
        </p:txBody>
      </p:sp>
    </p:spTree>
    <p:extLst>
      <p:ext uri="{BB962C8B-B14F-4D97-AF65-F5344CB8AC3E}">
        <p14:creationId xmlns:p14="http://schemas.microsoft.com/office/powerpoint/2010/main" val="11741761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734376-9FF6-4EBD-B94B-F507452E3F15}" type="slidenum">
              <a:rPr lang="en-US" smtClean="0"/>
              <a:t>21</a:t>
            </a:fld>
            <a:endParaRPr lang="en-US"/>
          </a:p>
        </p:txBody>
      </p:sp>
    </p:spTree>
    <p:extLst>
      <p:ext uri="{BB962C8B-B14F-4D97-AF65-F5344CB8AC3E}">
        <p14:creationId xmlns:p14="http://schemas.microsoft.com/office/powerpoint/2010/main" val="37110221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734376-9FF6-4EBD-B94B-F507452E3F15}" type="slidenum">
              <a:rPr lang="en-US" smtClean="0"/>
              <a:t>22</a:t>
            </a:fld>
            <a:endParaRPr lang="en-US"/>
          </a:p>
        </p:txBody>
      </p:sp>
    </p:spTree>
    <p:extLst>
      <p:ext uri="{BB962C8B-B14F-4D97-AF65-F5344CB8AC3E}">
        <p14:creationId xmlns:p14="http://schemas.microsoft.com/office/powerpoint/2010/main" val="623740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734376-9FF6-4EBD-B94B-F507452E3F15}" type="slidenum">
              <a:rPr lang="en-US" smtClean="0"/>
              <a:t>23</a:t>
            </a:fld>
            <a:endParaRPr lang="en-US"/>
          </a:p>
        </p:txBody>
      </p:sp>
    </p:spTree>
    <p:extLst>
      <p:ext uri="{BB962C8B-B14F-4D97-AF65-F5344CB8AC3E}">
        <p14:creationId xmlns:p14="http://schemas.microsoft.com/office/powerpoint/2010/main" val="14427228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734376-9FF6-4EBD-B94B-F507452E3F15}" type="slidenum">
              <a:rPr lang="en-US" smtClean="0"/>
              <a:t>24</a:t>
            </a:fld>
            <a:endParaRPr lang="en-US"/>
          </a:p>
        </p:txBody>
      </p:sp>
    </p:spTree>
    <p:extLst>
      <p:ext uri="{BB962C8B-B14F-4D97-AF65-F5344CB8AC3E}">
        <p14:creationId xmlns:p14="http://schemas.microsoft.com/office/powerpoint/2010/main" val="31252482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734376-9FF6-4EBD-B94B-F507452E3F15}" type="slidenum">
              <a:rPr lang="en-US" smtClean="0"/>
              <a:t>25</a:t>
            </a:fld>
            <a:endParaRPr lang="en-US"/>
          </a:p>
        </p:txBody>
      </p:sp>
    </p:spTree>
    <p:extLst>
      <p:ext uri="{BB962C8B-B14F-4D97-AF65-F5344CB8AC3E}">
        <p14:creationId xmlns:p14="http://schemas.microsoft.com/office/powerpoint/2010/main" val="22885339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734376-9FF6-4EBD-B94B-F507452E3F15}" type="slidenum">
              <a:rPr lang="en-US" smtClean="0"/>
              <a:t>26</a:t>
            </a:fld>
            <a:endParaRPr lang="en-US"/>
          </a:p>
        </p:txBody>
      </p:sp>
    </p:spTree>
    <p:extLst>
      <p:ext uri="{BB962C8B-B14F-4D97-AF65-F5344CB8AC3E}">
        <p14:creationId xmlns:p14="http://schemas.microsoft.com/office/powerpoint/2010/main" val="27891988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734376-9FF6-4EBD-B94B-F507452E3F15}" type="slidenum">
              <a:rPr lang="en-US" smtClean="0"/>
              <a:t>27</a:t>
            </a:fld>
            <a:endParaRPr lang="en-US"/>
          </a:p>
        </p:txBody>
      </p:sp>
    </p:spTree>
    <p:extLst>
      <p:ext uri="{BB962C8B-B14F-4D97-AF65-F5344CB8AC3E}">
        <p14:creationId xmlns:p14="http://schemas.microsoft.com/office/powerpoint/2010/main" val="19920210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734376-9FF6-4EBD-B94B-F507452E3F15}" type="slidenum">
              <a:rPr lang="en-US" smtClean="0"/>
              <a:t>28</a:t>
            </a:fld>
            <a:endParaRPr lang="en-US"/>
          </a:p>
        </p:txBody>
      </p:sp>
    </p:spTree>
    <p:extLst>
      <p:ext uri="{BB962C8B-B14F-4D97-AF65-F5344CB8AC3E}">
        <p14:creationId xmlns:p14="http://schemas.microsoft.com/office/powerpoint/2010/main" val="25004308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734376-9FF6-4EBD-B94B-F507452E3F15}" type="slidenum">
              <a:rPr lang="en-US" smtClean="0"/>
              <a:t>29</a:t>
            </a:fld>
            <a:endParaRPr lang="en-US"/>
          </a:p>
        </p:txBody>
      </p:sp>
    </p:spTree>
    <p:extLst>
      <p:ext uri="{BB962C8B-B14F-4D97-AF65-F5344CB8AC3E}">
        <p14:creationId xmlns:p14="http://schemas.microsoft.com/office/powerpoint/2010/main" val="4326367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734376-9FF6-4EBD-B94B-F507452E3F15}" type="slidenum">
              <a:rPr lang="en-US" smtClean="0"/>
              <a:t>30</a:t>
            </a:fld>
            <a:endParaRPr lang="en-US"/>
          </a:p>
        </p:txBody>
      </p:sp>
    </p:spTree>
    <p:extLst>
      <p:ext uri="{BB962C8B-B14F-4D97-AF65-F5344CB8AC3E}">
        <p14:creationId xmlns:p14="http://schemas.microsoft.com/office/powerpoint/2010/main" val="1002410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734376-9FF6-4EBD-B94B-F507452E3F15}" type="slidenum">
              <a:rPr lang="en-US" smtClean="0"/>
              <a:t>4</a:t>
            </a:fld>
            <a:endParaRPr lang="en-US"/>
          </a:p>
        </p:txBody>
      </p:sp>
    </p:spTree>
    <p:extLst>
      <p:ext uri="{BB962C8B-B14F-4D97-AF65-F5344CB8AC3E}">
        <p14:creationId xmlns:p14="http://schemas.microsoft.com/office/powerpoint/2010/main" val="3296030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734376-9FF6-4EBD-B94B-F507452E3F15}" type="slidenum">
              <a:rPr lang="en-US" smtClean="0"/>
              <a:t>31</a:t>
            </a:fld>
            <a:endParaRPr lang="en-US"/>
          </a:p>
        </p:txBody>
      </p:sp>
    </p:spTree>
    <p:extLst>
      <p:ext uri="{BB962C8B-B14F-4D97-AF65-F5344CB8AC3E}">
        <p14:creationId xmlns:p14="http://schemas.microsoft.com/office/powerpoint/2010/main" val="20900673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734376-9FF6-4EBD-B94B-F507452E3F15}" type="slidenum">
              <a:rPr lang="en-US" smtClean="0"/>
              <a:t>32</a:t>
            </a:fld>
            <a:endParaRPr lang="en-US"/>
          </a:p>
        </p:txBody>
      </p:sp>
    </p:spTree>
    <p:extLst>
      <p:ext uri="{BB962C8B-B14F-4D97-AF65-F5344CB8AC3E}">
        <p14:creationId xmlns:p14="http://schemas.microsoft.com/office/powerpoint/2010/main" val="21056212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734376-9FF6-4EBD-B94B-F507452E3F15}" type="slidenum">
              <a:rPr lang="en-US" smtClean="0"/>
              <a:t>33</a:t>
            </a:fld>
            <a:endParaRPr lang="en-US"/>
          </a:p>
        </p:txBody>
      </p:sp>
    </p:spTree>
    <p:extLst>
      <p:ext uri="{BB962C8B-B14F-4D97-AF65-F5344CB8AC3E}">
        <p14:creationId xmlns:p14="http://schemas.microsoft.com/office/powerpoint/2010/main" val="1480251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734376-9FF6-4EBD-B94B-F507452E3F15}" type="slidenum">
              <a:rPr lang="en-US" smtClean="0"/>
              <a:t>5</a:t>
            </a:fld>
            <a:endParaRPr lang="en-US"/>
          </a:p>
        </p:txBody>
      </p:sp>
    </p:spTree>
    <p:extLst>
      <p:ext uri="{BB962C8B-B14F-4D97-AF65-F5344CB8AC3E}">
        <p14:creationId xmlns:p14="http://schemas.microsoft.com/office/powerpoint/2010/main" val="3753066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Born: June 23, 1912</a:t>
            </a:r>
            <a:br>
              <a:rPr lang="en-US" sz="1300" dirty="0"/>
            </a:br>
            <a:r>
              <a:rPr lang="en-US" sz="1300" dirty="0"/>
              <a:t>Died: June 7, 1954</a:t>
            </a:r>
            <a:br>
              <a:rPr lang="en-US" sz="1300" dirty="0"/>
            </a:br>
            <a:r>
              <a:rPr lang="en-US" sz="1300" dirty="0"/>
              <a:t>Education: Princeton University</a:t>
            </a:r>
            <a:endParaRPr lang="en-US" dirty="0"/>
          </a:p>
          <a:p>
            <a:endParaRPr lang="en-US" dirty="0"/>
          </a:p>
        </p:txBody>
      </p:sp>
      <p:sp>
        <p:nvSpPr>
          <p:cNvPr id="4" name="Slide Number Placeholder 3"/>
          <p:cNvSpPr>
            <a:spLocks noGrp="1"/>
          </p:cNvSpPr>
          <p:nvPr>
            <p:ph type="sldNum" sz="quarter" idx="5"/>
          </p:nvPr>
        </p:nvSpPr>
        <p:spPr/>
        <p:txBody>
          <a:bodyPr/>
          <a:lstStyle/>
          <a:p>
            <a:fld id="{98734376-9FF6-4EBD-B94B-F507452E3F15}" type="slidenum">
              <a:rPr lang="en-US" smtClean="0"/>
              <a:t>6</a:t>
            </a:fld>
            <a:endParaRPr lang="en-US"/>
          </a:p>
        </p:txBody>
      </p:sp>
    </p:spTree>
    <p:extLst>
      <p:ext uri="{BB962C8B-B14F-4D97-AF65-F5344CB8AC3E}">
        <p14:creationId xmlns:p14="http://schemas.microsoft.com/office/powerpoint/2010/main" val="1683680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Born: June 23, 1912</a:t>
            </a:r>
            <a:br>
              <a:rPr lang="en-US" sz="1300" dirty="0"/>
            </a:br>
            <a:r>
              <a:rPr lang="en-US" sz="1300" dirty="0"/>
              <a:t>Died: June 7, 1954</a:t>
            </a:r>
            <a:br>
              <a:rPr lang="en-US" sz="1300" dirty="0"/>
            </a:br>
            <a:r>
              <a:rPr lang="en-US" sz="1300" dirty="0"/>
              <a:t>Education: Princeton University</a:t>
            </a:r>
            <a:endParaRPr lang="en-US" dirty="0"/>
          </a:p>
          <a:p>
            <a:endParaRPr lang="en-US" dirty="0"/>
          </a:p>
        </p:txBody>
      </p:sp>
      <p:sp>
        <p:nvSpPr>
          <p:cNvPr id="4" name="Slide Number Placeholder 3"/>
          <p:cNvSpPr>
            <a:spLocks noGrp="1"/>
          </p:cNvSpPr>
          <p:nvPr>
            <p:ph type="sldNum" sz="quarter" idx="5"/>
          </p:nvPr>
        </p:nvSpPr>
        <p:spPr/>
        <p:txBody>
          <a:bodyPr/>
          <a:lstStyle/>
          <a:p>
            <a:fld id="{98734376-9FF6-4EBD-B94B-F507452E3F15}" type="slidenum">
              <a:rPr lang="en-US" smtClean="0"/>
              <a:t>7</a:t>
            </a:fld>
            <a:endParaRPr lang="en-US"/>
          </a:p>
        </p:txBody>
      </p:sp>
    </p:spTree>
    <p:extLst>
      <p:ext uri="{BB962C8B-B14F-4D97-AF65-F5344CB8AC3E}">
        <p14:creationId xmlns:p14="http://schemas.microsoft.com/office/powerpoint/2010/main" val="1878111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734376-9FF6-4EBD-B94B-F507452E3F15}" type="slidenum">
              <a:rPr lang="en-US" smtClean="0"/>
              <a:t>8</a:t>
            </a:fld>
            <a:endParaRPr lang="en-US"/>
          </a:p>
        </p:txBody>
      </p:sp>
    </p:spTree>
    <p:extLst>
      <p:ext uri="{BB962C8B-B14F-4D97-AF65-F5344CB8AC3E}">
        <p14:creationId xmlns:p14="http://schemas.microsoft.com/office/powerpoint/2010/main" val="3502616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734376-9FF6-4EBD-B94B-F507452E3F15}" type="slidenum">
              <a:rPr lang="en-US" smtClean="0"/>
              <a:t>9</a:t>
            </a:fld>
            <a:endParaRPr lang="en-US"/>
          </a:p>
        </p:txBody>
      </p:sp>
    </p:spTree>
    <p:extLst>
      <p:ext uri="{BB962C8B-B14F-4D97-AF65-F5344CB8AC3E}">
        <p14:creationId xmlns:p14="http://schemas.microsoft.com/office/powerpoint/2010/main" val="3639432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734376-9FF6-4EBD-B94B-F507452E3F15}" type="slidenum">
              <a:rPr lang="en-US" smtClean="0"/>
              <a:t>10</a:t>
            </a:fld>
            <a:endParaRPr lang="en-US"/>
          </a:p>
        </p:txBody>
      </p:sp>
    </p:spTree>
    <p:extLst>
      <p:ext uri="{BB962C8B-B14F-4D97-AF65-F5344CB8AC3E}">
        <p14:creationId xmlns:p14="http://schemas.microsoft.com/office/powerpoint/2010/main" val="1423656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998"/>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399"/>
            </a:lvl1pPr>
            <a:lvl2pPr marL="457068" indent="0" algn="ctr">
              <a:buNone/>
              <a:defRPr sz="1999"/>
            </a:lvl2pPr>
            <a:lvl3pPr marL="914136" indent="0" algn="ctr">
              <a:buNone/>
              <a:defRPr sz="1799"/>
            </a:lvl3pPr>
            <a:lvl4pPr marL="1371204" indent="0" algn="ctr">
              <a:buNone/>
              <a:defRPr sz="1600"/>
            </a:lvl4pPr>
            <a:lvl5pPr marL="1828272" indent="0" algn="ctr">
              <a:buNone/>
              <a:defRPr sz="1600"/>
            </a:lvl5pPr>
            <a:lvl6pPr marL="2285340" indent="0" algn="ctr">
              <a:buNone/>
              <a:defRPr sz="1600"/>
            </a:lvl6pPr>
            <a:lvl7pPr marL="2742407" indent="0" algn="ctr">
              <a:buNone/>
              <a:defRPr sz="1600"/>
            </a:lvl7pPr>
            <a:lvl8pPr marL="3199476" indent="0" algn="ctr">
              <a:buNone/>
              <a:defRPr sz="1600"/>
            </a:lvl8pPr>
            <a:lvl9pPr marL="3656544"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52615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85546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07592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3 AK - Title Slide 3">
    <p:spTree>
      <p:nvGrpSpPr>
        <p:cNvPr id="1" name=""/>
        <p:cNvGrpSpPr/>
        <p:nvPr/>
      </p:nvGrpSpPr>
      <p:grpSpPr>
        <a:xfrm>
          <a:off x="0" y="0"/>
          <a:ext cx="0" cy="0"/>
          <a:chOff x="0" y="0"/>
          <a:chExt cx="0" cy="0"/>
        </a:xfrm>
      </p:grpSpPr>
      <p:pic>
        <p:nvPicPr>
          <p:cNvPr id="14" name="Picture 13" descr="A deer on a grassy hill with mountains in the background&#10;&#10;Description automatically generated with medium confidence">
            <a:extLst>
              <a:ext uri="{FF2B5EF4-FFF2-40B4-BE49-F238E27FC236}">
                <a16:creationId xmlns:a16="http://schemas.microsoft.com/office/drawing/2014/main" id="{31457E05-F134-2C4D-49B7-AC31A174C38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2"/>
          <a:stretch/>
        </p:blipFill>
        <p:spPr>
          <a:xfrm>
            <a:off x="0" y="1055668"/>
            <a:ext cx="9144000" cy="4000354"/>
          </a:xfrm>
          <a:prstGeom prst="rect">
            <a:avLst/>
          </a:prstGeom>
        </p:spPr>
      </p:pic>
      <p:pic>
        <p:nvPicPr>
          <p:cNvPr id="20" name="Picture 19" descr="A picture containing text, clipart&#10;&#10;Description automatically generated">
            <a:extLst>
              <a:ext uri="{FF2B5EF4-FFF2-40B4-BE49-F238E27FC236}">
                <a16:creationId xmlns:a16="http://schemas.microsoft.com/office/drawing/2014/main" id="{060C1B80-1FEC-3814-3A57-1DFCF2CFC63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01739" y="2468832"/>
            <a:ext cx="5226209" cy="2092056"/>
          </a:xfrm>
          <a:prstGeom prst="rect">
            <a:avLst/>
          </a:prstGeom>
        </p:spPr>
      </p:pic>
      <p:pic>
        <p:nvPicPr>
          <p:cNvPr id="3" name="Picture 2" descr="A picture containing text, clipart&#10;&#10;Description automatically generated">
            <a:extLst>
              <a:ext uri="{FF2B5EF4-FFF2-40B4-BE49-F238E27FC236}">
                <a16:creationId xmlns:a16="http://schemas.microsoft.com/office/drawing/2014/main" id="{59C26641-4A8F-4B1C-3CEE-D509D798AAE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706874" y="1663894"/>
            <a:ext cx="4053674" cy="739272"/>
          </a:xfrm>
          <a:prstGeom prst="rect">
            <a:avLst/>
          </a:prstGeom>
        </p:spPr>
      </p:pic>
      <p:sp>
        <p:nvSpPr>
          <p:cNvPr id="2" name="Text Placeholder 15">
            <a:extLst>
              <a:ext uri="{FF2B5EF4-FFF2-40B4-BE49-F238E27FC236}">
                <a16:creationId xmlns:a16="http://schemas.microsoft.com/office/drawing/2014/main" id="{10D72499-FD32-C71C-FEF6-6E17C3016C94}"/>
              </a:ext>
            </a:extLst>
          </p:cNvPr>
          <p:cNvSpPr>
            <a:spLocks noGrp="1"/>
          </p:cNvSpPr>
          <p:nvPr>
            <p:ph type="body" sz="quarter" idx="10" hasCustomPrompt="1"/>
          </p:nvPr>
        </p:nvSpPr>
        <p:spPr>
          <a:xfrm>
            <a:off x="417998" y="5382135"/>
            <a:ext cx="8308004" cy="465691"/>
          </a:xfrm>
          <a:prstGeom prst="rect">
            <a:avLst/>
          </a:prstGeom>
        </p:spPr>
        <p:txBody>
          <a:bodyPr>
            <a:noAutofit/>
          </a:bodyPr>
          <a:lstStyle>
            <a:lvl1pPr marL="0" indent="0" algn="ctr">
              <a:buNone/>
              <a:defRPr sz="3300" b="1">
                <a:solidFill>
                  <a:srgbClr val="2A347A"/>
                </a:solidFill>
                <a:latin typeface="Georgia" panose="02040502050405020303" pitchFamily="18" charset="0"/>
                <a:ea typeface="Verdana" panose="020B0604030504040204" pitchFamily="34" charset="0"/>
                <a:cs typeface="Calibri" panose="020F0502020204030204" pitchFamily="34" charset="0"/>
              </a:defRPr>
            </a:lvl1pPr>
          </a:lstStyle>
          <a:p>
            <a:pPr lvl="0"/>
            <a:r>
              <a:rPr lang="en-US" dirty="0"/>
              <a:t>Presentation Title</a:t>
            </a:r>
          </a:p>
        </p:txBody>
      </p:sp>
      <p:sp>
        <p:nvSpPr>
          <p:cNvPr id="4" name="Text Placeholder 15">
            <a:extLst>
              <a:ext uri="{FF2B5EF4-FFF2-40B4-BE49-F238E27FC236}">
                <a16:creationId xmlns:a16="http://schemas.microsoft.com/office/drawing/2014/main" id="{945B1FD3-2696-0819-7862-3C545C3C92DD}"/>
              </a:ext>
            </a:extLst>
          </p:cNvPr>
          <p:cNvSpPr>
            <a:spLocks noGrp="1"/>
          </p:cNvSpPr>
          <p:nvPr>
            <p:ph type="body" sz="quarter" idx="11" hasCustomPrompt="1"/>
          </p:nvPr>
        </p:nvSpPr>
        <p:spPr>
          <a:xfrm>
            <a:off x="417998" y="5862680"/>
            <a:ext cx="8308004" cy="465691"/>
          </a:xfrm>
          <a:prstGeom prst="rect">
            <a:avLst/>
          </a:prstGeom>
        </p:spPr>
        <p:txBody>
          <a:bodyPr>
            <a:noAutofit/>
          </a:bodyPr>
          <a:lstStyle>
            <a:lvl1pPr marL="0" indent="0" algn="ctr">
              <a:buNone/>
              <a:defRPr sz="2300" b="0">
                <a:solidFill>
                  <a:srgbClr val="BABCBE"/>
                </a:solidFill>
                <a:latin typeface="Montserrat" pitchFamily="2" charset="77"/>
                <a:ea typeface="Verdana" panose="020B0604030504040204" pitchFamily="34" charset="0"/>
                <a:cs typeface="Calibri" panose="020F0502020204030204" pitchFamily="34" charset="0"/>
              </a:defRPr>
            </a:lvl1pPr>
          </a:lstStyle>
          <a:p>
            <a:pPr lvl="0"/>
            <a:r>
              <a:rPr lang="en-US" dirty="0"/>
              <a:t>Speaker Name(s)</a:t>
            </a:r>
          </a:p>
        </p:txBody>
      </p:sp>
      <p:sp>
        <p:nvSpPr>
          <p:cNvPr id="5" name="Rectangle 4">
            <a:extLst>
              <a:ext uri="{FF2B5EF4-FFF2-40B4-BE49-F238E27FC236}">
                <a16:creationId xmlns:a16="http://schemas.microsoft.com/office/drawing/2014/main" id="{E4F70347-DE59-5C72-2018-AA8F441207B0}"/>
              </a:ext>
            </a:extLst>
          </p:cNvPr>
          <p:cNvSpPr/>
          <p:nvPr userDrawn="1"/>
        </p:nvSpPr>
        <p:spPr>
          <a:xfrm>
            <a:off x="0" y="6403855"/>
            <a:ext cx="9144000" cy="109254"/>
          </a:xfrm>
          <a:prstGeom prst="rect">
            <a:avLst/>
          </a:prstGeom>
          <a:solidFill>
            <a:srgbClr val="2A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7322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3 AK - Mod/Speaker 1">
    <p:spTree>
      <p:nvGrpSpPr>
        <p:cNvPr id="1" name=""/>
        <p:cNvGrpSpPr/>
        <p:nvPr/>
      </p:nvGrpSpPr>
      <p:grpSpPr>
        <a:xfrm>
          <a:off x="0" y="0"/>
          <a:ext cx="0" cy="0"/>
          <a:chOff x="0" y="0"/>
          <a:chExt cx="0" cy="0"/>
        </a:xfrm>
      </p:grpSpPr>
      <p:sp>
        <p:nvSpPr>
          <p:cNvPr id="11" name="Text Placeholder 25">
            <a:extLst>
              <a:ext uri="{FF2B5EF4-FFF2-40B4-BE49-F238E27FC236}">
                <a16:creationId xmlns:a16="http://schemas.microsoft.com/office/drawing/2014/main" id="{5171A2E3-5546-CE4D-A1DF-E45B2844586E}"/>
              </a:ext>
            </a:extLst>
          </p:cNvPr>
          <p:cNvSpPr>
            <a:spLocks noGrp="1"/>
          </p:cNvSpPr>
          <p:nvPr>
            <p:ph type="body" sz="quarter" idx="12" hasCustomPrompt="1"/>
          </p:nvPr>
        </p:nvSpPr>
        <p:spPr>
          <a:xfrm>
            <a:off x="716256" y="2830330"/>
            <a:ext cx="4404737" cy="482785"/>
          </a:xfrm>
          <a:prstGeom prst="rect">
            <a:avLst/>
          </a:prstGeom>
        </p:spPr>
        <p:txBody>
          <a:bodyPr>
            <a:normAutofit/>
          </a:bodyPr>
          <a:lstStyle>
            <a:lvl1pPr marL="0" indent="0" algn="l">
              <a:buNone/>
              <a:defRPr sz="2500" b="1" i="0">
                <a:solidFill>
                  <a:schemeClr val="bg2">
                    <a:lumMod val="50000"/>
                    <a:alpha val="99000"/>
                  </a:schemeClr>
                </a:solidFill>
                <a:latin typeface="Montserrat" pitchFamily="2" charset="77"/>
              </a:defRPr>
            </a:lvl1pPr>
          </a:lstStyle>
          <a:p>
            <a:pPr lvl="0"/>
            <a:r>
              <a:rPr lang="en-US" dirty="0"/>
              <a:t>Name</a:t>
            </a:r>
          </a:p>
        </p:txBody>
      </p:sp>
      <p:sp>
        <p:nvSpPr>
          <p:cNvPr id="13" name="Text Placeholder 25">
            <a:extLst>
              <a:ext uri="{FF2B5EF4-FFF2-40B4-BE49-F238E27FC236}">
                <a16:creationId xmlns:a16="http://schemas.microsoft.com/office/drawing/2014/main" id="{0D5F8F4B-D340-884F-8A5F-94C32D17DE58}"/>
              </a:ext>
            </a:extLst>
          </p:cNvPr>
          <p:cNvSpPr>
            <a:spLocks noGrp="1"/>
          </p:cNvSpPr>
          <p:nvPr>
            <p:ph type="body" sz="quarter" idx="13" hasCustomPrompt="1"/>
          </p:nvPr>
        </p:nvSpPr>
        <p:spPr>
          <a:xfrm>
            <a:off x="716255" y="3268755"/>
            <a:ext cx="4404734" cy="482785"/>
          </a:xfrm>
          <a:prstGeom prst="rect">
            <a:avLst/>
          </a:prstGeom>
          <a:ln>
            <a:noFill/>
          </a:ln>
        </p:spPr>
        <p:txBody>
          <a:bodyPr>
            <a:normAutofit/>
          </a:bodyPr>
          <a:lstStyle>
            <a:lvl1pPr marL="0" indent="0" algn="l">
              <a:buNone/>
              <a:defRPr sz="2200" b="0" i="1">
                <a:solidFill>
                  <a:schemeClr val="bg2">
                    <a:lumMod val="50000"/>
                  </a:schemeClr>
                </a:solidFill>
                <a:latin typeface="Montserrat" pitchFamily="2" charset="77"/>
              </a:defRPr>
            </a:lvl1pPr>
          </a:lstStyle>
          <a:p>
            <a:pPr lvl="0"/>
            <a:r>
              <a:rPr lang="en-US" dirty="0"/>
              <a:t>Title</a:t>
            </a:r>
          </a:p>
        </p:txBody>
      </p:sp>
      <p:sp>
        <p:nvSpPr>
          <p:cNvPr id="14" name="Text Placeholder 25">
            <a:extLst>
              <a:ext uri="{FF2B5EF4-FFF2-40B4-BE49-F238E27FC236}">
                <a16:creationId xmlns:a16="http://schemas.microsoft.com/office/drawing/2014/main" id="{64FD462F-4C92-254A-90BD-7CA094463797}"/>
              </a:ext>
            </a:extLst>
          </p:cNvPr>
          <p:cNvSpPr>
            <a:spLocks noGrp="1"/>
          </p:cNvSpPr>
          <p:nvPr>
            <p:ph type="body" sz="quarter" idx="14" hasCustomPrompt="1"/>
          </p:nvPr>
        </p:nvSpPr>
        <p:spPr>
          <a:xfrm>
            <a:off x="716255" y="3658526"/>
            <a:ext cx="4404734" cy="482785"/>
          </a:xfrm>
          <a:prstGeom prst="rect">
            <a:avLst/>
          </a:prstGeom>
        </p:spPr>
        <p:txBody>
          <a:bodyPr>
            <a:normAutofit/>
          </a:bodyPr>
          <a:lstStyle>
            <a:lvl1pPr marL="0" indent="0" algn="l">
              <a:buNone/>
              <a:defRPr sz="2200" b="0" i="0">
                <a:solidFill>
                  <a:schemeClr val="bg2">
                    <a:lumMod val="50000"/>
                  </a:schemeClr>
                </a:solidFill>
                <a:latin typeface="Montserrat" pitchFamily="2" charset="77"/>
              </a:defRPr>
            </a:lvl1pPr>
          </a:lstStyle>
          <a:p>
            <a:pPr lvl="0"/>
            <a:r>
              <a:rPr lang="en-US" dirty="0"/>
              <a:t>Company Name</a:t>
            </a:r>
          </a:p>
        </p:txBody>
      </p:sp>
      <p:sp>
        <p:nvSpPr>
          <p:cNvPr id="17" name="TextBox 16">
            <a:extLst>
              <a:ext uri="{FF2B5EF4-FFF2-40B4-BE49-F238E27FC236}">
                <a16:creationId xmlns:a16="http://schemas.microsoft.com/office/drawing/2014/main" id="{C9B89626-D327-DC45-945F-AADA35160092}"/>
              </a:ext>
            </a:extLst>
          </p:cNvPr>
          <p:cNvSpPr txBox="1"/>
          <p:nvPr userDrawn="1"/>
        </p:nvSpPr>
        <p:spPr>
          <a:xfrm>
            <a:off x="716255" y="2145609"/>
            <a:ext cx="8261535" cy="717119"/>
          </a:xfrm>
          <a:prstGeom prst="rect">
            <a:avLst/>
          </a:prstGeom>
          <a:noFill/>
        </p:spPr>
        <p:txBody>
          <a:bodyPr wrap="square" rtlCol="0">
            <a:spAutoFit/>
          </a:bodyPr>
          <a:lstStyle/>
          <a:p>
            <a:pPr marL="0" marR="0" lvl="0" indent="0" algn="l" defTabSz="514333" rtl="0" eaLnBrk="1" fontAlgn="auto" latinLnBrk="0" hangingPunct="1">
              <a:lnSpc>
                <a:spcPct val="100000"/>
              </a:lnSpc>
              <a:spcBef>
                <a:spcPts val="0"/>
              </a:spcBef>
              <a:spcAft>
                <a:spcPts val="0"/>
              </a:spcAft>
              <a:buClrTx/>
              <a:buSzTx/>
              <a:buFontTx/>
              <a:buNone/>
              <a:tabLst/>
              <a:defRPr/>
            </a:pPr>
            <a:r>
              <a:rPr lang="en-US" sz="3300" b="1" i="0" dirty="0">
                <a:solidFill>
                  <a:srgbClr val="2A347A"/>
                </a:solidFill>
                <a:latin typeface="Georgia" panose="02040502050405020303" pitchFamily="18" charset="0"/>
              </a:rPr>
              <a:t>Moderator/Speaker</a:t>
            </a:r>
          </a:p>
          <a:p>
            <a:endParaRPr lang="en-US" sz="760" dirty="0"/>
          </a:p>
        </p:txBody>
      </p:sp>
      <p:pic>
        <p:nvPicPr>
          <p:cNvPr id="4" name="Picture 3" descr="A black and white flag&#10;&#10;Description automatically generated with medium confidence">
            <a:extLst>
              <a:ext uri="{FF2B5EF4-FFF2-40B4-BE49-F238E27FC236}">
                <a16:creationId xmlns:a16="http://schemas.microsoft.com/office/drawing/2014/main" id="{14E1C854-13C9-AC1D-B0CA-B4D69611B73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56212" y="6353358"/>
            <a:ext cx="554590" cy="337295"/>
          </a:xfrm>
          <a:prstGeom prst="rect">
            <a:avLst/>
          </a:prstGeom>
        </p:spPr>
      </p:pic>
      <p:sp>
        <p:nvSpPr>
          <p:cNvPr id="2" name="Rectangle 1">
            <a:extLst>
              <a:ext uri="{FF2B5EF4-FFF2-40B4-BE49-F238E27FC236}">
                <a16:creationId xmlns:a16="http://schemas.microsoft.com/office/drawing/2014/main" id="{F97A9FD1-86AE-20C1-A299-028289A27A62}"/>
              </a:ext>
            </a:extLst>
          </p:cNvPr>
          <p:cNvSpPr/>
          <p:nvPr userDrawn="1"/>
        </p:nvSpPr>
        <p:spPr>
          <a:xfrm>
            <a:off x="-213246" y="-139883"/>
            <a:ext cx="5334235" cy="482785"/>
          </a:xfrm>
          <a:prstGeom prst="rect">
            <a:avLst/>
          </a:prstGeom>
          <a:solidFill>
            <a:srgbClr val="2A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12A64D8-64B0-B0F3-209F-8916EAD82288}"/>
              </a:ext>
            </a:extLst>
          </p:cNvPr>
          <p:cNvSpPr/>
          <p:nvPr userDrawn="1"/>
        </p:nvSpPr>
        <p:spPr>
          <a:xfrm>
            <a:off x="-213246" y="6530173"/>
            <a:ext cx="5334235" cy="482785"/>
          </a:xfrm>
          <a:prstGeom prst="rect">
            <a:avLst/>
          </a:prstGeom>
          <a:solidFill>
            <a:srgbClr val="2A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BC12C2B-ECB8-4B22-97D5-7C2AFDFC5A2B}"/>
              </a:ext>
            </a:extLst>
          </p:cNvPr>
          <p:cNvSpPr/>
          <p:nvPr userDrawn="1"/>
        </p:nvSpPr>
        <p:spPr>
          <a:xfrm rot="5400000">
            <a:off x="-3367960" y="3154711"/>
            <a:ext cx="6864020" cy="554591"/>
          </a:xfrm>
          <a:prstGeom prst="rect">
            <a:avLst/>
          </a:prstGeom>
          <a:solidFill>
            <a:srgbClr val="2A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C97671-F8D3-6A31-34FC-099CF6462A5C}"/>
              </a:ext>
            </a:extLst>
          </p:cNvPr>
          <p:cNvSpPr/>
          <p:nvPr userDrawn="1"/>
        </p:nvSpPr>
        <p:spPr>
          <a:xfrm rot="5400000">
            <a:off x="5652401" y="3154712"/>
            <a:ext cx="6864020" cy="554590"/>
          </a:xfrm>
          <a:prstGeom prst="rect">
            <a:avLst/>
          </a:prstGeom>
          <a:solidFill>
            <a:srgbClr val="BA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A347A"/>
              </a:solidFill>
            </a:endParaRPr>
          </a:p>
        </p:txBody>
      </p:sp>
      <p:sp>
        <p:nvSpPr>
          <p:cNvPr id="19" name="Rectangle 18">
            <a:extLst>
              <a:ext uri="{FF2B5EF4-FFF2-40B4-BE49-F238E27FC236}">
                <a16:creationId xmlns:a16="http://schemas.microsoft.com/office/drawing/2014/main" id="{4A97408F-5B4E-3DF8-64EB-00ED99A329F4}"/>
              </a:ext>
            </a:extLst>
          </p:cNvPr>
          <p:cNvSpPr/>
          <p:nvPr userDrawn="1"/>
        </p:nvSpPr>
        <p:spPr>
          <a:xfrm>
            <a:off x="5304223" y="2444150"/>
            <a:ext cx="3844241" cy="109254"/>
          </a:xfrm>
          <a:prstGeom prst="rect">
            <a:avLst/>
          </a:prstGeom>
          <a:solidFill>
            <a:srgbClr val="2A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87398A09-2ECE-B142-947F-1DC88C72373A}"/>
              </a:ext>
            </a:extLst>
          </p:cNvPr>
          <p:cNvSpPr>
            <a:spLocks noGrp="1"/>
          </p:cNvSpPr>
          <p:nvPr>
            <p:ph type="pic" sz="quarter" idx="15"/>
          </p:nvPr>
        </p:nvSpPr>
        <p:spPr>
          <a:xfrm>
            <a:off x="5841706" y="1579674"/>
            <a:ext cx="2586038" cy="3698651"/>
          </a:xfrm>
          <a:prstGeom prst="rect">
            <a:avLst/>
          </a:prstGeom>
          <a:solidFill>
            <a:schemeClr val="bg1">
              <a:lumMod val="85000"/>
            </a:schemeClr>
          </a:solidFill>
        </p:spPr>
        <p:txBody>
          <a:bodyPr>
            <a:normAutofit/>
          </a:bodyPr>
          <a:lstStyle>
            <a:lvl1pPr marL="0" indent="0" algn="ctr">
              <a:buNone/>
              <a:defRPr sz="1500" i="1">
                <a:latin typeface="Montserrat" pitchFamily="2" charset="77"/>
              </a:defRPr>
            </a:lvl1pPr>
          </a:lstStyle>
          <a:p>
            <a:endParaRPr lang="en-US" dirty="0"/>
          </a:p>
          <a:p>
            <a:endParaRPr lang="en-US" dirty="0"/>
          </a:p>
          <a:p>
            <a:endParaRPr lang="en-US" dirty="0"/>
          </a:p>
          <a:p>
            <a:endParaRPr lang="en-US" dirty="0"/>
          </a:p>
          <a:p>
            <a:r>
              <a:rPr lang="en-US" dirty="0"/>
              <a:t>CLICK ICON TO</a:t>
            </a:r>
            <a:br>
              <a:rPr lang="en-US" dirty="0"/>
            </a:br>
            <a:r>
              <a:rPr lang="en-US" dirty="0"/>
              <a:t>ADD PHOTO</a:t>
            </a:r>
          </a:p>
        </p:txBody>
      </p:sp>
      <p:sp>
        <p:nvSpPr>
          <p:cNvPr id="21" name="Rectangle 20">
            <a:extLst>
              <a:ext uri="{FF2B5EF4-FFF2-40B4-BE49-F238E27FC236}">
                <a16:creationId xmlns:a16="http://schemas.microsoft.com/office/drawing/2014/main" id="{EB8D3D0F-D0AA-F405-58CF-930618B0B24F}"/>
              </a:ext>
            </a:extLst>
          </p:cNvPr>
          <p:cNvSpPr/>
          <p:nvPr userDrawn="1"/>
        </p:nvSpPr>
        <p:spPr>
          <a:xfrm>
            <a:off x="5066665" y="-139883"/>
            <a:ext cx="4295042" cy="482785"/>
          </a:xfrm>
          <a:prstGeom prst="rect">
            <a:avLst/>
          </a:prstGeom>
          <a:solidFill>
            <a:srgbClr val="BA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B0D3826-DA99-632E-FAEB-41DA53D771E1}"/>
              </a:ext>
            </a:extLst>
          </p:cNvPr>
          <p:cNvSpPr/>
          <p:nvPr userDrawn="1"/>
        </p:nvSpPr>
        <p:spPr>
          <a:xfrm>
            <a:off x="5092861" y="6530173"/>
            <a:ext cx="4268846" cy="482785"/>
          </a:xfrm>
          <a:prstGeom prst="rect">
            <a:avLst/>
          </a:prstGeom>
          <a:solidFill>
            <a:srgbClr val="BA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54E21E7-B0F4-322A-4D0D-3029F8EC7928}"/>
              </a:ext>
            </a:extLst>
          </p:cNvPr>
          <p:cNvSpPr txBox="1"/>
          <p:nvPr userDrawn="1"/>
        </p:nvSpPr>
        <p:spPr>
          <a:xfrm>
            <a:off x="341346" y="6194910"/>
            <a:ext cx="8465769" cy="230832"/>
          </a:xfrm>
          <a:prstGeom prst="rect">
            <a:avLst/>
          </a:prstGeom>
          <a:noFill/>
        </p:spPr>
        <p:txBody>
          <a:bodyPr wrap="square" rtlCol="0">
            <a:spAutoFit/>
          </a:bodyPr>
          <a:lstStyle/>
          <a:p>
            <a:pPr algn="ctr"/>
            <a:r>
              <a:rPr lang="en-US" sz="900" b="1" i="0" spc="300" dirty="0">
                <a:solidFill>
                  <a:srgbClr val="BABCBE"/>
                </a:solidFill>
                <a:latin typeface="Montserrat" pitchFamily="2" charset="77"/>
                <a:ea typeface="Open Sans Light" panose="020B0306030504020204" pitchFamily="34" charset="0"/>
                <a:cs typeface="Open Sans Light" panose="020B0306030504020204" pitchFamily="34" charset="0"/>
              </a:rPr>
              <a:t>2023 ALASKA REGIONAL CONFERENCE  |  JUNE 12-14  |  ANCHORAGE, AK  </a:t>
            </a:r>
          </a:p>
        </p:txBody>
      </p:sp>
    </p:spTree>
    <p:extLst>
      <p:ext uri="{BB962C8B-B14F-4D97-AF65-F5344CB8AC3E}">
        <p14:creationId xmlns:p14="http://schemas.microsoft.com/office/powerpoint/2010/main" val="1000259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3 AK - Mod/Speaker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30981BC-20C7-A73F-5C5E-5260D4764642}"/>
              </a:ext>
            </a:extLst>
          </p:cNvPr>
          <p:cNvSpPr/>
          <p:nvPr userDrawn="1"/>
        </p:nvSpPr>
        <p:spPr>
          <a:xfrm>
            <a:off x="3981691" y="0"/>
            <a:ext cx="5162309" cy="6858000"/>
          </a:xfrm>
          <a:prstGeom prst="rect">
            <a:avLst/>
          </a:prstGeom>
          <a:solidFill>
            <a:srgbClr val="BA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25">
            <a:extLst>
              <a:ext uri="{FF2B5EF4-FFF2-40B4-BE49-F238E27FC236}">
                <a16:creationId xmlns:a16="http://schemas.microsoft.com/office/drawing/2014/main" id="{02F6E48C-BBD9-D76E-0868-9F813CC71734}"/>
              </a:ext>
            </a:extLst>
          </p:cNvPr>
          <p:cNvSpPr>
            <a:spLocks noGrp="1"/>
          </p:cNvSpPr>
          <p:nvPr>
            <p:ph type="body" sz="quarter" idx="12" hasCustomPrompt="1"/>
          </p:nvPr>
        </p:nvSpPr>
        <p:spPr>
          <a:xfrm>
            <a:off x="4309696" y="1974134"/>
            <a:ext cx="4404737" cy="482785"/>
          </a:xfrm>
          <a:prstGeom prst="rect">
            <a:avLst/>
          </a:prstGeom>
        </p:spPr>
        <p:txBody>
          <a:bodyPr>
            <a:normAutofit/>
          </a:bodyPr>
          <a:lstStyle>
            <a:lvl1pPr marL="0" indent="0" algn="l">
              <a:buNone/>
              <a:defRPr sz="2500" b="1" i="0">
                <a:solidFill>
                  <a:schemeClr val="bg1">
                    <a:alpha val="99000"/>
                  </a:schemeClr>
                </a:solidFill>
                <a:latin typeface="Montserrat" pitchFamily="2" charset="77"/>
              </a:defRPr>
            </a:lvl1pPr>
          </a:lstStyle>
          <a:p>
            <a:pPr lvl="0"/>
            <a:r>
              <a:rPr lang="en-US" dirty="0"/>
              <a:t>Name</a:t>
            </a:r>
          </a:p>
        </p:txBody>
      </p:sp>
      <p:sp>
        <p:nvSpPr>
          <p:cNvPr id="5" name="Text Placeholder 25">
            <a:extLst>
              <a:ext uri="{FF2B5EF4-FFF2-40B4-BE49-F238E27FC236}">
                <a16:creationId xmlns:a16="http://schemas.microsoft.com/office/drawing/2014/main" id="{3A4B3E77-BAF5-58B0-4E14-FB80744F8B99}"/>
              </a:ext>
            </a:extLst>
          </p:cNvPr>
          <p:cNvSpPr>
            <a:spLocks noGrp="1"/>
          </p:cNvSpPr>
          <p:nvPr>
            <p:ph type="body" sz="quarter" idx="13" hasCustomPrompt="1"/>
          </p:nvPr>
        </p:nvSpPr>
        <p:spPr>
          <a:xfrm>
            <a:off x="4309695" y="2401801"/>
            <a:ext cx="4404734" cy="482785"/>
          </a:xfrm>
          <a:prstGeom prst="rect">
            <a:avLst/>
          </a:prstGeom>
          <a:ln>
            <a:noFill/>
          </a:ln>
        </p:spPr>
        <p:txBody>
          <a:bodyPr>
            <a:normAutofit/>
          </a:bodyPr>
          <a:lstStyle>
            <a:lvl1pPr marL="0" indent="0" algn="l">
              <a:buNone/>
              <a:defRPr sz="2200" b="0" i="1">
                <a:solidFill>
                  <a:schemeClr val="bg1"/>
                </a:solidFill>
                <a:latin typeface="Montserrat" pitchFamily="2" charset="77"/>
              </a:defRPr>
            </a:lvl1pPr>
          </a:lstStyle>
          <a:p>
            <a:pPr lvl="0"/>
            <a:r>
              <a:rPr lang="en-US" dirty="0"/>
              <a:t>Title</a:t>
            </a:r>
          </a:p>
        </p:txBody>
      </p:sp>
      <p:sp>
        <p:nvSpPr>
          <p:cNvPr id="6" name="Text Placeholder 25">
            <a:extLst>
              <a:ext uri="{FF2B5EF4-FFF2-40B4-BE49-F238E27FC236}">
                <a16:creationId xmlns:a16="http://schemas.microsoft.com/office/drawing/2014/main" id="{29147DF9-DDCA-0362-332E-4289F4CF656B}"/>
              </a:ext>
            </a:extLst>
          </p:cNvPr>
          <p:cNvSpPr>
            <a:spLocks noGrp="1"/>
          </p:cNvSpPr>
          <p:nvPr>
            <p:ph type="body" sz="quarter" idx="14" hasCustomPrompt="1"/>
          </p:nvPr>
        </p:nvSpPr>
        <p:spPr>
          <a:xfrm>
            <a:off x="4309695" y="2786563"/>
            <a:ext cx="4404734" cy="482785"/>
          </a:xfrm>
          <a:prstGeom prst="rect">
            <a:avLst/>
          </a:prstGeom>
        </p:spPr>
        <p:txBody>
          <a:bodyPr>
            <a:normAutofit/>
          </a:bodyPr>
          <a:lstStyle>
            <a:lvl1pPr marL="0" indent="0" algn="l">
              <a:buNone/>
              <a:defRPr sz="2200" b="0" i="0">
                <a:solidFill>
                  <a:schemeClr val="bg1"/>
                </a:solidFill>
                <a:latin typeface="Montserrat" pitchFamily="2" charset="77"/>
              </a:defRPr>
            </a:lvl1pPr>
          </a:lstStyle>
          <a:p>
            <a:pPr lvl="0"/>
            <a:r>
              <a:rPr lang="en-US" dirty="0"/>
              <a:t>Company Name</a:t>
            </a:r>
          </a:p>
        </p:txBody>
      </p:sp>
      <p:sp>
        <p:nvSpPr>
          <p:cNvPr id="7" name="TextBox 6">
            <a:extLst>
              <a:ext uri="{FF2B5EF4-FFF2-40B4-BE49-F238E27FC236}">
                <a16:creationId xmlns:a16="http://schemas.microsoft.com/office/drawing/2014/main" id="{A4AFFB2E-5B20-D3D2-963E-3B0614CBB219}"/>
              </a:ext>
            </a:extLst>
          </p:cNvPr>
          <p:cNvSpPr txBox="1"/>
          <p:nvPr userDrawn="1"/>
        </p:nvSpPr>
        <p:spPr>
          <a:xfrm>
            <a:off x="465123" y="1231968"/>
            <a:ext cx="3352565" cy="1224951"/>
          </a:xfrm>
          <a:prstGeom prst="rect">
            <a:avLst/>
          </a:prstGeom>
          <a:noFill/>
        </p:spPr>
        <p:txBody>
          <a:bodyPr wrap="square" rtlCol="0">
            <a:spAutoFit/>
          </a:bodyPr>
          <a:lstStyle/>
          <a:p>
            <a:pPr marL="0" marR="0" lvl="0" indent="0" algn="l" defTabSz="514333" rtl="0" eaLnBrk="1" fontAlgn="auto" latinLnBrk="0" hangingPunct="1">
              <a:lnSpc>
                <a:spcPct val="100000"/>
              </a:lnSpc>
              <a:spcBef>
                <a:spcPts val="0"/>
              </a:spcBef>
              <a:spcAft>
                <a:spcPts val="0"/>
              </a:spcAft>
              <a:buClrTx/>
              <a:buSzTx/>
              <a:buFontTx/>
              <a:buNone/>
              <a:tabLst/>
              <a:defRPr/>
            </a:pPr>
            <a:r>
              <a:rPr lang="en-US" sz="3300" b="1" i="0" dirty="0">
                <a:solidFill>
                  <a:srgbClr val="2A347A"/>
                </a:solidFill>
                <a:latin typeface="Georgia" panose="02040502050405020303" pitchFamily="18" charset="0"/>
              </a:rPr>
              <a:t>Moderator </a:t>
            </a:r>
          </a:p>
          <a:p>
            <a:pPr marL="0" marR="0" lvl="0" indent="0" algn="l" defTabSz="514333" rtl="0" eaLnBrk="1" fontAlgn="auto" latinLnBrk="0" hangingPunct="1">
              <a:lnSpc>
                <a:spcPct val="100000"/>
              </a:lnSpc>
              <a:spcBef>
                <a:spcPts val="0"/>
              </a:spcBef>
              <a:spcAft>
                <a:spcPts val="0"/>
              </a:spcAft>
              <a:buClrTx/>
              <a:buSzTx/>
              <a:buFontTx/>
              <a:buNone/>
              <a:tabLst/>
              <a:defRPr/>
            </a:pPr>
            <a:r>
              <a:rPr lang="en-US" sz="3300" b="1" i="0" dirty="0">
                <a:solidFill>
                  <a:srgbClr val="2A347A"/>
                </a:solidFill>
                <a:latin typeface="Georgia" panose="02040502050405020303" pitchFamily="18" charset="0"/>
              </a:rPr>
              <a:t>/ Speaker</a:t>
            </a:r>
          </a:p>
          <a:p>
            <a:endParaRPr lang="en-US" sz="760" dirty="0"/>
          </a:p>
        </p:txBody>
      </p:sp>
      <p:sp>
        <p:nvSpPr>
          <p:cNvPr id="9" name="Rectangle 8">
            <a:extLst>
              <a:ext uri="{FF2B5EF4-FFF2-40B4-BE49-F238E27FC236}">
                <a16:creationId xmlns:a16="http://schemas.microsoft.com/office/drawing/2014/main" id="{9450FF29-D574-A86C-E203-1091110EE1F2}"/>
              </a:ext>
            </a:extLst>
          </p:cNvPr>
          <p:cNvSpPr/>
          <p:nvPr userDrawn="1"/>
        </p:nvSpPr>
        <p:spPr>
          <a:xfrm>
            <a:off x="3044770" y="1535236"/>
            <a:ext cx="6099229" cy="109254"/>
          </a:xfrm>
          <a:prstGeom prst="rect">
            <a:avLst/>
          </a:prstGeom>
          <a:solidFill>
            <a:srgbClr val="2A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2">
            <a:extLst>
              <a:ext uri="{FF2B5EF4-FFF2-40B4-BE49-F238E27FC236}">
                <a16:creationId xmlns:a16="http://schemas.microsoft.com/office/drawing/2014/main" id="{672F7F32-AA98-5666-9196-7B4D377A766A}"/>
              </a:ext>
            </a:extLst>
          </p:cNvPr>
          <p:cNvSpPr>
            <a:spLocks noGrp="1"/>
          </p:cNvSpPr>
          <p:nvPr>
            <p:ph type="pic" sz="quarter" idx="16"/>
          </p:nvPr>
        </p:nvSpPr>
        <p:spPr>
          <a:xfrm>
            <a:off x="473337" y="2456919"/>
            <a:ext cx="2571433" cy="2584862"/>
          </a:xfrm>
          <a:prstGeom prst="rect">
            <a:avLst/>
          </a:prstGeom>
          <a:solidFill>
            <a:schemeClr val="bg1">
              <a:lumMod val="85000"/>
            </a:schemeClr>
          </a:solidFill>
        </p:spPr>
        <p:txBody>
          <a:bodyPr>
            <a:normAutofit/>
          </a:bodyPr>
          <a:lstStyle>
            <a:lvl1pPr marL="0" indent="0" algn="ctr">
              <a:buNone/>
              <a:defRPr sz="1500" i="1">
                <a:latin typeface="Montserrat" pitchFamily="2" charset="77"/>
              </a:defRPr>
            </a:lvl1pPr>
          </a:lstStyle>
          <a:p>
            <a:endParaRPr lang="en-US" dirty="0"/>
          </a:p>
          <a:p>
            <a:endParaRPr lang="en-US" dirty="0"/>
          </a:p>
          <a:p>
            <a:endParaRPr lang="en-US" dirty="0"/>
          </a:p>
          <a:p>
            <a:endParaRPr lang="en-US" dirty="0"/>
          </a:p>
          <a:p>
            <a:r>
              <a:rPr lang="en-US" dirty="0"/>
              <a:t>CLICK ICON TO</a:t>
            </a:r>
            <a:br>
              <a:rPr lang="en-US" dirty="0"/>
            </a:br>
            <a:r>
              <a:rPr lang="en-US" dirty="0"/>
              <a:t>ADD PHOTO</a:t>
            </a:r>
          </a:p>
        </p:txBody>
      </p:sp>
      <p:sp>
        <p:nvSpPr>
          <p:cNvPr id="12" name="TextBox 11">
            <a:extLst>
              <a:ext uri="{FF2B5EF4-FFF2-40B4-BE49-F238E27FC236}">
                <a16:creationId xmlns:a16="http://schemas.microsoft.com/office/drawing/2014/main" id="{5DA6EB76-ADAF-EC75-4895-DCC95CC93913}"/>
              </a:ext>
            </a:extLst>
          </p:cNvPr>
          <p:cNvSpPr txBox="1"/>
          <p:nvPr userDrawn="1"/>
        </p:nvSpPr>
        <p:spPr>
          <a:xfrm>
            <a:off x="3981690" y="6522005"/>
            <a:ext cx="5162309" cy="230832"/>
          </a:xfrm>
          <a:prstGeom prst="rect">
            <a:avLst/>
          </a:prstGeom>
          <a:noFill/>
        </p:spPr>
        <p:txBody>
          <a:bodyPr wrap="square" rtlCol="0">
            <a:spAutoFit/>
          </a:bodyPr>
          <a:lstStyle/>
          <a:p>
            <a:pPr algn="ctr"/>
            <a:r>
              <a:rPr lang="en-US" sz="900" b="1" i="0" spc="300" dirty="0">
                <a:solidFill>
                  <a:srgbClr val="2A347A"/>
                </a:solidFill>
                <a:latin typeface="Montserrat" pitchFamily="2" charset="77"/>
                <a:ea typeface="Open Sans Light" panose="020B0306030504020204" pitchFamily="34" charset="0"/>
                <a:cs typeface="Open Sans Light" panose="020B0306030504020204" pitchFamily="34" charset="0"/>
              </a:rPr>
              <a:t>2023 ALASKA REGIONAL CONFERENCE</a:t>
            </a:r>
          </a:p>
        </p:txBody>
      </p:sp>
    </p:spTree>
    <p:extLst>
      <p:ext uri="{BB962C8B-B14F-4D97-AF65-F5344CB8AC3E}">
        <p14:creationId xmlns:p14="http://schemas.microsoft.com/office/powerpoint/2010/main" val="269326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3 AK - Content Slide -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A14DC3-927C-CB4B-BF35-E776D310DC33}"/>
              </a:ext>
            </a:extLst>
          </p:cNvPr>
          <p:cNvSpPr/>
          <p:nvPr userDrawn="1"/>
        </p:nvSpPr>
        <p:spPr>
          <a:xfrm>
            <a:off x="-213246" y="-139883"/>
            <a:ext cx="9574952" cy="482785"/>
          </a:xfrm>
          <a:prstGeom prst="rect">
            <a:avLst/>
          </a:prstGeom>
          <a:solidFill>
            <a:srgbClr val="BA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614510B-C120-1A85-B102-93F3683CA4B2}"/>
              </a:ext>
            </a:extLst>
          </p:cNvPr>
          <p:cNvSpPr/>
          <p:nvPr userDrawn="1"/>
        </p:nvSpPr>
        <p:spPr>
          <a:xfrm>
            <a:off x="-213246" y="6530173"/>
            <a:ext cx="9574952" cy="482785"/>
          </a:xfrm>
          <a:prstGeom prst="rect">
            <a:avLst/>
          </a:prstGeom>
          <a:solidFill>
            <a:srgbClr val="2A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CAF3AA3-F1CE-10E9-6F95-1B8B9FAB6ADF}"/>
              </a:ext>
            </a:extLst>
          </p:cNvPr>
          <p:cNvSpPr/>
          <p:nvPr userDrawn="1"/>
        </p:nvSpPr>
        <p:spPr>
          <a:xfrm rot="5400000">
            <a:off x="-3513700" y="3157915"/>
            <a:ext cx="7155496" cy="554591"/>
          </a:xfrm>
          <a:prstGeom prst="rect">
            <a:avLst/>
          </a:prstGeom>
          <a:solidFill>
            <a:srgbClr val="2A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21C3DC7-3AFE-182C-B8C1-CA1C6C3E2AEC}"/>
              </a:ext>
            </a:extLst>
          </p:cNvPr>
          <p:cNvSpPr/>
          <p:nvPr userDrawn="1"/>
        </p:nvSpPr>
        <p:spPr>
          <a:xfrm rot="5400000">
            <a:off x="5506662" y="3157917"/>
            <a:ext cx="7155497" cy="554590"/>
          </a:xfrm>
          <a:prstGeom prst="rect">
            <a:avLst/>
          </a:prstGeom>
          <a:solidFill>
            <a:srgbClr val="2A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A347A"/>
              </a:solidFill>
            </a:endParaRPr>
          </a:p>
        </p:txBody>
      </p:sp>
      <p:sp>
        <p:nvSpPr>
          <p:cNvPr id="26" name="Text Placeholder 25">
            <a:extLst>
              <a:ext uri="{FF2B5EF4-FFF2-40B4-BE49-F238E27FC236}">
                <a16:creationId xmlns:a16="http://schemas.microsoft.com/office/drawing/2014/main" id="{5B6BEAC3-624D-6E40-ACC3-F9374FFA6E14}"/>
              </a:ext>
            </a:extLst>
          </p:cNvPr>
          <p:cNvSpPr>
            <a:spLocks noGrp="1"/>
          </p:cNvSpPr>
          <p:nvPr>
            <p:ph type="body" sz="quarter" idx="11" hasCustomPrompt="1"/>
          </p:nvPr>
        </p:nvSpPr>
        <p:spPr>
          <a:xfrm>
            <a:off x="814681" y="1435101"/>
            <a:ext cx="7510179" cy="4605566"/>
          </a:xfrm>
          <a:prstGeom prst="rect">
            <a:avLst/>
          </a:prstGeom>
        </p:spPr>
        <p:txBody>
          <a:bodyPr>
            <a:normAutofit/>
          </a:bodyPr>
          <a:lstStyle>
            <a:lvl1pPr marL="342900" indent="-342900">
              <a:buFont typeface="Arial" panose="020B0604020202020204" pitchFamily="34" charset="0"/>
              <a:buChar char="•"/>
              <a:defRPr sz="2000" b="0" i="0">
                <a:solidFill>
                  <a:schemeClr val="bg2">
                    <a:lumMod val="50000"/>
                  </a:schemeClr>
                </a:solidFill>
                <a:latin typeface="Montserrat" pitchFamily="2" charset="77"/>
              </a:defRPr>
            </a:lvl1pPr>
          </a:lstStyle>
          <a:p>
            <a:pPr lvl="0"/>
            <a:r>
              <a:rPr lang="en-US" dirty="0"/>
              <a:t>Content Here</a:t>
            </a:r>
          </a:p>
        </p:txBody>
      </p:sp>
      <p:sp>
        <p:nvSpPr>
          <p:cNvPr id="8" name="Rectangle 7">
            <a:extLst>
              <a:ext uri="{FF2B5EF4-FFF2-40B4-BE49-F238E27FC236}">
                <a16:creationId xmlns:a16="http://schemas.microsoft.com/office/drawing/2014/main" id="{17C6A671-31E1-65B5-E9DA-11220E14D165}"/>
              </a:ext>
            </a:extLst>
          </p:cNvPr>
          <p:cNvSpPr/>
          <p:nvPr userDrawn="1"/>
        </p:nvSpPr>
        <p:spPr>
          <a:xfrm rot="5400000">
            <a:off x="-1727930" y="1372145"/>
            <a:ext cx="3583957" cy="554591"/>
          </a:xfrm>
          <a:prstGeom prst="rect">
            <a:avLst/>
          </a:prstGeom>
          <a:solidFill>
            <a:srgbClr val="BA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5763417-8149-6492-11AD-C84D7A9D34CD}"/>
              </a:ext>
            </a:extLst>
          </p:cNvPr>
          <p:cNvSpPr/>
          <p:nvPr userDrawn="1"/>
        </p:nvSpPr>
        <p:spPr>
          <a:xfrm rot="5400000">
            <a:off x="7292432" y="1372148"/>
            <a:ext cx="3583958" cy="554590"/>
          </a:xfrm>
          <a:prstGeom prst="rect">
            <a:avLst/>
          </a:prstGeom>
          <a:solidFill>
            <a:srgbClr val="BA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A347A"/>
              </a:solidFill>
            </a:endParaRPr>
          </a:p>
        </p:txBody>
      </p:sp>
      <p:sp>
        <p:nvSpPr>
          <p:cNvPr id="17" name="Text Placeholder 15">
            <a:extLst>
              <a:ext uri="{FF2B5EF4-FFF2-40B4-BE49-F238E27FC236}">
                <a16:creationId xmlns:a16="http://schemas.microsoft.com/office/drawing/2014/main" id="{F25AED0A-D480-053D-F1C1-A60BD2D6DC49}"/>
              </a:ext>
            </a:extLst>
          </p:cNvPr>
          <p:cNvSpPr>
            <a:spLocks noGrp="1"/>
          </p:cNvSpPr>
          <p:nvPr>
            <p:ph type="body" sz="quarter" idx="10" hasCustomPrompt="1"/>
          </p:nvPr>
        </p:nvSpPr>
        <p:spPr>
          <a:xfrm>
            <a:off x="823599" y="832408"/>
            <a:ext cx="7510180" cy="465691"/>
          </a:xfrm>
          <a:prstGeom prst="rect">
            <a:avLst/>
          </a:prstGeom>
        </p:spPr>
        <p:txBody>
          <a:bodyPr>
            <a:noAutofit/>
          </a:bodyPr>
          <a:lstStyle>
            <a:lvl1pPr marL="0" indent="0" algn="l">
              <a:buNone/>
              <a:defRPr sz="3300" b="1">
                <a:solidFill>
                  <a:srgbClr val="2A347A"/>
                </a:solidFill>
                <a:latin typeface="Georgia" panose="02040502050405020303" pitchFamily="18" charset="0"/>
                <a:ea typeface="Verdana" panose="020B0604030504040204" pitchFamily="34" charset="0"/>
                <a:cs typeface="Calibri" panose="020F0502020204030204" pitchFamily="34" charset="0"/>
              </a:defRPr>
            </a:lvl1pPr>
          </a:lstStyle>
          <a:p>
            <a:pPr lvl="0"/>
            <a:r>
              <a:rPr lang="en-US" dirty="0"/>
              <a:t>Presentation Title</a:t>
            </a:r>
          </a:p>
        </p:txBody>
      </p:sp>
      <p:sp>
        <p:nvSpPr>
          <p:cNvPr id="18" name="TextBox 17">
            <a:extLst>
              <a:ext uri="{FF2B5EF4-FFF2-40B4-BE49-F238E27FC236}">
                <a16:creationId xmlns:a16="http://schemas.microsoft.com/office/drawing/2014/main" id="{163909E5-316C-89CD-79E2-CA283CFDDE3E}"/>
              </a:ext>
            </a:extLst>
          </p:cNvPr>
          <p:cNvSpPr txBox="1"/>
          <p:nvPr userDrawn="1"/>
        </p:nvSpPr>
        <p:spPr>
          <a:xfrm>
            <a:off x="341346" y="6194910"/>
            <a:ext cx="8465769" cy="230832"/>
          </a:xfrm>
          <a:prstGeom prst="rect">
            <a:avLst/>
          </a:prstGeom>
          <a:noFill/>
        </p:spPr>
        <p:txBody>
          <a:bodyPr wrap="square" rtlCol="0">
            <a:spAutoFit/>
          </a:bodyPr>
          <a:lstStyle/>
          <a:p>
            <a:pPr algn="ctr"/>
            <a:r>
              <a:rPr lang="en-US" sz="900" b="1" i="0" spc="300" dirty="0">
                <a:solidFill>
                  <a:srgbClr val="BABCBE"/>
                </a:solidFill>
                <a:latin typeface="Montserrat" pitchFamily="2" charset="77"/>
                <a:ea typeface="Open Sans Light" panose="020B0306030504020204" pitchFamily="34" charset="0"/>
                <a:cs typeface="Open Sans Light" panose="020B0306030504020204" pitchFamily="34" charset="0"/>
              </a:rPr>
              <a:t>2023 ALASKA REGIONAL CONFERENCE  |  JUNE 12-14  |  ANCHORAGE, AK  </a:t>
            </a:r>
          </a:p>
        </p:txBody>
      </p:sp>
      <p:pic>
        <p:nvPicPr>
          <p:cNvPr id="7" name="Picture 6" descr="A black and white logo&#10;&#10;Description automatically generated with low confidence">
            <a:extLst>
              <a:ext uri="{FF2B5EF4-FFF2-40B4-BE49-F238E27FC236}">
                <a16:creationId xmlns:a16="http://schemas.microsoft.com/office/drawing/2014/main" id="{75374C50-D011-1A7E-DE1E-A1BD169BE1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29583" y="611899"/>
            <a:ext cx="1808370" cy="823199"/>
          </a:xfrm>
          <a:prstGeom prst="rect">
            <a:avLst/>
          </a:prstGeom>
        </p:spPr>
      </p:pic>
    </p:spTree>
    <p:extLst>
      <p:ext uri="{BB962C8B-B14F-4D97-AF65-F5344CB8AC3E}">
        <p14:creationId xmlns:p14="http://schemas.microsoft.com/office/powerpoint/2010/main" val="2799628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3 AK - Content Slide -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A14DC3-927C-CB4B-BF35-E776D310DC33}"/>
              </a:ext>
            </a:extLst>
          </p:cNvPr>
          <p:cNvSpPr/>
          <p:nvPr userDrawn="1"/>
        </p:nvSpPr>
        <p:spPr>
          <a:xfrm>
            <a:off x="465123" y="474899"/>
            <a:ext cx="8678877" cy="823199"/>
          </a:xfrm>
          <a:prstGeom prst="rect">
            <a:avLst/>
          </a:prstGeom>
          <a:solidFill>
            <a:srgbClr val="2A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5">
            <a:extLst>
              <a:ext uri="{FF2B5EF4-FFF2-40B4-BE49-F238E27FC236}">
                <a16:creationId xmlns:a16="http://schemas.microsoft.com/office/drawing/2014/main" id="{5B6BEAC3-624D-6E40-ACC3-F9374FFA6E14}"/>
              </a:ext>
            </a:extLst>
          </p:cNvPr>
          <p:cNvSpPr>
            <a:spLocks noGrp="1"/>
          </p:cNvSpPr>
          <p:nvPr>
            <p:ph type="body" sz="quarter" idx="11" hasCustomPrompt="1"/>
          </p:nvPr>
        </p:nvSpPr>
        <p:spPr>
          <a:xfrm>
            <a:off x="814681" y="1435101"/>
            <a:ext cx="7510179" cy="4703906"/>
          </a:xfrm>
          <a:prstGeom prst="rect">
            <a:avLst/>
          </a:prstGeom>
        </p:spPr>
        <p:txBody>
          <a:bodyPr>
            <a:normAutofit/>
          </a:bodyPr>
          <a:lstStyle>
            <a:lvl1pPr marL="342900" indent="-342900">
              <a:buFont typeface="Arial" panose="020B0604020202020204" pitchFamily="34" charset="0"/>
              <a:buChar char="•"/>
              <a:defRPr sz="2000" b="0" i="0">
                <a:solidFill>
                  <a:schemeClr val="bg2">
                    <a:lumMod val="50000"/>
                  </a:schemeClr>
                </a:solidFill>
                <a:latin typeface="Montserrat" pitchFamily="2" charset="77"/>
              </a:defRPr>
            </a:lvl1pPr>
          </a:lstStyle>
          <a:p>
            <a:pPr lvl="0"/>
            <a:r>
              <a:rPr lang="en-US" dirty="0"/>
              <a:t>Content Here</a:t>
            </a:r>
          </a:p>
        </p:txBody>
      </p:sp>
      <p:sp>
        <p:nvSpPr>
          <p:cNvPr id="17" name="Text Placeholder 15">
            <a:extLst>
              <a:ext uri="{FF2B5EF4-FFF2-40B4-BE49-F238E27FC236}">
                <a16:creationId xmlns:a16="http://schemas.microsoft.com/office/drawing/2014/main" id="{F25AED0A-D480-053D-F1C1-A60BD2D6DC49}"/>
              </a:ext>
            </a:extLst>
          </p:cNvPr>
          <p:cNvSpPr>
            <a:spLocks noGrp="1"/>
          </p:cNvSpPr>
          <p:nvPr>
            <p:ph type="body" sz="quarter" idx="10" hasCustomPrompt="1"/>
          </p:nvPr>
        </p:nvSpPr>
        <p:spPr>
          <a:xfrm>
            <a:off x="814680" y="649369"/>
            <a:ext cx="7510180" cy="465691"/>
          </a:xfrm>
          <a:prstGeom prst="rect">
            <a:avLst/>
          </a:prstGeom>
        </p:spPr>
        <p:txBody>
          <a:bodyPr>
            <a:noAutofit/>
          </a:bodyPr>
          <a:lstStyle>
            <a:lvl1pPr marL="0" indent="0" algn="l">
              <a:buNone/>
              <a:defRPr sz="3300" b="1">
                <a:solidFill>
                  <a:schemeClr val="bg1"/>
                </a:solidFill>
                <a:latin typeface="Georgia" panose="02040502050405020303" pitchFamily="18" charset="0"/>
                <a:ea typeface="Verdana" panose="020B0604030504040204" pitchFamily="34" charset="0"/>
                <a:cs typeface="Calibri" panose="020F0502020204030204" pitchFamily="34" charset="0"/>
              </a:defRPr>
            </a:lvl1pPr>
          </a:lstStyle>
          <a:p>
            <a:pPr lvl="0"/>
            <a:r>
              <a:rPr lang="en-US" dirty="0"/>
              <a:t>Presentation Title</a:t>
            </a:r>
          </a:p>
        </p:txBody>
      </p:sp>
      <p:sp>
        <p:nvSpPr>
          <p:cNvPr id="18" name="TextBox 17">
            <a:extLst>
              <a:ext uri="{FF2B5EF4-FFF2-40B4-BE49-F238E27FC236}">
                <a16:creationId xmlns:a16="http://schemas.microsoft.com/office/drawing/2014/main" id="{163909E5-316C-89CD-79E2-CA283CFDDE3E}"/>
              </a:ext>
            </a:extLst>
          </p:cNvPr>
          <p:cNvSpPr txBox="1"/>
          <p:nvPr userDrawn="1"/>
        </p:nvSpPr>
        <p:spPr>
          <a:xfrm>
            <a:off x="341346" y="6531433"/>
            <a:ext cx="8465769" cy="230832"/>
          </a:xfrm>
          <a:prstGeom prst="rect">
            <a:avLst/>
          </a:prstGeom>
          <a:noFill/>
        </p:spPr>
        <p:txBody>
          <a:bodyPr wrap="square" rtlCol="0">
            <a:spAutoFit/>
          </a:bodyPr>
          <a:lstStyle/>
          <a:p>
            <a:pPr algn="ctr"/>
            <a:r>
              <a:rPr lang="en-US" sz="900" b="1" i="0" spc="300" dirty="0">
                <a:solidFill>
                  <a:srgbClr val="BABCBE"/>
                </a:solidFill>
                <a:latin typeface="Montserrat" pitchFamily="2" charset="77"/>
                <a:ea typeface="Open Sans Light" panose="020B0306030504020204" pitchFamily="34" charset="0"/>
                <a:cs typeface="Open Sans Light" panose="020B0306030504020204" pitchFamily="34" charset="0"/>
              </a:rPr>
              <a:t>2023 ALASKA REGIONAL CONFERENCE  |  JUNE 12-14  |  ANCHORAGE, AK  </a:t>
            </a:r>
          </a:p>
        </p:txBody>
      </p:sp>
      <p:sp>
        <p:nvSpPr>
          <p:cNvPr id="13" name="Rectangle 12">
            <a:extLst>
              <a:ext uri="{FF2B5EF4-FFF2-40B4-BE49-F238E27FC236}">
                <a16:creationId xmlns:a16="http://schemas.microsoft.com/office/drawing/2014/main" id="{2098EAC0-0D71-CD4E-7DEE-43F0DAF43FF0}"/>
              </a:ext>
            </a:extLst>
          </p:cNvPr>
          <p:cNvSpPr/>
          <p:nvPr userDrawn="1"/>
        </p:nvSpPr>
        <p:spPr>
          <a:xfrm>
            <a:off x="0" y="6302293"/>
            <a:ext cx="9143999" cy="109254"/>
          </a:xfrm>
          <a:prstGeom prst="rect">
            <a:avLst/>
          </a:prstGeom>
          <a:solidFill>
            <a:srgbClr val="2A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83149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23 AK - Content Slide -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A14DC3-927C-CB4B-BF35-E776D310DC33}"/>
              </a:ext>
            </a:extLst>
          </p:cNvPr>
          <p:cNvSpPr/>
          <p:nvPr userDrawn="1"/>
        </p:nvSpPr>
        <p:spPr>
          <a:xfrm>
            <a:off x="465123" y="474899"/>
            <a:ext cx="8678877" cy="823199"/>
          </a:xfrm>
          <a:prstGeom prst="rect">
            <a:avLst/>
          </a:prstGeom>
          <a:solidFill>
            <a:srgbClr val="BA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Text Placeholder 25">
            <a:extLst>
              <a:ext uri="{FF2B5EF4-FFF2-40B4-BE49-F238E27FC236}">
                <a16:creationId xmlns:a16="http://schemas.microsoft.com/office/drawing/2014/main" id="{5B6BEAC3-624D-6E40-ACC3-F9374FFA6E14}"/>
              </a:ext>
            </a:extLst>
          </p:cNvPr>
          <p:cNvSpPr>
            <a:spLocks noGrp="1"/>
          </p:cNvSpPr>
          <p:nvPr>
            <p:ph type="body" sz="quarter" idx="11" hasCustomPrompt="1"/>
          </p:nvPr>
        </p:nvSpPr>
        <p:spPr>
          <a:xfrm>
            <a:off x="814681" y="1435101"/>
            <a:ext cx="7510179" cy="4703906"/>
          </a:xfrm>
          <a:prstGeom prst="rect">
            <a:avLst/>
          </a:prstGeom>
        </p:spPr>
        <p:txBody>
          <a:bodyPr>
            <a:normAutofit/>
          </a:bodyPr>
          <a:lstStyle>
            <a:lvl1pPr marL="342900" indent="-342900">
              <a:buFont typeface="Arial" panose="020B0604020202020204" pitchFamily="34" charset="0"/>
              <a:buChar char="•"/>
              <a:defRPr sz="2000" b="0" i="0">
                <a:solidFill>
                  <a:schemeClr val="bg2">
                    <a:lumMod val="50000"/>
                  </a:schemeClr>
                </a:solidFill>
                <a:latin typeface="Montserrat" pitchFamily="2" charset="77"/>
              </a:defRPr>
            </a:lvl1pPr>
          </a:lstStyle>
          <a:p>
            <a:pPr lvl="0"/>
            <a:r>
              <a:rPr lang="en-US" dirty="0"/>
              <a:t>Content Here</a:t>
            </a:r>
          </a:p>
        </p:txBody>
      </p:sp>
      <p:sp>
        <p:nvSpPr>
          <p:cNvPr id="17" name="Text Placeholder 15">
            <a:extLst>
              <a:ext uri="{FF2B5EF4-FFF2-40B4-BE49-F238E27FC236}">
                <a16:creationId xmlns:a16="http://schemas.microsoft.com/office/drawing/2014/main" id="{F25AED0A-D480-053D-F1C1-A60BD2D6DC49}"/>
              </a:ext>
            </a:extLst>
          </p:cNvPr>
          <p:cNvSpPr>
            <a:spLocks noGrp="1"/>
          </p:cNvSpPr>
          <p:nvPr>
            <p:ph type="body" sz="quarter" idx="10" hasCustomPrompt="1"/>
          </p:nvPr>
        </p:nvSpPr>
        <p:spPr>
          <a:xfrm>
            <a:off x="814680" y="649369"/>
            <a:ext cx="7510180" cy="465691"/>
          </a:xfrm>
          <a:prstGeom prst="rect">
            <a:avLst/>
          </a:prstGeom>
        </p:spPr>
        <p:txBody>
          <a:bodyPr>
            <a:noAutofit/>
          </a:bodyPr>
          <a:lstStyle>
            <a:lvl1pPr marL="0" indent="0" algn="l">
              <a:buNone/>
              <a:defRPr sz="3300" b="1">
                <a:solidFill>
                  <a:srgbClr val="2A347A"/>
                </a:solidFill>
                <a:latin typeface="Georgia" panose="02040502050405020303" pitchFamily="18" charset="0"/>
                <a:ea typeface="Verdana" panose="020B0604030504040204" pitchFamily="34" charset="0"/>
                <a:cs typeface="Calibri" panose="020F0502020204030204" pitchFamily="34" charset="0"/>
              </a:defRPr>
            </a:lvl1pPr>
          </a:lstStyle>
          <a:p>
            <a:pPr lvl="0"/>
            <a:r>
              <a:rPr lang="en-US" dirty="0"/>
              <a:t>Presentation Title</a:t>
            </a:r>
          </a:p>
        </p:txBody>
      </p:sp>
      <p:sp>
        <p:nvSpPr>
          <p:cNvPr id="18" name="TextBox 17">
            <a:extLst>
              <a:ext uri="{FF2B5EF4-FFF2-40B4-BE49-F238E27FC236}">
                <a16:creationId xmlns:a16="http://schemas.microsoft.com/office/drawing/2014/main" id="{163909E5-316C-89CD-79E2-CA283CFDDE3E}"/>
              </a:ext>
            </a:extLst>
          </p:cNvPr>
          <p:cNvSpPr txBox="1"/>
          <p:nvPr userDrawn="1"/>
        </p:nvSpPr>
        <p:spPr>
          <a:xfrm>
            <a:off x="341346" y="6531433"/>
            <a:ext cx="8465769" cy="230832"/>
          </a:xfrm>
          <a:prstGeom prst="rect">
            <a:avLst/>
          </a:prstGeom>
          <a:noFill/>
        </p:spPr>
        <p:txBody>
          <a:bodyPr wrap="square" rtlCol="0">
            <a:spAutoFit/>
          </a:bodyPr>
          <a:lstStyle/>
          <a:p>
            <a:pPr algn="ctr"/>
            <a:r>
              <a:rPr lang="en-US" sz="900" b="1" i="0" spc="300" dirty="0">
                <a:solidFill>
                  <a:srgbClr val="2A347A"/>
                </a:solidFill>
                <a:latin typeface="Montserrat" pitchFamily="2" charset="77"/>
                <a:ea typeface="Open Sans Light" panose="020B0306030504020204" pitchFamily="34" charset="0"/>
                <a:cs typeface="Open Sans Light" panose="020B0306030504020204" pitchFamily="34" charset="0"/>
              </a:rPr>
              <a:t>2023 ALASKA REGIONAL CONFERENCE  |  JUNE 12-14  |  ANCHORAGE, AK  </a:t>
            </a:r>
          </a:p>
        </p:txBody>
      </p:sp>
      <p:sp>
        <p:nvSpPr>
          <p:cNvPr id="13" name="Rectangle 12">
            <a:extLst>
              <a:ext uri="{FF2B5EF4-FFF2-40B4-BE49-F238E27FC236}">
                <a16:creationId xmlns:a16="http://schemas.microsoft.com/office/drawing/2014/main" id="{2098EAC0-0D71-CD4E-7DEE-43F0DAF43FF0}"/>
              </a:ext>
            </a:extLst>
          </p:cNvPr>
          <p:cNvSpPr/>
          <p:nvPr userDrawn="1"/>
        </p:nvSpPr>
        <p:spPr>
          <a:xfrm>
            <a:off x="0" y="6302293"/>
            <a:ext cx="9143999" cy="109254"/>
          </a:xfrm>
          <a:prstGeom prst="rect">
            <a:avLst/>
          </a:prstGeom>
          <a:solidFill>
            <a:srgbClr val="BA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63134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3 AK - Contact Information 2">
    <p:spTree>
      <p:nvGrpSpPr>
        <p:cNvPr id="1" name=""/>
        <p:cNvGrpSpPr/>
        <p:nvPr/>
      </p:nvGrpSpPr>
      <p:grpSpPr>
        <a:xfrm>
          <a:off x="0" y="0"/>
          <a:ext cx="0" cy="0"/>
          <a:chOff x="0" y="0"/>
          <a:chExt cx="0" cy="0"/>
        </a:xfrm>
      </p:grpSpPr>
      <p:pic>
        <p:nvPicPr>
          <p:cNvPr id="2" name="Picture 1" descr="A deer on a grassy hill with mountains in the background&#10;&#10;Description automatically generated with medium confidence">
            <a:extLst>
              <a:ext uri="{FF2B5EF4-FFF2-40B4-BE49-F238E27FC236}">
                <a16:creationId xmlns:a16="http://schemas.microsoft.com/office/drawing/2014/main" id="{1F3614AA-A524-27F4-DCAF-065A0583FED8}"/>
              </a:ext>
            </a:extLst>
          </p:cNvPr>
          <p:cNvPicPr>
            <a:picLocks noChangeAspect="1"/>
          </p:cNvPicPr>
          <p:nvPr userDrawn="1"/>
        </p:nvPicPr>
        <p:blipFill rotWithShape="1">
          <a:blip r:embed="rId2" cstate="email">
            <a:alphaModFix amt="85000"/>
            <a:extLst>
              <a:ext uri="{28A0092B-C50C-407E-A947-70E740481C1C}">
                <a14:useLocalDpi xmlns:a14="http://schemas.microsoft.com/office/drawing/2010/main"/>
              </a:ext>
            </a:extLst>
          </a:blip>
          <a:srcRect/>
          <a:stretch/>
        </p:blipFill>
        <p:spPr>
          <a:xfrm>
            <a:off x="0" y="1"/>
            <a:ext cx="9144000" cy="6858000"/>
          </a:xfrm>
          <a:prstGeom prst="rect">
            <a:avLst/>
          </a:prstGeom>
          <a:effectLst/>
        </p:spPr>
      </p:pic>
      <p:sp>
        <p:nvSpPr>
          <p:cNvPr id="3" name="Rectangle 2">
            <a:extLst>
              <a:ext uri="{FF2B5EF4-FFF2-40B4-BE49-F238E27FC236}">
                <a16:creationId xmlns:a16="http://schemas.microsoft.com/office/drawing/2014/main" id="{9C6D85ED-4F37-D1A6-F5D1-2A04DC4EE350}"/>
              </a:ext>
            </a:extLst>
          </p:cNvPr>
          <p:cNvSpPr/>
          <p:nvPr userDrawn="1"/>
        </p:nvSpPr>
        <p:spPr>
          <a:xfrm>
            <a:off x="341346" y="342902"/>
            <a:ext cx="8465769" cy="6187271"/>
          </a:xfrm>
          <a:prstGeom prst="rect">
            <a:avLst/>
          </a:prstGeom>
          <a:solidFill>
            <a:srgbClr val="2A347A">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6C68264-F04E-A8E9-C9EA-91AFAD89A8C0}"/>
              </a:ext>
            </a:extLst>
          </p:cNvPr>
          <p:cNvSpPr/>
          <p:nvPr userDrawn="1"/>
        </p:nvSpPr>
        <p:spPr>
          <a:xfrm>
            <a:off x="0" y="4675819"/>
            <a:ext cx="9144000" cy="1092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5">
            <a:extLst>
              <a:ext uri="{FF2B5EF4-FFF2-40B4-BE49-F238E27FC236}">
                <a16:creationId xmlns:a16="http://schemas.microsoft.com/office/drawing/2014/main" id="{2590C5C1-D099-6346-BAE1-5B40CE423264}"/>
              </a:ext>
            </a:extLst>
          </p:cNvPr>
          <p:cNvSpPr>
            <a:spLocks noGrp="1"/>
          </p:cNvSpPr>
          <p:nvPr>
            <p:ph type="body" sz="quarter" idx="12" hasCustomPrompt="1"/>
          </p:nvPr>
        </p:nvSpPr>
        <p:spPr>
          <a:xfrm>
            <a:off x="417999" y="2995843"/>
            <a:ext cx="8308010" cy="482785"/>
          </a:xfrm>
          <a:prstGeom prst="rect">
            <a:avLst/>
          </a:prstGeom>
        </p:spPr>
        <p:txBody>
          <a:bodyPr>
            <a:normAutofit/>
          </a:bodyPr>
          <a:lstStyle>
            <a:lvl1pPr marL="0" indent="0" algn="ctr">
              <a:buNone/>
              <a:defRPr sz="2500" b="0" i="0">
                <a:solidFill>
                  <a:schemeClr val="bg1">
                    <a:alpha val="99000"/>
                  </a:schemeClr>
                </a:solidFill>
                <a:latin typeface="Montserrat" pitchFamily="2" charset="77"/>
              </a:defRPr>
            </a:lvl1pPr>
          </a:lstStyle>
          <a:p>
            <a:pPr lvl="0"/>
            <a:r>
              <a:rPr lang="en-US" dirty="0"/>
              <a:t>Name</a:t>
            </a:r>
          </a:p>
        </p:txBody>
      </p:sp>
      <p:sp>
        <p:nvSpPr>
          <p:cNvPr id="9" name="Text Placeholder 25">
            <a:extLst>
              <a:ext uri="{FF2B5EF4-FFF2-40B4-BE49-F238E27FC236}">
                <a16:creationId xmlns:a16="http://schemas.microsoft.com/office/drawing/2014/main" id="{040E892C-3682-88E5-B1DA-D3D85DFD6E5D}"/>
              </a:ext>
            </a:extLst>
          </p:cNvPr>
          <p:cNvSpPr>
            <a:spLocks noGrp="1"/>
          </p:cNvSpPr>
          <p:nvPr>
            <p:ph type="body" sz="quarter" idx="13" hasCustomPrompt="1"/>
          </p:nvPr>
        </p:nvSpPr>
        <p:spPr>
          <a:xfrm>
            <a:off x="417998" y="3423510"/>
            <a:ext cx="8308004" cy="482785"/>
          </a:xfrm>
          <a:prstGeom prst="rect">
            <a:avLst/>
          </a:prstGeom>
          <a:ln>
            <a:noFill/>
          </a:ln>
        </p:spPr>
        <p:txBody>
          <a:bodyPr>
            <a:normAutofit/>
          </a:bodyPr>
          <a:lstStyle>
            <a:lvl1pPr marL="0" indent="0" algn="ctr">
              <a:buNone/>
              <a:defRPr sz="2200" b="0" i="0">
                <a:solidFill>
                  <a:schemeClr val="bg1"/>
                </a:solidFill>
                <a:latin typeface="Montserrat" pitchFamily="2" charset="77"/>
              </a:defRPr>
            </a:lvl1pPr>
          </a:lstStyle>
          <a:p>
            <a:pPr lvl="0"/>
            <a:r>
              <a:rPr lang="en-US" dirty="0"/>
              <a:t>Email</a:t>
            </a:r>
          </a:p>
        </p:txBody>
      </p:sp>
      <p:sp>
        <p:nvSpPr>
          <p:cNvPr id="10" name="Text Placeholder 25">
            <a:extLst>
              <a:ext uri="{FF2B5EF4-FFF2-40B4-BE49-F238E27FC236}">
                <a16:creationId xmlns:a16="http://schemas.microsoft.com/office/drawing/2014/main" id="{7E81623F-2118-7CB5-1B49-0B641F661E74}"/>
              </a:ext>
            </a:extLst>
          </p:cNvPr>
          <p:cNvSpPr>
            <a:spLocks noGrp="1"/>
          </p:cNvSpPr>
          <p:nvPr>
            <p:ph type="body" sz="quarter" idx="14" hasCustomPrompt="1"/>
          </p:nvPr>
        </p:nvSpPr>
        <p:spPr>
          <a:xfrm>
            <a:off x="417998" y="3808272"/>
            <a:ext cx="8308004" cy="482785"/>
          </a:xfrm>
          <a:prstGeom prst="rect">
            <a:avLst/>
          </a:prstGeom>
        </p:spPr>
        <p:txBody>
          <a:bodyPr>
            <a:normAutofit/>
          </a:bodyPr>
          <a:lstStyle>
            <a:lvl1pPr marL="0" indent="0" algn="ctr">
              <a:buNone/>
              <a:defRPr sz="2200" b="0" i="0">
                <a:solidFill>
                  <a:schemeClr val="bg1"/>
                </a:solidFill>
                <a:latin typeface="Montserrat" pitchFamily="2" charset="77"/>
              </a:defRPr>
            </a:lvl1pPr>
          </a:lstStyle>
          <a:p>
            <a:pPr lvl="0"/>
            <a:r>
              <a:rPr lang="en-US" dirty="0"/>
              <a:t>Phone Number</a:t>
            </a:r>
          </a:p>
        </p:txBody>
      </p:sp>
      <p:sp>
        <p:nvSpPr>
          <p:cNvPr id="11" name="Text Placeholder 25">
            <a:extLst>
              <a:ext uri="{FF2B5EF4-FFF2-40B4-BE49-F238E27FC236}">
                <a16:creationId xmlns:a16="http://schemas.microsoft.com/office/drawing/2014/main" id="{556BF758-C3A3-3E4C-D533-760FB921067B}"/>
              </a:ext>
            </a:extLst>
          </p:cNvPr>
          <p:cNvSpPr>
            <a:spLocks noGrp="1"/>
          </p:cNvSpPr>
          <p:nvPr>
            <p:ph type="body" sz="quarter" idx="15" hasCustomPrompt="1"/>
          </p:nvPr>
        </p:nvSpPr>
        <p:spPr>
          <a:xfrm>
            <a:off x="417998" y="4163872"/>
            <a:ext cx="8308004" cy="482785"/>
          </a:xfrm>
          <a:prstGeom prst="rect">
            <a:avLst/>
          </a:prstGeom>
        </p:spPr>
        <p:txBody>
          <a:bodyPr>
            <a:normAutofit/>
          </a:bodyPr>
          <a:lstStyle>
            <a:lvl1pPr marL="0" indent="0" algn="ctr">
              <a:buNone/>
              <a:defRPr sz="2200" b="0" i="0">
                <a:solidFill>
                  <a:schemeClr val="bg1"/>
                </a:solidFill>
                <a:latin typeface="Montserrat" pitchFamily="2" charset="77"/>
              </a:defRPr>
            </a:lvl1pPr>
          </a:lstStyle>
          <a:p>
            <a:pPr lvl="0"/>
            <a:r>
              <a:rPr lang="en-US" dirty="0"/>
              <a:t>Website</a:t>
            </a:r>
          </a:p>
        </p:txBody>
      </p:sp>
      <p:sp>
        <p:nvSpPr>
          <p:cNvPr id="12" name="TextBox 11">
            <a:extLst>
              <a:ext uri="{FF2B5EF4-FFF2-40B4-BE49-F238E27FC236}">
                <a16:creationId xmlns:a16="http://schemas.microsoft.com/office/drawing/2014/main" id="{132BE7E3-B53C-073B-10A1-CADB4C14AFD8}"/>
              </a:ext>
            </a:extLst>
          </p:cNvPr>
          <p:cNvSpPr txBox="1"/>
          <p:nvPr userDrawn="1"/>
        </p:nvSpPr>
        <p:spPr>
          <a:xfrm>
            <a:off x="417991" y="2396591"/>
            <a:ext cx="8308004" cy="717119"/>
          </a:xfrm>
          <a:prstGeom prst="rect">
            <a:avLst/>
          </a:prstGeom>
          <a:noFill/>
        </p:spPr>
        <p:txBody>
          <a:bodyPr wrap="square" rtlCol="0">
            <a:spAutoFit/>
          </a:bodyPr>
          <a:lstStyle/>
          <a:p>
            <a:pPr marL="0" marR="0" lvl="0" indent="0" algn="ctr" defTabSz="514333" rtl="0" eaLnBrk="1" fontAlgn="auto" latinLnBrk="0" hangingPunct="1">
              <a:lnSpc>
                <a:spcPct val="100000"/>
              </a:lnSpc>
              <a:spcBef>
                <a:spcPts val="0"/>
              </a:spcBef>
              <a:spcAft>
                <a:spcPts val="0"/>
              </a:spcAft>
              <a:buClrTx/>
              <a:buSzTx/>
              <a:buFontTx/>
              <a:buNone/>
              <a:tabLst/>
              <a:defRPr/>
            </a:pPr>
            <a:r>
              <a:rPr lang="en-US" sz="3300" b="1" i="0" dirty="0">
                <a:solidFill>
                  <a:schemeClr val="bg1"/>
                </a:solidFill>
                <a:latin typeface="Georgia" panose="02040502050405020303" pitchFamily="18" charset="0"/>
              </a:rPr>
              <a:t>Contact Information</a:t>
            </a:r>
          </a:p>
          <a:p>
            <a:endParaRPr lang="en-US" sz="760" dirty="0"/>
          </a:p>
        </p:txBody>
      </p:sp>
      <p:sp>
        <p:nvSpPr>
          <p:cNvPr id="13" name="TextBox 12">
            <a:extLst>
              <a:ext uri="{FF2B5EF4-FFF2-40B4-BE49-F238E27FC236}">
                <a16:creationId xmlns:a16="http://schemas.microsoft.com/office/drawing/2014/main" id="{6A9C8C06-2EDC-6C77-9C00-A36C026FA1E4}"/>
              </a:ext>
            </a:extLst>
          </p:cNvPr>
          <p:cNvSpPr txBox="1"/>
          <p:nvPr userDrawn="1"/>
        </p:nvSpPr>
        <p:spPr>
          <a:xfrm>
            <a:off x="0" y="6206506"/>
            <a:ext cx="9144000" cy="230832"/>
          </a:xfrm>
          <a:prstGeom prst="rect">
            <a:avLst/>
          </a:prstGeom>
          <a:noFill/>
        </p:spPr>
        <p:txBody>
          <a:bodyPr wrap="square" rtlCol="0">
            <a:spAutoFit/>
          </a:bodyPr>
          <a:lstStyle/>
          <a:p>
            <a:pPr algn="ctr"/>
            <a:r>
              <a:rPr lang="en-US" sz="900" b="1" i="0" spc="300" dirty="0">
                <a:solidFill>
                  <a:schemeClr val="bg1"/>
                </a:solidFill>
                <a:latin typeface="Montserrat" pitchFamily="2" charset="77"/>
                <a:ea typeface="Open Sans Light" panose="020B0306030504020204" pitchFamily="34" charset="0"/>
                <a:cs typeface="Open Sans Light" panose="020B0306030504020204" pitchFamily="34" charset="0"/>
              </a:rPr>
              <a:t>2023 ALASKA REGIONAL CONFERENCE  |  JUNE 12-14  |  ANCHORAGE, AK  </a:t>
            </a:r>
          </a:p>
        </p:txBody>
      </p:sp>
      <p:pic>
        <p:nvPicPr>
          <p:cNvPr id="5" name="Picture 4" descr="A picture containing text, clipart&#10;&#10;Description automatically generated">
            <a:extLst>
              <a:ext uri="{FF2B5EF4-FFF2-40B4-BE49-F238E27FC236}">
                <a16:creationId xmlns:a16="http://schemas.microsoft.com/office/drawing/2014/main" id="{F8D9A170-CFA7-6EFB-C197-ACC7D2476E0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87313" y="1764335"/>
            <a:ext cx="3169360" cy="577999"/>
          </a:xfrm>
          <a:prstGeom prst="rect">
            <a:avLst/>
          </a:prstGeom>
        </p:spPr>
      </p:pic>
    </p:spTree>
    <p:extLst>
      <p:ext uri="{BB962C8B-B14F-4D97-AF65-F5344CB8AC3E}">
        <p14:creationId xmlns:p14="http://schemas.microsoft.com/office/powerpoint/2010/main" val="38096943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3 AK - Contact Information 3">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5EB4552-E714-79A6-E3CC-84D84E770659}"/>
              </a:ext>
            </a:extLst>
          </p:cNvPr>
          <p:cNvSpPr/>
          <p:nvPr userDrawn="1"/>
        </p:nvSpPr>
        <p:spPr>
          <a:xfrm rot="5400000">
            <a:off x="1977011" y="2513026"/>
            <a:ext cx="3614371" cy="109254"/>
          </a:xfrm>
          <a:prstGeom prst="rect">
            <a:avLst/>
          </a:prstGeom>
          <a:solidFill>
            <a:srgbClr val="2A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759B47A-7D28-E29B-43BF-DB44C981F212}"/>
              </a:ext>
            </a:extLst>
          </p:cNvPr>
          <p:cNvSpPr/>
          <p:nvPr userDrawn="1"/>
        </p:nvSpPr>
        <p:spPr>
          <a:xfrm>
            <a:off x="-1" y="1052899"/>
            <a:ext cx="9144000" cy="4752201"/>
          </a:xfrm>
          <a:prstGeom prst="rect">
            <a:avLst/>
          </a:prstGeom>
          <a:solidFill>
            <a:srgbClr val="BA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6C68264-F04E-A8E9-C9EA-91AFAD89A8C0}"/>
              </a:ext>
            </a:extLst>
          </p:cNvPr>
          <p:cNvSpPr/>
          <p:nvPr userDrawn="1"/>
        </p:nvSpPr>
        <p:spPr>
          <a:xfrm>
            <a:off x="363354" y="5235077"/>
            <a:ext cx="8780645" cy="109254"/>
          </a:xfrm>
          <a:prstGeom prst="rect">
            <a:avLst/>
          </a:prstGeom>
          <a:solidFill>
            <a:srgbClr val="2A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5">
            <a:extLst>
              <a:ext uri="{FF2B5EF4-FFF2-40B4-BE49-F238E27FC236}">
                <a16:creationId xmlns:a16="http://schemas.microsoft.com/office/drawing/2014/main" id="{2590C5C1-D099-6346-BAE1-5B40CE423264}"/>
              </a:ext>
            </a:extLst>
          </p:cNvPr>
          <p:cNvSpPr>
            <a:spLocks noGrp="1"/>
          </p:cNvSpPr>
          <p:nvPr>
            <p:ph type="body" sz="quarter" idx="12" hasCustomPrompt="1"/>
          </p:nvPr>
        </p:nvSpPr>
        <p:spPr>
          <a:xfrm>
            <a:off x="847515" y="2698274"/>
            <a:ext cx="7878498" cy="482785"/>
          </a:xfrm>
          <a:prstGeom prst="rect">
            <a:avLst/>
          </a:prstGeom>
        </p:spPr>
        <p:txBody>
          <a:bodyPr>
            <a:normAutofit/>
          </a:bodyPr>
          <a:lstStyle>
            <a:lvl1pPr marL="0" indent="0" algn="l">
              <a:buNone/>
              <a:defRPr sz="2500" b="0" i="0">
                <a:solidFill>
                  <a:schemeClr val="bg1">
                    <a:alpha val="99000"/>
                  </a:schemeClr>
                </a:solidFill>
                <a:latin typeface="Montserrat" pitchFamily="2" charset="77"/>
              </a:defRPr>
            </a:lvl1pPr>
          </a:lstStyle>
          <a:p>
            <a:pPr lvl="0"/>
            <a:r>
              <a:rPr lang="en-US" dirty="0"/>
              <a:t>Name</a:t>
            </a:r>
          </a:p>
        </p:txBody>
      </p:sp>
      <p:sp>
        <p:nvSpPr>
          <p:cNvPr id="9" name="Text Placeholder 25">
            <a:extLst>
              <a:ext uri="{FF2B5EF4-FFF2-40B4-BE49-F238E27FC236}">
                <a16:creationId xmlns:a16="http://schemas.microsoft.com/office/drawing/2014/main" id="{040E892C-3682-88E5-B1DA-D3D85DFD6E5D}"/>
              </a:ext>
            </a:extLst>
          </p:cNvPr>
          <p:cNvSpPr>
            <a:spLocks noGrp="1"/>
          </p:cNvSpPr>
          <p:nvPr>
            <p:ph type="body" sz="quarter" idx="13" hasCustomPrompt="1"/>
          </p:nvPr>
        </p:nvSpPr>
        <p:spPr>
          <a:xfrm>
            <a:off x="847516" y="3125941"/>
            <a:ext cx="7878490" cy="482785"/>
          </a:xfrm>
          <a:prstGeom prst="rect">
            <a:avLst/>
          </a:prstGeom>
          <a:ln>
            <a:noFill/>
          </a:ln>
        </p:spPr>
        <p:txBody>
          <a:bodyPr>
            <a:normAutofit/>
          </a:bodyPr>
          <a:lstStyle>
            <a:lvl1pPr marL="0" indent="0" algn="l">
              <a:buNone/>
              <a:defRPr sz="2200" b="0" i="0">
                <a:solidFill>
                  <a:schemeClr val="bg1"/>
                </a:solidFill>
                <a:latin typeface="Montserrat" pitchFamily="2" charset="77"/>
              </a:defRPr>
            </a:lvl1pPr>
          </a:lstStyle>
          <a:p>
            <a:pPr lvl="0"/>
            <a:r>
              <a:rPr lang="en-US" dirty="0"/>
              <a:t>Email</a:t>
            </a:r>
          </a:p>
        </p:txBody>
      </p:sp>
      <p:sp>
        <p:nvSpPr>
          <p:cNvPr id="10" name="Text Placeholder 25">
            <a:extLst>
              <a:ext uri="{FF2B5EF4-FFF2-40B4-BE49-F238E27FC236}">
                <a16:creationId xmlns:a16="http://schemas.microsoft.com/office/drawing/2014/main" id="{7E81623F-2118-7CB5-1B49-0B641F661E74}"/>
              </a:ext>
            </a:extLst>
          </p:cNvPr>
          <p:cNvSpPr>
            <a:spLocks noGrp="1"/>
          </p:cNvSpPr>
          <p:nvPr>
            <p:ph type="body" sz="quarter" idx="14" hasCustomPrompt="1"/>
          </p:nvPr>
        </p:nvSpPr>
        <p:spPr>
          <a:xfrm>
            <a:off x="847517" y="3510703"/>
            <a:ext cx="7878488" cy="482785"/>
          </a:xfrm>
          <a:prstGeom prst="rect">
            <a:avLst/>
          </a:prstGeom>
        </p:spPr>
        <p:txBody>
          <a:bodyPr>
            <a:normAutofit/>
          </a:bodyPr>
          <a:lstStyle>
            <a:lvl1pPr marL="0" indent="0" algn="l">
              <a:buNone/>
              <a:defRPr sz="2200" b="0" i="0">
                <a:solidFill>
                  <a:schemeClr val="bg1"/>
                </a:solidFill>
                <a:latin typeface="Montserrat" pitchFamily="2" charset="77"/>
              </a:defRPr>
            </a:lvl1pPr>
          </a:lstStyle>
          <a:p>
            <a:pPr lvl="0"/>
            <a:r>
              <a:rPr lang="en-US" dirty="0"/>
              <a:t>Phone Number</a:t>
            </a:r>
          </a:p>
        </p:txBody>
      </p:sp>
      <p:sp>
        <p:nvSpPr>
          <p:cNvPr id="11" name="Text Placeholder 25">
            <a:extLst>
              <a:ext uri="{FF2B5EF4-FFF2-40B4-BE49-F238E27FC236}">
                <a16:creationId xmlns:a16="http://schemas.microsoft.com/office/drawing/2014/main" id="{556BF758-C3A3-3E4C-D533-760FB921067B}"/>
              </a:ext>
            </a:extLst>
          </p:cNvPr>
          <p:cNvSpPr>
            <a:spLocks noGrp="1"/>
          </p:cNvSpPr>
          <p:nvPr>
            <p:ph type="body" sz="quarter" idx="15" hasCustomPrompt="1"/>
          </p:nvPr>
        </p:nvSpPr>
        <p:spPr>
          <a:xfrm>
            <a:off x="847506" y="3932564"/>
            <a:ext cx="7878499" cy="322650"/>
          </a:xfrm>
          <a:prstGeom prst="rect">
            <a:avLst/>
          </a:prstGeom>
        </p:spPr>
        <p:txBody>
          <a:bodyPr>
            <a:normAutofit/>
          </a:bodyPr>
          <a:lstStyle>
            <a:lvl1pPr marL="0" indent="0" algn="l">
              <a:buNone/>
              <a:defRPr sz="2200" b="0" i="0">
                <a:solidFill>
                  <a:schemeClr val="bg1"/>
                </a:solidFill>
                <a:latin typeface="Montserrat" pitchFamily="2" charset="77"/>
              </a:defRPr>
            </a:lvl1pPr>
          </a:lstStyle>
          <a:p>
            <a:pPr lvl="0"/>
            <a:r>
              <a:rPr lang="en-US" dirty="0"/>
              <a:t>Website</a:t>
            </a:r>
          </a:p>
        </p:txBody>
      </p:sp>
      <p:sp>
        <p:nvSpPr>
          <p:cNvPr id="12" name="TextBox 11">
            <a:extLst>
              <a:ext uri="{FF2B5EF4-FFF2-40B4-BE49-F238E27FC236}">
                <a16:creationId xmlns:a16="http://schemas.microsoft.com/office/drawing/2014/main" id="{132BE7E3-B53C-073B-10A1-CADB4C14AFD8}"/>
              </a:ext>
            </a:extLst>
          </p:cNvPr>
          <p:cNvSpPr txBox="1"/>
          <p:nvPr userDrawn="1"/>
        </p:nvSpPr>
        <p:spPr>
          <a:xfrm>
            <a:off x="835955" y="2099022"/>
            <a:ext cx="7890043" cy="717119"/>
          </a:xfrm>
          <a:prstGeom prst="rect">
            <a:avLst/>
          </a:prstGeom>
          <a:noFill/>
        </p:spPr>
        <p:txBody>
          <a:bodyPr wrap="square" rtlCol="0">
            <a:spAutoFit/>
          </a:bodyPr>
          <a:lstStyle/>
          <a:p>
            <a:pPr marL="0" marR="0" lvl="0" indent="0" algn="l" defTabSz="514333" rtl="0" eaLnBrk="1" fontAlgn="auto" latinLnBrk="0" hangingPunct="1">
              <a:lnSpc>
                <a:spcPct val="100000"/>
              </a:lnSpc>
              <a:spcBef>
                <a:spcPts val="0"/>
              </a:spcBef>
              <a:spcAft>
                <a:spcPts val="0"/>
              </a:spcAft>
              <a:buClrTx/>
              <a:buSzTx/>
              <a:buFontTx/>
              <a:buNone/>
              <a:tabLst/>
              <a:defRPr/>
            </a:pPr>
            <a:r>
              <a:rPr lang="en-US" sz="3300" b="1" i="0" dirty="0">
                <a:solidFill>
                  <a:schemeClr val="bg1"/>
                </a:solidFill>
                <a:latin typeface="Georgia" panose="02040502050405020303" pitchFamily="18" charset="0"/>
              </a:rPr>
              <a:t>Contact Information</a:t>
            </a:r>
          </a:p>
          <a:p>
            <a:endParaRPr lang="en-US" sz="760" dirty="0"/>
          </a:p>
        </p:txBody>
      </p:sp>
      <p:sp>
        <p:nvSpPr>
          <p:cNvPr id="13" name="TextBox 12">
            <a:extLst>
              <a:ext uri="{FF2B5EF4-FFF2-40B4-BE49-F238E27FC236}">
                <a16:creationId xmlns:a16="http://schemas.microsoft.com/office/drawing/2014/main" id="{6A9C8C06-2EDC-6C77-9C00-A36C026FA1E4}"/>
              </a:ext>
            </a:extLst>
          </p:cNvPr>
          <p:cNvSpPr txBox="1"/>
          <p:nvPr userDrawn="1"/>
        </p:nvSpPr>
        <p:spPr>
          <a:xfrm>
            <a:off x="0" y="6511752"/>
            <a:ext cx="9144000" cy="230832"/>
          </a:xfrm>
          <a:prstGeom prst="rect">
            <a:avLst/>
          </a:prstGeom>
          <a:noFill/>
        </p:spPr>
        <p:txBody>
          <a:bodyPr wrap="square" rtlCol="0">
            <a:spAutoFit/>
          </a:bodyPr>
          <a:lstStyle/>
          <a:p>
            <a:pPr algn="ctr"/>
            <a:r>
              <a:rPr lang="en-US" sz="900" b="1" i="0" spc="300" dirty="0">
                <a:solidFill>
                  <a:srgbClr val="2A347A"/>
                </a:solidFill>
                <a:latin typeface="Montserrat" pitchFamily="2" charset="77"/>
                <a:ea typeface="Open Sans Light" panose="020B0306030504020204" pitchFamily="34" charset="0"/>
                <a:cs typeface="Open Sans Light" panose="020B0306030504020204" pitchFamily="34" charset="0"/>
              </a:rPr>
              <a:t>2023 ALASKA REGIONAL CONFERENCE  |  JUNE 12-14  |  ANCHORAGE, AK  </a:t>
            </a:r>
          </a:p>
        </p:txBody>
      </p:sp>
      <p:sp>
        <p:nvSpPr>
          <p:cNvPr id="5" name="Rectangle 4">
            <a:extLst>
              <a:ext uri="{FF2B5EF4-FFF2-40B4-BE49-F238E27FC236}">
                <a16:creationId xmlns:a16="http://schemas.microsoft.com/office/drawing/2014/main" id="{D2B2545D-D33E-5472-51B2-8FFB60DA0995}"/>
              </a:ext>
            </a:extLst>
          </p:cNvPr>
          <p:cNvSpPr/>
          <p:nvPr userDrawn="1"/>
        </p:nvSpPr>
        <p:spPr>
          <a:xfrm rot="5400000">
            <a:off x="-1844446" y="2968263"/>
            <a:ext cx="4524845" cy="109254"/>
          </a:xfrm>
          <a:prstGeom prst="rect">
            <a:avLst/>
          </a:prstGeom>
          <a:solidFill>
            <a:srgbClr val="2A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A5E73B3-8E87-C1C0-4575-C7A409142866}"/>
              </a:ext>
            </a:extLst>
          </p:cNvPr>
          <p:cNvSpPr/>
          <p:nvPr userDrawn="1"/>
        </p:nvSpPr>
        <p:spPr>
          <a:xfrm>
            <a:off x="422346" y="760467"/>
            <a:ext cx="3362368" cy="109254"/>
          </a:xfrm>
          <a:prstGeom prst="rect">
            <a:avLst/>
          </a:prstGeom>
          <a:solidFill>
            <a:srgbClr val="2A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black and white logo&#10;&#10;Description automatically generated with low confidence">
            <a:extLst>
              <a:ext uri="{FF2B5EF4-FFF2-40B4-BE49-F238E27FC236}">
                <a16:creationId xmlns:a16="http://schemas.microsoft.com/office/drawing/2014/main" id="{7A99B5B8-9647-EEC7-D914-ABD701A94A7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94626" y="306012"/>
            <a:ext cx="1808370" cy="823199"/>
          </a:xfrm>
          <a:prstGeom prst="rect">
            <a:avLst/>
          </a:prstGeom>
        </p:spPr>
      </p:pic>
    </p:spTree>
    <p:extLst>
      <p:ext uri="{BB962C8B-B14F-4D97-AF65-F5344CB8AC3E}">
        <p14:creationId xmlns:p14="http://schemas.microsoft.com/office/powerpoint/2010/main" val="352680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806719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89579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2">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90335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Tree>
    <p:extLst>
      <p:ext uri="{BB962C8B-B14F-4D97-AF65-F5344CB8AC3E}">
        <p14:creationId xmlns:p14="http://schemas.microsoft.com/office/powerpoint/2010/main" val="4576745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3">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64244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23 AK - Mod/Speaker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30981BC-20C7-A73F-5C5E-5260D4764642}"/>
              </a:ext>
            </a:extLst>
          </p:cNvPr>
          <p:cNvSpPr/>
          <p:nvPr userDrawn="1"/>
        </p:nvSpPr>
        <p:spPr>
          <a:xfrm>
            <a:off x="3981692" y="0"/>
            <a:ext cx="5162309" cy="6858000"/>
          </a:xfrm>
          <a:prstGeom prst="rect">
            <a:avLst/>
          </a:prstGeom>
          <a:solidFill>
            <a:srgbClr val="BA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Box 11">
            <a:extLst>
              <a:ext uri="{FF2B5EF4-FFF2-40B4-BE49-F238E27FC236}">
                <a16:creationId xmlns:a16="http://schemas.microsoft.com/office/drawing/2014/main" id="{5DA6EB76-ADAF-EC75-4895-DCC95CC93913}"/>
              </a:ext>
            </a:extLst>
          </p:cNvPr>
          <p:cNvSpPr txBox="1"/>
          <p:nvPr userDrawn="1"/>
        </p:nvSpPr>
        <p:spPr>
          <a:xfrm>
            <a:off x="3981691" y="6522005"/>
            <a:ext cx="5162309" cy="196208"/>
          </a:xfrm>
          <a:prstGeom prst="rect">
            <a:avLst/>
          </a:prstGeom>
          <a:noFill/>
        </p:spPr>
        <p:txBody>
          <a:bodyPr wrap="square" rtlCol="0">
            <a:spAutoFit/>
          </a:bodyPr>
          <a:lstStyle/>
          <a:p>
            <a:pPr algn="ctr"/>
            <a:r>
              <a:rPr lang="en-US" sz="675" b="1" i="0" spc="225" dirty="0">
                <a:solidFill>
                  <a:srgbClr val="2A347A"/>
                </a:solidFill>
                <a:latin typeface="Montserrat" pitchFamily="2" charset="77"/>
                <a:ea typeface="Open Sans Light" panose="020B0306030504020204" pitchFamily="34" charset="0"/>
                <a:cs typeface="Open Sans Light" panose="020B0306030504020204" pitchFamily="34" charset="0"/>
              </a:rPr>
              <a:t>2023 ALASKA REGIONAL CONFERENCE</a:t>
            </a:r>
          </a:p>
        </p:txBody>
      </p:sp>
    </p:spTree>
    <p:extLst>
      <p:ext uri="{BB962C8B-B14F-4D97-AF65-F5344CB8AC3E}">
        <p14:creationId xmlns:p14="http://schemas.microsoft.com/office/powerpoint/2010/main" val="41330496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5998"/>
            </a:lvl1pPr>
          </a:lstStyle>
          <a:p>
            <a:r>
              <a:rPr lang="en-US"/>
              <a:t>Click to edit Master title style</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2399">
                <a:solidFill>
                  <a:schemeClr val="tx1"/>
                </a:solidFill>
              </a:defRPr>
            </a:lvl1pPr>
            <a:lvl2pPr marL="457068" indent="0">
              <a:buNone/>
              <a:defRPr sz="1999">
                <a:solidFill>
                  <a:schemeClr val="tx1">
                    <a:tint val="75000"/>
                  </a:schemeClr>
                </a:solidFill>
              </a:defRPr>
            </a:lvl2pPr>
            <a:lvl3pPr marL="914136" indent="0">
              <a:buNone/>
              <a:defRPr sz="1799">
                <a:solidFill>
                  <a:schemeClr val="tx1">
                    <a:tint val="75000"/>
                  </a:schemeClr>
                </a:solidFill>
              </a:defRPr>
            </a:lvl3pPr>
            <a:lvl4pPr marL="1371204" indent="0">
              <a:buNone/>
              <a:defRPr sz="1600">
                <a:solidFill>
                  <a:schemeClr val="tx1">
                    <a:tint val="75000"/>
                  </a:schemeClr>
                </a:solidFill>
              </a:defRPr>
            </a:lvl4pPr>
            <a:lvl5pPr marL="1828272" indent="0">
              <a:buNone/>
              <a:defRPr sz="1600">
                <a:solidFill>
                  <a:schemeClr val="tx1">
                    <a:tint val="75000"/>
                  </a:schemeClr>
                </a:solidFill>
              </a:defRPr>
            </a:lvl5pPr>
            <a:lvl6pPr marL="2285340" indent="0">
              <a:buNone/>
              <a:defRPr sz="1600">
                <a:solidFill>
                  <a:schemeClr val="tx1">
                    <a:tint val="75000"/>
                  </a:schemeClr>
                </a:solidFill>
              </a:defRPr>
            </a:lvl6pPr>
            <a:lvl7pPr marL="2742407" indent="0">
              <a:buNone/>
              <a:defRPr sz="1600">
                <a:solidFill>
                  <a:schemeClr val="tx1">
                    <a:tint val="75000"/>
                  </a:schemeClr>
                </a:solidFill>
              </a:defRPr>
            </a:lvl7pPr>
            <a:lvl8pPr marL="3199476" indent="0">
              <a:buNone/>
              <a:defRPr sz="1600">
                <a:solidFill>
                  <a:schemeClr val="tx1">
                    <a:tint val="75000"/>
                  </a:schemeClr>
                </a:solidFill>
              </a:defRPr>
            </a:lvl8pPr>
            <a:lvl9pPr marL="3656544"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24688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65510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3" y="1681164"/>
            <a:ext cx="3868340" cy="823912"/>
          </a:xfrm>
        </p:spPr>
        <p:txBody>
          <a:bodyPr anchor="b"/>
          <a:lstStyle>
            <a:lvl1pPr marL="0" indent="0">
              <a:buNone/>
              <a:defRPr sz="2399" b="1"/>
            </a:lvl1pPr>
            <a:lvl2pPr marL="457068" indent="0">
              <a:buNone/>
              <a:defRPr sz="1999" b="1"/>
            </a:lvl2pPr>
            <a:lvl3pPr marL="914136" indent="0">
              <a:buNone/>
              <a:defRPr sz="1799" b="1"/>
            </a:lvl3pPr>
            <a:lvl4pPr marL="1371204" indent="0">
              <a:buNone/>
              <a:defRPr sz="1600" b="1"/>
            </a:lvl4pPr>
            <a:lvl5pPr marL="1828272" indent="0">
              <a:buNone/>
              <a:defRPr sz="1600" b="1"/>
            </a:lvl5pPr>
            <a:lvl6pPr marL="2285340" indent="0">
              <a:buNone/>
              <a:defRPr sz="1600" b="1"/>
            </a:lvl6pPr>
            <a:lvl7pPr marL="2742407" indent="0">
              <a:buNone/>
              <a:defRPr sz="1600" b="1"/>
            </a:lvl7pPr>
            <a:lvl8pPr marL="3199476" indent="0">
              <a:buNone/>
              <a:defRPr sz="1600" b="1"/>
            </a:lvl8pPr>
            <a:lvl9pPr marL="3656544"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3"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4"/>
            <a:ext cx="3887391" cy="823912"/>
          </a:xfrm>
        </p:spPr>
        <p:txBody>
          <a:bodyPr anchor="b"/>
          <a:lstStyle>
            <a:lvl1pPr marL="0" indent="0">
              <a:buNone/>
              <a:defRPr sz="2399" b="1"/>
            </a:lvl1pPr>
            <a:lvl2pPr marL="457068" indent="0">
              <a:buNone/>
              <a:defRPr sz="1999" b="1"/>
            </a:lvl2pPr>
            <a:lvl3pPr marL="914136" indent="0">
              <a:buNone/>
              <a:defRPr sz="1799" b="1"/>
            </a:lvl3pPr>
            <a:lvl4pPr marL="1371204" indent="0">
              <a:buNone/>
              <a:defRPr sz="1600" b="1"/>
            </a:lvl4pPr>
            <a:lvl5pPr marL="1828272" indent="0">
              <a:buNone/>
              <a:defRPr sz="1600" b="1"/>
            </a:lvl5pPr>
            <a:lvl6pPr marL="2285340" indent="0">
              <a:buNone/>
              <a:defRPr sz="1600" b="1"/>
            </a:lvl6pPr>
            <a:lvl7pPr marL="2742407" indent="0">
              <a:buNone/>
              <a:defRPr sz="1600" b="1"/>
            </a:lvl7pPr>
            <a:lvl8pPr marL="3199476" indent="0">
              <a:buNone/>
              <a:defRPr sz="1600" b="1"/>
            </a:lvl8pPr>
            <a:lvl9pPr marL="365654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31887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38478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52529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199"/>
            </a:lvl1pPr>
          </a:lstStyle>
          <a:p>
            <a:r>
              <a:rPr lang="en-US"/>
              <a:t>Click to edit Master title style</a:t>
            </a:r>
            <a:endParaRPr lang="en-US" dirty="0"/>
          </a:p>
        </p:txBody>
      </p:sp>
      <p:sp>
        <p:nvSpPr>
          <p:cNvPr id="3" name="Content Placeholder 2"/>
          <p:cNvSpPr>
            <a:spLocks noGrp="1"/>
          </p:cNvSpPr>
          <p:nvPr>
            <p:ph idx="1"/>
          </p:nvPr>
        </p:nvSpPr>
        <p:spPr>
          <a:xfrm>
            <a:off x="3887391" y="987427"/>
            <a:ext cx="4629150"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068" indent="0">
              <a:buNone/>
              <a:defRPr sz="1399"/>
            </a:lvl2pPr>
            <a:lvl3pPr marL="914136" indent="0">
              <a:buNone/>
              <a:defRPr sz="1200"/>
            </a:lvl3pPr>
            <a:lvl4pPr marL="1371204" indent="0">
              <a:buNone/>
              <a:defRPr sz="1000"/>
            </a:lvl4pPr>
            <a:lvl5pPr marL="1828272" indent="0">
              <a:buNone/>
              <a:defRPr sz="1000"/>
            </a:lvl5pPr>
            <a:lvl6pPr marL="2285340" indent="0">
              <a:buNone/>
              <a:defRPr sz="1000"/>
            </a:lvl6pPr>
            <a:lvl7pPr marL="2742407" indent="0">
              <a:buNone/>
              <a:defRPr sz="1000"/>
            </a:lvl7pPr>
            <a:lvl8pPr marL="3199476" indent="0">
              <a:buNone/>
              <a:defRPr sz="1000"/>
            </a:lvl8pPr>
            <a:lvl9pPr marL="3656544"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1517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199"/>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7"/>
            <a:ext cx="4629150" cy="4873625"/>
          </a:xfrm>
        </p:spPr>
        <p:txBody>
          <a:bodyPr anchor="t"/>
          <a:lstStyle>
            <a:lvl1pPr marL="0" indent="0">
              <a:buNone/>
              <a:defRPr sz="3199"/>
            </a:lvl1pPr>
            <a:lvl2pPr marL="457068" indent="0">
              <a:buNone/>
              <a:defRPr sz="2799"/>
            </a:lvl2pPr>
            <a:lvl3pPr marL="914136" indent="0">
              <a:buNone/>
              <a:defRPr sz="2399"/>
            </a:lvl3pPr>
            <a:lvl4pPr marL="1371204" indent="0">
              <a:buNone/>
              <a:defRPr sz="1999"/>
            </a:lvl4pPr>
            <a:lvl5pPr marL="1828272" indent="0">
              <a:buNone/>
              <a:defRPr sz="1999"/>
            </a:lvl5pPr>
            <a:lvl6pPr marL="2285340" indent="0">
              <a:buNone/>
              <a:defRPr sz="1999"/>
            </a:lvl6pPr>
            <a:lvl7pPr marL="2742407" indent="0">
              <a:buNone/>
              <a:defRPr sz="1999"/>
            </a:lvl7pPr>
            <a:lvl8pPr marL="3199476" indent="0">
              <a:buNone/>
              <a:defRPr sz="1999"/>
            </a:lvl8pPr>
            <a:lvl9pPr marL="3656544"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068" indent="0">
              <a:buNone/>
              <a:defRPr sz="1399"/>
            </a:lvl2pPr>
            <a:lvl3pPr marL="914136" indent="0">
              <a:buNone/>
              <a:defRPr sz="1200"/>
            </a:lvl3pPr>
            <a:lvl4pPr marL="1371204" indent="0">
              <a:buNone/>
              <a:defRPr sz="1000"/>
            </a:lvl4pPr>
            <a:lvl5pPr marL="1828272" indent="0">
              <a:buNone/>
              <a:defRPr sz="1000"/>
            </a:lvl5pPr>
            <a:lvl6pPr marL="2285340" indent="0">
              <a:buNone/>
              <a:defRPr sz="1000"/>
            </a:lvl6pPr>
            <a:lvl7pPr marL="2742407" indent="0">
              <a:buNone/>
              <a:defRPr sz="1000"/>
            </a:lvl7pPr>
            <a:lvl8pPr marL="3199476" indent="0">
              <a:buNone/>
              <a:defRPr sz="1000"/>
            </a:lvl8pPr>
            <a:lvl9pPr marL="3656544"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30084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6/20/23</a:t>
            </a:fld>
            <a:endParaRPr lang="en-US" dirty="0"/>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105863410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23" r:id="rId12"/>
    <p:sldLayoutId id="2147483717" r:id="rId13"/>
    <p:sldLayoutId id="2147483718" r:id="rId14"/>
    <p:sldLayoutId id="2147483719" r:id="rId15"/>
    <p:sldLayoutId id="2147483724" r:id="rId16"/>
    <p:sldLayoutId id="2147483725" r:id="rId17"/>
    <p:sldLayoutId id="2147483720" r:id="rId18"/>
    <p:sldLayoutId id="2147483721" r:id="rId19"/>
    <p:sldLayoutId id="2147483664" r:id="rId20"/>
    <p:sldLayoutId id="2147483661" r:id="rId21"/>
    <p:sldLayoutId id="2147483722" r:id="rId22"/>
    <p:sldLayoutId id="2147483662" r:id="rId23"/>
    <p:sldLayoutId id="2147483726" r:id="rId24"/>
  </p:sldLayoutIdLst>
  <p:txStyles>
    <p:titleStyle>
      <a:lvl1pPr algn="l" defTabSz="914136" rtl="0" eaLnBrk="1" latinLnBrk="0" hangingPunct="1">
        <a:lnSpc>
          <a:spcPct val="90000"/>
        </a:lnSpc>
        <a:spcBef>
          <a:spcPct val="0"/>
        </a:spcBef>
        <a:buNone/>
        <a:defRPr sz="4398" kern="1200">
          <a:solidFill>
            <a:schemeClr val="tx1"/>
          </a:solidFill>
          <a:latin typeface="+mj-lt"/>
          <a:ea typeface="+mj-ea"/>
          <a:cs typeface="+mj-cs"/>
        </a:defRPr>
      </a:lvl1pPr>
    </p:titleStyle>
    <p:bodyStyle>
      <a:lvl1pPr marL="228534" indent="-228534" algn="l" defTabSz="91413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02" indent="-228534" algn="l" defTabSz="91413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70" indent="-228534" algn="l" defTabSz="91413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38" indent="-228534" algn="l" defTabSz="91413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806" indent="-228534" algn="l" defTabSz="91413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74" indent="-228534" algn="l" defTabSz="91413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42" indent="-228534" algn="l" defTabSz="91413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010" indent="-228534" algn="l" defTabSz="91413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78" indent="-228534" algn="l" defTabSz="91413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36" rtl="0" eaLnBrk="1" latinLnBrk="0" hangingPunct="1">
        <a:defRPr sz="1799" kern="1200">
          <a:solidFill>
            <a:schemeClr val="tx1"/>
          </a:solidFill>
          <a:latin typeface="+mn-lt"/>
          <a:ea typeface="+mn-ea"/>
          <a:cs typeface="+mn-cs"/>
        </a:defRPr>
      </a:lvl1pPr>
      <a:lvl2pPr marL="457068" algn="l" defTabSz="914136" rtl="0" eaLnBrk="1" latinLnBrk="0" hangingPunct="1">
        <a:defRPr sz="1799" kern="1200">
          <a:solidFill>
            <a:schemeClr val="tx1"/>
          </a:solidFill>
          <a:latin typeface="+mn-lt"/>
          <a:ea typeface="+mn-ea"/>
          <a:cs typeface="+mn-cs"/>
        </a:defRPr>
      </a:lvl2pPr>
      <a:lvl3pPr marL="914136" algn="l" defTabSz="914136" rtl="0" eaLnBrk="1" latinLnBrk="0" hangingPunct="1">
        <a:defRPr sz="1799" kern="1200">
          <a:solidFill>
            <a:schemeClr val="tx1"/>
          </a:solidFill>
          <a:latin typeface="+mn-lt"/>
          <a:ea typeface="+mn-ea"/>
          <a:cs typeface="+mn-cs"/>
        </a:defRPr>
      </a:lvl3pPr>
      <a:lvl4pPr marL="1371204" algn="l" defTabSz="914136" rtl="0" eaLnBrk="1" latinLnBrk="0" hangingPunct="1">
        <a:defRPr sz="1799" kern="1200">
          <a:solidFill>
            <a:schemeClr val="tx1"/>
          </a:solidFill>
          <a:latin typeface="+mn-lt"/>
          <a:ea typeface="+mn-ea"/>
          <a:cs typeface="+mn-cs"/>
        </a:defRPr>
      </a:lvl4pPr>
      <a:lvl5pPr marL="1828272" algn="l" defTabSz="914136" rtl="0" eaLnBrk="1" latinLnBrk="0" hangingPunct="1">
        <a:defRPr sz="1799" kern="1200">
          <a:solidFill>
            <a:schemeClr val="tx1"/>
          </a:solidFill>
          <a:latin typeface="+mn-lt"/>
          <a:ea typeface="+mn-ea"/>
          <a:cs typeface="+mn-cs"/>
        </a:defRPr>
      </a:lvl5pPr>
      <a:lvl6pPr marL="2285340" algn="l" defTabSz="914136" rtl="0" eaLnBrk="1" latinLnBrk="0" hangingPunct="1">
        <a:defRPr sz="1799" kern="1200">
          <a:solidFill>
            <a:schemeClr val="tx1"/>
          </a:solidFill>
          <a:latin typeface="+mn-lt"/>
          <a:ea typeface="+mn-ea"/>
          <a:cs typeface="+mn-cs"/>
        </a:defRPr>
      </a:lvl6pPr>
      <a:lvl7pPr marL="2742407" algn="l" defTabSz="914136" rtl="0" eaLnBrk="1" latinLnBrk="0" hangingPunct="1">
        <a:defRPr sz="1799" kern="1200">
          <a:solidFill>
            <a:schemeClr val="tx1"/>
          </a:solidFill>
          <a:latin typeface="+mn-lt"/>
          <a:ea typeface="+mn-ea"/>
          <a:cs typeface="+mn-cs"/>
        </a:defRPr>
      </a:lvl7pPr>
      <a:lvl8pPr marL="3199476" algn="l" defTabSz="914136" rtl="0" eaLnBrk="1" latinLnBrk="0" hangingPunct="1">
        <a:defRPr sz="1799" kern="1200">
          <a:solidFill>
            <a:schemeClr val="tx1"/>
          </a:solidFill>
          <a:latin typeface="+mn-lt"/>
          <a:ea typeface="+mn-ea"/>
          <a:cs typeface="+mn-cs"/>
        </a:defRPr>
      </a:lvl8pPr>
      <a:lvl9pPr marL="3656544" algn="l" defTabSz="91413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D60968-0E24-54B0-2D7C-10D179DA5D1E}"/>
              </a:ext>
            </a:extLst>
          </p:cNvPr>
          <p:cNvSpPr>
            <a:spLocks noGrp="1"/>
          </p:cNvSpPr>
          <p:nvPr>
            <p:ph type="body" sz="quarter" idx="10"/>
          </p:nvPr>
        </p:nvSpPr>
        <p:spPr>
          <a:xfrm>
            <a:off x="892171" y="5084847"/>
            <a:ext cx="7359657" cy="911469"/>
          </a:xfrm>
        </p:spPr>
        <p:txBody>
          <a:bodyPr/>
          <a:lstStyle/>
          <a:p>
            <a:r>
              <a:rPr lang="en-US" sz="5400" dirty="0"/>
              <a:t>CMMC</a:t>
            </a:r>
          </a:p>
        </p:txBody>
      </p:sp>
      <p:sp>
        <p:nvSpPr>
          <p:cNvPr id="3" name="Text Placeholder 2">
            <a:extLst>
              <a:ext uri="{FF2B5EF4-FFF2-40B4-BE49-F238E27FC236}">
                <a16:creationId xmlns:a16="http://schemas.microsoft.com/office/drawing/2014/main" id="{BE5968FA-1F42-E83D-125E-42D3CAF65350}"/>
              </a:ext>
            </a:extLst>
          </p:cNvPr>
          <p:cNvSpPr>
            <a:spLocks noGrp="1"/>
          </p:cNvSpPr>
          <p:nvPr>
            <p:ph type="body" sz="quarter" idx="11"/>
          </p:nvPr>
        </p:nvSpPr>
        <p:spPr>
          <a:xfrm>
            <a:off x="417999" y="5883113"/>
            <a:ext cx="8308004" cy="380956"/>
          </a:xfrm>
        </p:spPr>
        <p:txBody>
          <a:bodyPr/>
          <a:lstStyle/>
          <a:p>
            <a:r>
              <a:rPr lang="en-US" dirty="0"/>
              <a:t>Stuart </a:t>
            </a:r>
            <a:r>
              <a:rPr lang="en-US" dirty="0" err="1"/>
              <a:t>Itkin</a:t>
            </a:r>
            <a:r>
              <a:rPr lang="en-US" dirty="0"/>
              <a:t> &amp; Ben </a:t>
            </a:r>
            <a:r>
              <a:rPr lang="en-US" dirty="0" err="1"/>
              <a:t>Tchoubineh</a:t>
            </a:r>
            <a:endParaRPr lang="en-US" dirty="0"/>
          </a:p>
        </p:txBody>
      </p:sp>
    </p:spTree>
    <p:extLst>
      <p:ext uri="{BB962C8B-B14F-4D97-AF65-F5344CB8AC3E}">
        <p14:creationId xmlns:p14="http://schemas.microsoft.com/office/powerpoint/2010/main" val="2504563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22;p7">
            <a:extLst>
              <a:ext uri="{FF2B5EF4-FFF2-40B4-BE49-F238E27FC236}">
                <a16:creationId xmlns:a16="http://schemas.microsoft.com/office/drawing/2014/main" id="{B737BFBA-A370-D4CD-C358-78A6F196DA40}"/>
              </a:ext>
            </a:extLst>
          </p:cNvPr>
          <p:cNvSpPr txBox="1">
            <a:spLocks/>
          </p:cNvSpPr>
          <p:nvPr/>
        </p:nvSpPr>
        <p:spPr>
          <a:xfrm>
            <a:off x="4793456" y="1884930"/>
            <a:ext cx="4093369" cy="2166836"/>
          </a:xfrm>
          <a:prstGeom prst="rect">
            <a:avLst/>
          </a:prstGeom>
          <a:noFill/>
          <a:ln>
            <a:noFill/>
          </a:ln>
        </p:spPr>
        <p:txBody>
          <a:bodyPr spcFirstLastPara="1" wrap="square" lIns="68569" tIns="34275" rIns="68569" bIns="34275" anchor="b" anchorCtr="0">
            <a:normAutofit/>
          </a:bodyPr>
          <a:lstStyle>
            <a:lvl1pPr algn="l" defTabSz="914136" rtl="0" eaLnBrk="1" latinLnBrk="0" hangingPunct="1">
              <a:lnSpc>
                <a:spcPct val="90000"/>
              </a:lnSpc>
              <a:spcBef>
                <a:spcPct val="0"/>
              </a:spcBef>
              <a:buNone/>
              <a:defRPr sz="4398" kern="1200">
                <a:solidFill>
                  <a:schemeClr val="tx1"/>
                </a:solidFill>
                <a:latin typeface="+mj-lt"/>
                <a:ea typeface="+mj-ea"/>
                <a:cs typeface="+mj-cs"/>
              </a:defRPr>
            </a:lvl1pPr>
          </a:lstStyle>
          <a:p>
            <a:pPr>
              <a:spcBef>
                <a:spcPts val="0"/>
              </a:spcBef>
              <a:buClr>
                <a:schemeClr val="lt1"/>
              </a:buClr>
              <a:buSzPts val="5000"/>
            </a:pPr>
            <a:r>
              <a:rPr lang="en-US" sz="3750" dirty="0">
                <a:solidFill>
                  <a:schemeClr val="tx1">
                    <a:lumMod val="65000"/>
                    <a:lumOff val="35000"/>
                  </a:schemeClr>
                </a:solidFill>
                <a:latin typeface="Calibri"/>
                <a:ea typeface="Calibri"/>
                <a:cs typeface="Calibri"/>
                <a:sym typeface="Calibri"/>
              </a:rPr>
              <a:t>So, Real Quick: What is CMMC Again?</a:t>
            </a:r>
            <a:endParaRPr lang="en-US" sz="3299" dirty="0">
              <a:solidFill>
                <a:schemeClr val="tx1">
                  <a:lumMod val="65000"/>
                  <a:lumOff val="35000"/>
                </a:schemeClr>
              </a:solidFill>
            </a:endParaRPr>
          </a:p>
        </p:txBody>
      </p:sp>
      <p:pic>
        <p:nvPicPr>
          <p:cNvPr id="4" name="Picture 3">
            <a:extLst>
              <a:ext uri="{FF2B5EF4-FFF2-40B4-BE49-F238E27FC236}">
                <a16:creationId xmlns:a16="http://schemas.microsoft.com/office/drawing/2014/main" id="{B51D5154-F7F1-669C-2941-47287D20FB1D}"/>
              </a:ext>
            </a:extLst>
          </p:cNvPr>
          <p:cNvPicPr>
            <a:picLocks noChangeAspect="1"/>
          </p:cNvPicPr>
          <p:nvPr/>
        </p:nvPicPr>
        <p:blipFill>
          <a:blip r:embed="rId3"/>
          <a:stretch>
            <a:fillRect/>
          </a:stretch>
        </p:blipFill>
        <p:spPr>
          <a:xfrm>
            <a:off x="532232" y="1995055"/>
            <a:ext cx="3013308" cy="2676173"/>
          </a:xfrm>
          <a:prstGeom prst="rect">
            <a:avLst/>
          </a:prstGeom>
        </p:spPr>
      </p:pic>
    </p:spTree>
    <p:extLst>
      <p:ext uri="{BB962C8B-B14F-4D97-AF65-F5344CB8AC3E}">
        <p14:creationId xmlns:p14="http://schemas.microsoft.com/office/powerpoint/2010/main" val="2596958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132;p8" descr="Logo&#10;&#10;Description automatically generated with medium confidence">
            <a:extLst>
              <a:ext uri="{FF2B5EF4-FFF2-40B4-BE49-F238E27FC236}">
                <a16:creationId xmlns:a16="http://schemas.microsoft.com/office/drawing/2014/main" id="{39DB12EE-CFB2-DEA3-628F-6F512982B5FF}"/>
              </a:ext>
            </a:extLst>
          </p:cNvPr>
          <p:cNvPicPr preferRelativeResize="0"/>
          <p:nvPr/>
        </p:nvPicPr>
        <p:blipFill rotWithShape="1">
          <a:blip r:embed="rId3">
            <a:alphaModFix/>
          </a:blip>
          <a:srcRect r="2" b="2"/>
          <a:stretch/>
        </p:blipFill>
        <p:spPr>
          <a:xfrm>
            <a:off x="5680655" y="1149724"/>
            <a:ext cx="1652445" cy="1652445"/>
          </a:xfrm>
          <a:prstGeom prst="rect">
            <a:avLst/>
          </a:prstGeom>
          <a:noFill/>
          <a:ln>
            <a:noFill/>
          </a:ln>
        </p:spPr>
      </p:pic>
      <p:sp>
        <p:nvSpPr>
          <p:cNvPr id="4" name="Google Shape;133;p8">
            <a:extLst>
              <a:ext uri="{FF2B5EF4-FFF2-40B4-BE49-F238E27FC236}">
                <a16:creationId xmlns:a16="http://schemas.microsoft.com/office/drawing/2014/main" id="{20139B2C-7EC5-561F-4FF1-4CE429A69FB0}"/>
              </a:ext>
            </a:extLst>
          </p:cNvPr>
          <p:cNvSpPr txBox="1">
            <a:spLocks/>
          </p:cNvSpPr>
          <p:nvPr/>
        </p:nvSpPr>
        <p:spPr>
          <a:xfrm>
            <a:off x="4215654" y="3187092"/>
            <a:ext cx="4810685" cy="2521185"/>
          </a:xfrm>
          <a:prstGeom prst="rect">
            <a:avLst/>
          </a:prstGeom>
          <a:noFill/>
          <a:ln>
            <a:noFill/>
          </a:ln>
        </p:spPr>
        <p:txBody>
          <a:bodyPr spcFirstLastPara="1" wrap="square" lIns="68569" tIns="34275" rIns="68569" bIns="34275"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defTabSz="685800">
              <a:spcBef>
                <a:spcPts val="0"/>
              </a:spcBef>
              <a:buClr>
                <a:srgbClr val="FFFFFF"/>
              </a:buClr>
              <a:buNone/>
              <a:defRPr/>
            </a:pPr>
            <a:r>
              <a:rPr lang="en-US" sz="1350" kern="0" dirty="0">
                <a:solidFill>
                  <a:srgbClr val="FFFFFF"/>
                </a:solidFill>
                <a:latin typeface="Arial"/>
                <a:ea typeface="Arial"/>
                <a:cs typeface="Arial"/>
                <a:sym typeface="Arial"/>
              </a:rPr>
              <a:t>The </a:t>
            </a:r>
            <a:r>
              <a:rPr lang="en-US" sz="1350" b="1" kern="0" dirty="0">
                <a:solidFill>
                  <a:srgbClr val="FFFFFF"/>
                </a:solidFill>
                <a:latin typeface="Arial"/>
                <a:ea typeface="Arial"/>
                <a:cs typeface="Arial"/>
                <a:sym typeface="Arial"/>
              </a:rPr>
              <a:t>official statement </a:t>
            </a:r>
            <a:r>
              <a:rPr lang="en-US" sz="1350" kern="0" dirty="0">
                <a:solidFill>
                  <a:srgbClr val="FFFFFF"/>
                </a:solidFill>
                <a:latin typeface="Arial"/>
                <a:ea typeface="Arial"/>
                <a:cs typeface="Arial"/>
                <a:sym typeface="Arial"/>
              </a:rPr>
              <a:t>around why CMMC came about reads: </a:t>
            </a:r>
            <a:endParaRPr lang="en-US" sz="2100" kern="0" dirty="0">
              <a:solidFill>
                <a:srgbClr val="000000"/>
              </a:solidFill>
            </a:endParaRPr>
          </a:p>
          <a:p>
            <a:pPr marL="171450" indent="0" defTabSz="685800">
              <a:spcBef>
                <a:spcPts val="750"/>
              </a:spcBef>
              <a:buClr>
                <a:srgbClr val="FFFFFF"/>
              </a:buClr>
              <a:buSzPts val="1700"/>
              <a:buNone/>
              <a:defRPr/>
            </a:pPr>
            <a:r>
              <a:rPr lang="en-US" sz="1275" kern="0" dirty="0">
                <a:solidFill>
                  <a:srgbClr val="FFFFFF"/>
                </a:solidFill>
                <a:latin typeface="Arial"/>
                <a:ea typeface="Arial"/>
                <a:cs typeface="Arial"/>
                <a:sym typeface="Arial"/>
              </a:rPr>
              <a:t>Department of Defense (DOD) is planning to migrate to the new CMMC framework in order to assess and enhance the cybersecurity posture of the Defense Industrial Base (DIB). The CMMC is intended to serve as a verification mechanism to ensure appropriate levels of cybersecurity practices and processes are in place to ensure basic cyber hygiene as well as protect controlled unclassified information (CUI) that resides on the Department’s industry partners’ networks</a:t>
            </a:r>
            <a:endParaRPr lang="en-US" sz="1275" kern="0" dirty="0">
              <a:solidFill>
                <a:srgbClr val="FFFFFF"/>
              </a:solidFill>
            </a:endParaRPr>
          </a:p>
          <a:p>
            <a:pPr marL="0" indent="0" defTabSz="685800">
              <a:spcBef>
                <a:spcPts val="750"/>
              </a:spcBef>
              <a:buClr>
                <a:srgbClr val="FFFFFF"/>
              </a:buClr>
              <a:buSzPts val="1700"/>
              <a:buNone/>
              <a:defRPr/>
            </a:pPr>
            <a:br>
              <a:rPr lang="en-US" sz="1275" kern="0" dirty="0">
                <a:solidFill>
                  <a:srgbClr val="FFFFFF"/>
                </a:solidFill>
              </a:rPr>
            </a:br>
            <a:endParaRPr lang="en-US" sz="1275" kern="0" dirty="0">
              <a:solidFill>
                <a:srgbClr val="FFFFFF"/>
              </a:solidFill>
            </a:endParaRPr>
          </a:p>
        </p:txBody>
      </p:sp>
      <p:sp>
        <p:nvSpPr>
          <p:cNvPr id="5" name="Google Shape;131;p8">
            <a:extLst>
              <a:ext uri="{FF2B5EF4-FFF2-40B4-BE49-F238E27FC236}">
                <a16:creationId xmlns:a16="http://schemas.microsoft.com/office/drawing/2014/main" id="{7F56697F-D0D7-6A5F-D8B9-78F3007A3DA7}"/>
              </a:ext>
            </a:extLst>
          </p:cNvPr>
          <p:cNvSpPr txBox="1">
            <a:spLocks/>
          </p:cNvSpPr>
          <p:nvPr/>
        </p:nvSpPr>
        <p:spPr>
          <a:xfrm>
            <a:off x="492919" y="1640290"/>
            <a:ext cx="2864312" cy="3730481"/>
          </a:xfrm>
          <a:prstGeom prst="rect">
            <a:avLst/>
          </a:prstGeom>
          <a:noFill/>
          <a:ln>
            <a:noFill/>
          </a:ln>
        </p:spPr>
        <p:txBody>
          <a:bodyPr spcFirstLastPara="1" wrap="square" lIns="68569" tIns="34275" rIns="68569" bIns="34275" anchor="ctr" anchorCtr="0">
            <a:normAutofit/>
          </a:bodyPr>
          <a:lstStyle>
            <a:lvl1pPr algn="l" defTabSz="914136" rtl="0" eaLnBrk="1" latinLnBrk="0" hangingPunct="1">
              <a:lnSpc>
                <a:spcPct val="90000"/>
              </a:lnSpc>
              <a:spcBef>
                <a:spcPct val="0"/>
              </a:spcBef>
              <a:buNone/>
              <a:defRPr sz="4398" kern="1200">
                <a:solidFill>
                  <a:schemeClr val="tx1"/>
                </a:solidFill>
                <a:latin typeface="+mj-lt"/>
                <a:ea typeface="+mj-ea"/>
                <a:cs typeface="+mj-cs"/>
              </a:defRPr>
            </a:lvl1pPr>
          </a:lstStyle>
          <a:p>
            <a:pPr algn="ctr">
              <a:spcBef>
                <a:spcPts val="0"/>
              </a:spcBef>
              <a:buClr>
                <a:schemeClr val="lt1"/>
              </a:buClr>
              <a:buSzPts val="3200"/>
            </a:pPr>
            <a:r>
              <a:rPr lang="en-US" sz="3600" b="1" dirty="0">
                <a:solidFill>
                  <a:schemeClr val="tx2">
                    <a:lumMod val="25000"/>
                  </a:schemeClr>
                </a:solidFill>
              </a:rPr>
              <a:t>Where Exactly </a:t>
            </a:r>
            <a:r>
              <a:rPr lang="en-US" sz="3600" b="1" i="1" dirty="0">
                <a:solidFill>
                  <a:schemeClr val="tx2">
                    <a:lumMod val="25000"/>
                  </a:schemeClr>
                </a:solidFill>
              </a:rPr>
              <a:t>Did</a:t>
            </a:r>
            <a:r>
              <a:rPr lang="en-US" sz="3600" b="1" dirty="0">
                <a:solidFill>
                  <a:schemeClr val="tx2">
                    <a:lumMod val="25000"/>
                  </a:schemeClr>
                </a:solidFill>
              </a:rPr>
              <a:t> this Come From?</a:t>
            </a:r>
          </a:p>
        </p:txBody>
      </p:sp>
    </p:spTree>
    <p:extLst>
      <p:ext uri="{BB962C8B-B14F-4D97-AF65-F5344CB8AC3E}">
        <p14:creationId xmlns:p14="http://schemas.microsoft.com/office/powerpoint/2010/main" val="2318748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40;p9">
            <a:extLst>
              <a:ext uri="{FF2B5EF4-FFF2-40B4-BE49-F238E27FC236}">
                <a16:creationId xmlns:a16="http://schemas.microsoft.com/office/drawing/2014/main" id="{2A1988C8-69DC-FF6B-5532-9510A22D674C}"/>
              </a:ext>
            </a:extLst>
          </p:cNvPr>
          <p:cNvSpPr txBox="1">
            <a:spLocks/>
          </p:cNvSpPr>
          <p:nvPr/>
        </p:nvSpPr>
        <p:spPr>
          <a:xfrm>
            <a:off x="385762" y="1640290"/>
            <a:ext cx="2971469" cy="3730481"/>
          </a:xfrm>
          <a:prstGeom prst="rect">
            <a:avLst/>
          </a:prstGeom>
          <a:noFill/>
          <a:ln>
            <a:noFill/>
          </a:ln>
        </p:spPr>
        <p:txBody>
          <a:bodyPr spcFirstLastPara="1" wrap="square" lIns="68569" tIns="34275" rIns="68569" bIns="34275"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552988"/>
              </a:buClr>
              <a:buSzPts val="1800"/>
              <a:buFont typeface="Changa One"/>
              <a:buNone/>
              <a:defRPr sz="4400" b="0" i="0" u="none" strike="noStrike" cap="none">
                <a:solidFill>
                  <a:srgbClr val="552988"/>
                </a:solidFill>
                <a:latin typeface="Changa One"/>
                <a:ea typeface="Changa One"/>
                <a:cs typeface="Changa One"/>
                <a:sym typeface="Changa On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defTabSz="685800">
              <a:buClr>
                <a:srgbClr val="FFFFFF"/>
              </a:buClr>
              <a:buSzPts val="3200"/>
              <a:defRPr/>
            </a:pPr>
            <a:r>
              <a:rPr lang="en-US" sz="3600" b="1" i="1" kern="0" dirty="0">
                <a:solidFill>
                  <a:srgbClr val="E7E6E6">
                    <a:lumMod val="25000"/>
                  </a:srgbClr>
                </a:solidFill>
                <a:latin typeface="Calibri Light" panose="020F0302020204030204" pitchFamily="34" charset="0"/>
                <a:ea typeface="Calibri Light" panose="020F0302020204030204" pitchFamily="34" charset="0"/>
                <a:cs typeface="Calibri Light" panose="020F0302020204030204" pitchFamily="34" charset="0"/>
              </a:rPr>
              <a:t>Why</a:t>
            </a:r>
            <a:r>
              <a:rPr lang="en-US" sz="3600" b="1" kern="0" dirty="0">
                <a:solidFill>
                  <a:srgbClr val="E7E6E6">
                    <a:lumMod val="25000"/>
                  </a:srgbClr>
                </a:solidFill>
                <a:latin typeface="Calibri Light" panose="020F0302020204030204" pitchFamily="34" charset="0"/>
                <a:ea typeface="Calibri Light" panose="020F0302020204030204" pitchFamily="34" charset="0"/>
                <a:cs typeface="Calibri Light" panose="020F0302020204030204" pitchFamily="34" charset="0"/>
              </a:rPr>
              <a:t> is this Happening????</a:t>
            </a:r>
            <a:endParaRPr lang="en-US" sz="4950" b="1" kern="0" dirty="0">
              <a:solidFill>
                <a:srgbClr val="E7E6E6">
                  <a:lumMod val="25000"/>
                </a:srgbClr>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3" name="Google Shape;141;p9">
            <a:extLst>
              <a:ext uri="{FF2B5EF4-FFF2-40B4-BE49-F238E27FC236}">
                <a16:creationId xmlns:a16="http://schemas.microsoft.com/office/drawing/2014/main" id="{FED48D40-C40A-9CA3-8C4D-940F41AF69F6}"/>
              </a:ext>
            </a:extLst>
          </p:cNvPr>
          <p:cNvPicPr preferRelativeResize="0"/>
          <p:nvPr/>
        </p:nvPicPr>
        <p:blipFill rotWithShape="1">
          <a:blip r:embed="rId3">
            <a:alphaModFix/>
          </a:blip>
          <a:srcRect l="17345" r="7650" b="-3"/>
          <a:stretch/>
        </p:blipFill>
        <p:spPr>
          <a:xfrm>
            <a:off x="5849908" y="1730018"/>
            <a:ext cx="2056259" cy="1652445"/>
          </a:xfrm>
          <a:prstGeom prst="rect">
            <a:avLst/>
          </a:prstGeom>
          <a:noFill/>
          <a:ln>
            <a:noFill/>
          </a:ln>
        </p:spPr>
      </p:pic>
      <p:sp>
        <p:nvSpPr>
          <p:cNvPr id="4" name="Google Shape;142;p9">
            <a:extLst>
              <a:ext uri="{FF2B5EF4-FFF2-40B4-BE49-F238E27FC236}">
                <a16:creationId xmlns:a16="http://schemas.microsoft.com/office/drawing/2014/main" id="{1333079E-190A-10AC-6B4A-715D20E27D32}"/>
              </a:ext>
            </a:extLst>
          </p:cNvPr>
          <p:cNvSpPr txBox="1">
            <a:spLocks/>
          </p:cNvSpPr>
          <p:nvPr/>
        </p:nvSpPr>
        <p:spPr>
          <a:xfrm>
            <a:off x="4274506" y="3671625"/>
            <a:ext cx="4753192" cy="1699147"/>
          </a:xfrm>
          <a:prstGeom prst="rect">
            <a:avLst/>
          </a:prstGeom>
          <a:noFill/>
          <a:ln>
            <a:noFill/>
          </a:ln>
        </p:spPr>
        <p:txBody>
          <a:bodyPr spcFirstLastPara="1" wrap="square" lIns="68569" tIns="34275" rIns="68569" bIns="34275"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defTabSz="685800">
              <a:spcBef>
                <a:spcPts val="0"/>
              </a:spcBef>
              <a:buClr>
                <a:srgbClr val="FFFFFF"/>
              </a:buClr>
              <a:buSzPts val="2000"/>
              <a:buNone/>
              <a:defRPr/>
            </a:pPr>
            <a:r>
              <a:rPr lang="en-US" sz="1500" b="1" kern="0">
                <a:solidFill>
                  <a:srgbClr val="FFFFFF"/>
                </a:solidFill>
                <a:latin typeface="Arial"/>
                <a:ea typeface="Arial"/>
                <a:cs typeface="Arial"/>
                <a:sym typeface="Arial"/>
              </a:rPr>
              <a:t>The DoD realized that they needed something with teeth in order to, you know, DEFEND our country. </a:t>
            </a:r>
            <a:endParaRPr lang="en-US" sz="1500" kern="0">
              <a:solidFill>
                <a:srgbClr val="FFFFFF"/>
              </a:solidFill>
            </a:endParaRPr>
          </a:p>
          <a:p>
            <a:pPr marL="0" indent="0" algn="ctr" defTabSz="685800">
              <a:spcBef>
                <a:spcPts val="750"/>
              </a:spcBef>
              <a:buClr>
                <a:srgbClr val="FFFFFF"/>
              </a:buClr>
              <a:buSzPts val="2000"/>
              <a:buNone/>
              <a:defRPr/>
            </a:pPr>
            <a:br>
              <a:rPr lang="en-US" sz="1500" kern="0">
                <a:solidFill>
                  <a:srgbClr val="FFFFFF"/>
                </a:solidFill>
              </a:rPr>
            </a:br>
            <a:endParaRPr lang="en-US" sz="1500" kern="0">
              <a:solidFill>
                <a:srgbClr val="FFFFFF"/>
              </a:solidFill>
            </a:endParaRPr>
          </a:p>
        </p:txBody>
      </p:sp>
    </p:spTree>
    <p:extLst>
      <p:ext uri="{BB962C8B-B14F-4D97-AF65-F5344CB8AC3E}">
        <p14:creationId xmlns:p14="http://schemas.microsoft.com/office/powerpoint/2010/main" val="891890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49;p39">
            <a:extLst>
              <a:ext uri="{FF2B5EF4-FFF2-40B4-BE49-F238E27FC236}">
                <a16:creationId xmlns:a16="http://schemas.microsoft.com/office/drawing/2014/main" id="{762DB9E4-8CF6-AA00-4A0B-203B017A24EA}"/>
              </a:ext>
            </a:extLst>
          </p:cNvPr>
          <p:cNvSpPr txBox="1">
            <a:spLocks/>
          </p:cNvSpPr>
          <p:nvPr/>
        </p:nvSpPr>
        <p:spPr>
          <a:xfrm>
            <a:off x="757570" y="1640290"/>
            <a:ext cx="2599661" cy="3730481"/>
          </a:xfrm>
          <a:prstGeom prst="rect">
            <a:avLst/>
          </a:prstGeom>
          <a:noFill/>
          <a:ln>
            <a:noFill/>
          </a:ln>
        </p:spPr>
        <p:txBody>
          <a:bodyPr spcFirstLastPara="1" wrap="square" lIns="68569" tIns="34275" rIns="68569" bIns="34275"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552988"/>
              </a:buClr>
              <a:buSzPts val="1800"/>
              <a:buFont typeface="Changa One"/>
              <a:buNone/>
              <a:defRPr sz="4400" b="0" i="0" u="none" strike="noStrike" cap="none">
                <a:solidFill>
                  <a:srgbClr val="552988"/>
                </a:solidFill>
                <a:latin typeface="Changa One"/>
                <a:ea typeface="Changa One"/>
                <a:cs typeface="Changa One"/>
                <a:sym typeface="Changa On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defTabSz="685800">
              <a:buClr>
                <a:srgbClr val="FFFFFF"/>
              </a:buClr>
              <a:buSzPts val="3200"/>
              <a:defRPr/>
            </a:pPr>
            <a:r>
              <a:rPr lang="en-US" sz="3600" b="1" kern="0" dirty="0">
                <a:solidFill>
                  <a:srgbClr val="E7E6E6">
                    <a:lumMod val="25000"/>
                  </a:srgbClr>
                </a:solidFill>
                <a:latin typeface="Calibri Light" panose="020F0302020204030204" pitchFamily="34" charset="0"/>
                <a:ea typeface="Calibri Light" panose="020F0302020204030204" pitchFamily="34" charset="0"/>
                <a:cs typeface="Calibri Light" panose="020F0302020204030204" pitchFamily="34" charset="0"/>
              </a:rPr>
              <a:t>CMMC: </a:t>
            </a:r>
            <a:br>
              <a:rPr lang="en-US" sz="3600" b="1" kern="0" dirty="0">
                <a:solidFill>
                  <a:srgbClr val="E7E6E6">
                    <a:lumMod val="25000"/>
                  </a:srgbClr>
                </a:solidFill>
                <a:latin typeface="Calibri Light" panose="020F0302020204030204" pitchFamily="34" charset="0"/>
                <a:ea typeface="Calibri Light" panose="020F0302020204030204" pitchFamily="34" charset="0"/>
                <a:cs typeface="Calibri Light" panose="020F0302020204030204" pitchFamily="34" charset="0"/>
              </a:rPr>
            </a:br>
            <a:r>
              <a:rPr lang="en-US" sz="3600" b="1" kern="0" dirty="0">
                <a:solidFill>
                  <a:srgbClr val="E7E6E6">
                    <a:lumMod val="25000"/>
                  </a:srgbClr>
                </a:solidFill>
                <a:latin typeface="Calibri Light" panose="020F0302020204030204" pitchFamily="34" charset="0"/>
                <a:ea typeface="Calibri Light" panose="020F0302020204030204" pitchFamily="34" charset="0"/>
                <a:cs typeface="Calibri Light" panose="020F0302020204030204" pitchFamily="34" charset="0"/>
              </a:rPr>
              <a:t>Why Me???</a:t>
            </a:r>
          </a:p>
        </p:txBody>
      </p:sp>
      <p:sp>
        <p:nvSpPr>
          <p:cNvPr id="3" name="Google Shape;150;p39">
            <a:extLst>
              <a:ext uri="{FF2B5EF4-FFF2-40B4-BE49-F238E27FC236}">
                <a16:creationId xmlns:a16="http://schemas.microsoft.com/office/drawing/2014/main" id="{A896C392-9D29-2F46-DDEB-EB1178A97161}"/>
              </a:ext>
            </a:extLst>
          </p:cNvPr>
          <p:cNvSpPr txBox="1">
            <a:spLocks/>
          </p:cNvSpPr>
          <p:nvPr/>
        </p:nvSpPr>
        <p:spPr>
          <a:xfrm>
            <a:off x="4274506" y="1570853"/>
            <a:ext cx="2083046" cy="3799919"/>
          </a:xfrm>
          <a:prstGeom prst="rect">
            <a:avLst/>
          </a:prstGeom>
          <a:noFill/>
          <a:ln>
            <a:noFill/>
          </a:ln>
        </p:spPr>
        <p:txBody>
          <a:bodyPr spcFirstLastPara="1" wrap="square" lIns="68569" tIns="34275" rIns="68569" bIns="34275"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defTabSz="685800">
              <a:spcBef>
                <a:spcPts val="0"/>
              </a:spcBef>
              <a:buClr>
                <a:srgbClr val="073763"/>
              </a:buClr>
              <a:buNone/>
              <a:defRPr/>
            </a:pPr>
            <a:r>
              <a:rPr lang="en-US" sz="1500" b="1" kern="0">
                <a:solidFill>
                  <a:srgbClr val="FFFFFF"/>
                </a:solidFill>
                <a:latin typeface="Century Gothic"/>
                <a:ea typeface="Century Gothic"/>
                <a:cs typeface="Century Gothic"/>
                <a:sym typeface="Century Gothic"/>
              </a:rPr>
              <a:t>REAL TALK: </a:t>
            </a:r>
            <a:endParaRPr lang="en-US" sz="1500" kern="0">
              <a:solidFill>
                <a:srgbClr val="FFFFFF"/>
              </a:solidFill>
            </a:endParaRPr>
          </a:p>
          <a:p>
            <a:pPr marL="0" indent="0" defTabSz="685800">
              <a:spcBef>
                <a:spcPts val="0"/>
              </a:spcBef>
              <a:buClr>
                <a:srgbClr val="000000"/>
              </a:buClr>
              <a:buSzPts val="2800"/>
              <a:buNone/>
              <a:defRPr/>
            </a:pPr>
            <a:br>
              <a:rPr lang="en-US" sz="1500" kern="0">
                <a:solidFill>
                  <a:srgbClr val="FFFFFF"/>
                </a:solidFill>
              </a:rPr>
            </a:br>
            <a:r>
              <a:rPr lang="en-US" sz="1500" kern="0">
                <a:solidFill>
                  <a:srgbClr val="FFFFFF"/>
                </a:solidFill>
                <a:latin typeface="Century Gothic"/>
                <a:ea typeface="Century Gothic"/>
                <a:cs typeface="Century Gothic"/>
                <a:sym typeface="Century Gothic"/>
              </a:rPr>
              <a:t>That 2016 NIST 800-171 rollout. </a:t>
            </a:r>
            <a:endParaRPr lang="en-US" sz="1500" kern="0">
              <a:solidFill>
                <a:srgbClr val="FFFFFF"/>
              </a:solidFill>
            </a:endParaRPr>
          </a:p>
          <a:p>
            <a:pPr marL="0" indent="0" defTabSz="685800">
              <a:spcBef>
                <a:spcPts val="0"/>
              </a:spcBef>
              <a:buClr>
                <a:srgbClr val="000000"/>
              </a:buClr>
              <a:buSzPts val="2800"/>
              <a:buNone/>
              <a:defRPr/>
            </a:pPr>
            <a:br>
              <a:rPr lang="en-US" sz="1500" kern="0">
                <a:solidFill>
                  <a:srgbClr val="FFFFFF"/>
                </a:solidFill>
              </a:rPr>
            </a:br>
            <a:r>
              <a:rPr lang="en-US" sz="1500" kern="0">
                <a:solidFill>
                  <a:srgbClr val="FFFFFF"/>
                </a:solidFill>
                <a:latin typeface="Century Gothic"/>
                <a:ea typeface="Century Gothic"/>
                <a:cs typeface="Century Gothic"/>
                <a:sym typeface="Century Gothic"/>
              </a:rPr>
              <a:t>Also, that 2018 NIST 800-171 update.</a:t>
            </a:r>
            <a:endParaRPr lang="en-US" sz="1500" kern="0">
              <a:solidFill>
                <a:srgbClr val="FFFFFF"/>
              </a:solidFill>
            </a:endParaRPr>
          </a:p>
          <a:p>
            <a:pPr marL="0" indent="0" defTabSz="685800">
              <a:spcBef>
                <a:spcPts val="750"/>
              </a:spcBef>
              <a:buClr>
                <a:srgbClr val="000000"/>
              </a:buClr>
              <a:buSzPts val="2800"/>
              <a:buNone/>
              <a:defRPr/>
            </a:pPr>
            <a:br>
              <a:rPr lang="en-US" sz="1500" kern="0">
                <a:solidFill>
                  <a:srgbClr val="000000"/>
                </a:solidFill>
              </a:rPr>
            </a:br>
            <a:endParaRPr lang="en-US" sz="1500" kern="0">
              <a:solidFill>
                <a:srgbClr val="000000"/>
              </a:solidFill>
            </a:endParaRPr>
          </a:p>
          <a:p>
            <a:pPr marL="0" indent="0" algn="ctr" defTabSz="685800">
              <a:spcBef>
                <a:spcPts val="750"/>
              </a:spcBef>
              <a:buClr>
                <a:srgbClr val="FFFFFF"/>
              </a:buClr>
              <a:buSzPts val="2000"/>
              <a:buNone/>
              <a:defRPr/>
            </a:pPr>
            <a:br>
              <a:rPr lang="en-US" sz="1500" kern="0">
                <a:solidFill>
                  <a:srgbClr val="FFFFFF"/>
                </a:solidFill>
              </a:rPr>
            </a:br>
            <a:endParaRPr lang="en-US" sz="1500" kern="0">
              <a:solidFill>
                <a:srgbClr val="FFFFFF"/>
              </a:solidFill>
            </a:endParaRPr>
          </a:p>
        </p:txBody>
      </p:sp>
      <p:pic>
        <p:nvPicPr>
          <p:cNvPr id="4" name="Google Shape;151;p39">
            <a:extLst>
              <a:ext uri="{FF2B5EF4-FFF2-40B4-BE49-F238E27FC236}">
                <a16:creationId xmlns:a16="http://schemas.microsoft.com/office/drawing/2014/main" id="{B030A279-D372-CE72-1906-1336EB43931D}"/>
              </a:ext>
            </a:extLst>
          </p:cNvPr>
          <p:cNvPicPr preferRelativeResize="0"/>
          <p:nvPr/>
        </p:nvPicPr>
        <p:blipFill>
          <a:blip r:embed="rId3">
            <a:alphaModFix/>
          </a:blip>
          <a:stretch>
            <a:fillRect/>
          </a:stretch>
        </p:blipFill>
        <p:spPr>
          <a:xfrm>
            <a:off x="6549038" y="1231707"/>
            <a:ext cx="2452613" cy="3921919"/>
          </a:xfrm>
          <a:prstGeom prst="rect">
            <a:avLst/>
          </a:prstGeom>
          <a:noFill/>
          <a:ln>
            <a:noFill/>
          </a:ln>
        </p:spPr>
      </p:pic>
    </p:spTree>
    <p:extLst>
      <p:ext uri="{BB962C8B-B14F-4D97-AF65-F5344CB8AC3E}">
        <p14:creationId xmlns:p14="http://schemas.microsoft.com/office/powerpoint/2010/main" val="3384156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8;p40">
            <a:extLst>
              <a:ext uri="{FF2B5EF4-FFF2-40B4-BE49-F238E27FC236}">
                <a16:creationId xmlns:a16="http://schemas.microsoft.com/office/drawing/2014/main" id="{33BF1831-70AD-4850-2E86-A176904CFA8B}"/>
              </a:ext>
            </a:extLst>
          </p:cNvPr>
          <p:cNvSpPr txBox="1">
            <a:spLocks/>
          </p:cNvSpPr>
          <p:nvPr/>
        </p:nvSpPr>
        <p:spPr>
          <a:xfrm>
            <a:off x="757570" y="1640290"/>
            <a:ext cx="2599661" cy="3730481"/>
          </a:xfrm>
          <a:prstGeom prst="rect">
            <a:avLst/>
          </a:prstGeom>
          <a:noFill/>
          <a:ln>
            <a:noFill/>
          </a:ln>
        </p:spPr>
        <p:txBody>
          <a:bodyPr spcFirstLastPara="1" wrap="square" lIns="68569" tIns="34275" rIns="68569" bIns="34275"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552988"/>
              </a:buClr>
              <a:buSzPts val="1800"/>
              <a:buFont typeface="Changa One"/>
              <a:buNone/>
              <a:defRPr sz="4400" b="0" i="0" u="none" strike="noStrike" cap="none">
                <a:solidFill>
                  <a:srgbClr val="552988"/>
                </a:solidFill>
                <a:latin typeface="Changa One"/>
                <a:ea typeface="Changa One"/>
                <a:cs typeface="Changa One"/>
                <a:sym typeface="Changa On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defTabSz="685800">
              <a:buClr>
                <a:srgbClr val="FFFFFF"/>
              </a:buClr>
              <a:buSzPts val="3200"/>
              <a:defRPr/>
            </a:pPr>
            <a:r>
              <a:rPr lang="en-US" sz="3600" b="1" kern="0" dirty="0">
                <a:solidFill>
                  <a:srgbClr val="E7E6E6">
                    <a:lumMod val="25000"/>
                  </a:srgbClr>
                </a:solidFill>
                <a:latin typeface="Calibri Light" panose="020F0302020204030204" pitchFamily="34" charset="0"/>
                <a:ea typeface="Calibri Light" panose="020F0302020204030204" pitchFamily="34" charset="0"/>
                <a:cs typeface="Calibri Light" panose="020F0302020204030204" pitchFamily="34" charset="0"/>
              </a:rPr>
              <a:t>No, really. Why me? Can’t I file an exemption?</a:t>
            </a:r>
          </a:p>
        </p:txBody>
      </p:sp>
      <p:sp>
        <p:nvSpPr>
          <p:cNvPr id="3" name="Google Shape;159;p40">
            <a:extLst>
              <a:ext uri="{FF2B5EF4-FFF2-40B4-BE49-F238E27FC236}">
                <a16:creationId xmlns:a16="http://schemas.microsoft.com/office/drawing/2014/main" id="{D482BAEF-39E7-2845-EC0C-757AFF2A473A}"/>
              </a:ext>
            </a:extLst>
          </p:cNvPr>
          <p:cNvSpPr txBox="1">
            <a:spLocks/>
          </p:cNvSpPr>
          <p:nvPr/>
        </p:nvSpPr>
        <p:spPr>
          <a:xfrm>
            <a:off x="4198209" y="3671625"/>
            <a:ext cx="4829489" cy="1699147"/>
          </a:xfrm>
          <a:prstGeom prst="rect">
            <a:avLst/>
          </a:prstGeom>
          <a:noFill/>
          <a:ln>
            <a:noFill/>
          </a:ln>
        </p:spPr>
        <p:txBody>
          <a:bodyPr spcFirstLastPara="1" wrap="square" lIns="68569" tIns="34275" rIns="68569" bIns="34275"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defTabSz="685800">
              <a:lnSpc>
                <a:spcPct val="115000"/>
              </a:lnSpc>
              <a:spcBef>
                <a:spcPts val="0"/>
              </a:spcBef>
              <a:buClr>
                <a:srgbClr val="000000"/>
              </a:buClr>
              <a:buNone/>
              <a:defRPr/>
            </a:pPr>
            <a:r>
              <a:rPr lang="en-US" sz="1500" kern="0" dirty="0">
                <a:solidFill>
                  <a:srgbClr val="FFFFFF"/>
                </a:solidFill>
                <a:latin typeface="Arial"/>
                <a:ea typeface="Arial"/>
                <a:cs typeface="Arial"/>
                <a:sym typeface="Arial"/>
              </a:rPr>
              <a:t>No. If you are part of the Defense Industrial Base </a:t>
            </a:r>
            <a:endParaRPr lang="en-US" sz="2100" kern="0" dirty="0">
              <a:solidFill>
                <a:srgbClr val="000000"/>
              </a:solidFill>
            </a:endParaRPr>
          </a:p>
          <a:p>
            <a:pPr marL="0" indent="0" algn="ctr" defTabSz="685800">
              <a:lnSpc>
                <a:spcPct val="115000"/>
              </a:lnSpc>
              <a:spcBef>
                <a:spcPts val="0"/>
              </a:spcBef>
              <a:buClr>
                <a:srgbClr val="000000"/>
              </a:buClr>
              <a:buNone/>
              <a:defRPr/>
            </a:pPr>
            <a:r>
              <a:rPr lang="en-US" sz="1500" kern="0" dirty="0">
                <a:solidFill>
                  <a:srgbClr val="FFFFFF"/>
                </a:solidFill>
                <a:latin typeface="Arial"/>
                <a:ea typeface="Arial"/>
                <a:cs typeface="Arial"/>
                <a:sym typeface="Arial"/>
              </a:rPr>
              <a:t>as a contractor or subcontractor, you have to participate.</a:t>
            </a:r>
            <a:endParaRPr lang="en-US" sz="1500" kern="0" dirty="0">
              <a:solidFill>
                <a:srgbClr val="FFFFFF"/>
              </a:solidFill>
            </a:endParaRPr>
          </a:p>
          <a:p>
            <a:pPr marL="0" indent="0" algn="ctr" defTabSz="685800">
              <a:spcBef>
                <a:spcPts val="0"/>
              </a:spcBef>
              <a:buClr>
                <a:srgbClr val="FFFFFF"/>
              </a:buClr>
              <a:buSzPts val="2000"/>
              <a:buNone/>
              <a:defRPr/>
            </a:pPr>
            <a:br>
              <a:rPr lang="en-US" sz="1500" kern="0" dirty="0">
                <a:solidFill>
                  <a:srgbClr val="FFFFFF"/>
                </a:solidFill>
              </a:rPr>
            </a:br>
            <a:endParaRPr lang="en-US" sz="1500" kern="0" dirty="0">
              <a:solidFill>
                <a:srgbClr val="FFFFFF"/>
              </a:solidFill>
            </a:endParaRPr>
          </a:p>
        </p:txBody>
      </p:sp>
      <p:pic>
        <p:nvPicPr>
          <p:cNvPr id="4" name="Google Shape;160;p40" descr="A cat sitting at a table reading a newspaper&#10;&#10;Description automatically generated with medium confidence">
            <a:extLst>
              <a:ext uri="{FF2B5EF4-FFF2-40B4-BE49-F238E27FC236}">
                <a16:creationId xmlns:a16="http://schemas.microsoft.com/office/drawing/2014/main" id="{1313A88B-1036-6CB5-4B0F-662A0B5C0E5A}"/>
              </a:ext>
            </a:extLst>
          </p:cNvPr>
          <p:cNvPicPr preferRelativeResize="0"/>
          <p:nvPr/>
        </p:nvPicPr>
        <p:blipFill rotWithShape="1">
          <a:blip r:embed="rId3">
            <a:alphaModFix/>
          </a:blip>
          <a:srcRect/>
          <a:stretch/>
        </p:blipFill>
        <p:spPr>
          <a:xfrm>
            <a:off x="5381607" y="1033334"/>
            <a:ext cx="2463811" cy="2326160"/>
          </a:xfrm>
          <a:prstGeom prst="rect">
            <a:avLst/>
          </a:prstGeom>
          <a:noFill/>
          <a:ln>
            <a:noFill/>
          </a:ln>
        </p:spPr>
      </p:pic>
    </p:spTree>
    <p:extLst>
      <p:ext uri="{BB962C8B-B14F-4D97-AF65-F5344CB8AC3E}">
        <p14:creationId xmlns:p14="http://schemas.microsoft.com/office/powerpoint/2010/main" val="50438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67;p41">
            <a:extLst>
              <a:ext uri="{FF2B5EF4-FFF2-40B4-BE49-F238E27FC236}">
                <a16:creationId xmlns:a16="http://schemas.microsoft.com/office/drawing/2014/main" id="{436A5C63-46C2-2E9C-FD0F-34C9C349F224}"/>
              </a:ext>
            </a:extLst>
          </p:cNvPr>
          <p:cNvSpPr txBox="1">
            <a:spLocks/>
          </p:cNvSpPr>
          <p:nvPr/>
        </p:nvSpPr>
        <p:spPr>
          <a:xfrm>
            <a:off x="757570" y="1640290"/>
            <a:ext cx="2599661" cy="3730481"/>
          </a:xfrm>
          <a:prstGeom prst="rect">
            <a:avLst/>
          </a:prstGeom>
          <a:noFill/>
          <a:ln>
            <a:noFill/>
          </a:ln>
        </p:spPr>
        <p:txBody>
          <a:bodyPr spcFirstLastPara="1" wrap="square" lIns="68569" tIns="34275" rIns="68569" bIns="34275"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552988"/>
              </a:buClr>
              <a:buSzPts val="1800"/>
              <a:buFont typeface="Changa One"/>
              <a:buNone/>
              <a:defRPr sz="4400" b="0" i="0" u="none" strike="noStrike" cap="none">
                <a:solidFill>
                  <a:srgbClr val="552988"/>
                </a:solidFill>
                <a:latin typeface="Changa One"/>
                <a:ea typeface="Changa One"/>
                <a:cs typeface="Changa One"/>
                <a:sym typeface="Changa On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defTabSz="685800">
              <a:buClr>
                <a:srgbClr val="FFFFFF"/>
              </a:buClr>
              <a:buSzPts val="3200"/>
              <a:defRPr/>
            </a:pPr>
            <a:r>
              <a:rPr lang="en-US" sz="3600" b="1" kern="0" dirty="0">
                <a:solidFill>
                  <a:srgbClr val="E7E6E6">
                    <a:lumMod val="25000"/>
                  </a:srgbClr>
                </a:solidFill>
                <a:latin typeface="Calibri Light" panose="020F0302020204030204" pitchFamily="34" charset="0"/>
                <a:ea typeface="Calibri Light" panose="020F0302020204030204" pitchFamily="34" charset="0"/>
                <a:cs typeface="Calibri Light" panose="020F0302020204030204" pitchFamily="34" charset="0"/>
              </a:rPr>
              <a:t>So….what did we do wrong, again???</a:t>
            </a:r>
          </a:p>
        </p:txBody>
      </p:sp>
      <p:pic>
        <p:nvPicPr>
          <p:cNvPr id="3" name="Google Shape;169;p41" descr="A person with curly hair&#10;&#10;Description automatically generated with low confidence">
            <a:extLst>
              <a:ext uri="{FF2B5EF4-FFF2-40B4-BE49-F238E27FC236}">
                <a16:creationId xmlns:a16="http://schemas.microsoft.com/office/drawing/2014/main" id="{A1F830E7-A018-08AC-7C28-911406179DF8}"/>
              </a:ext>
            </a:extLst>
          </p:cNvPr>
          <p:cNvPicPr preferRelativeResize="0"/>
          <p:nvPr/>
        </p:nvPicPr>
        <p:blipFill rotWithShape="1">
          <a:blip r:embed="rId3">
            <a:alphaModFix/>
          </a:blip>
          <a:srcRect/>
          <a:stretch/>
        </p:blipFill>
        <p:spPr>
          <a:xfrm>
            <a:off x="4163036" y="1657472"/>
            <a:ext cx="4889521" cy="3857625"/>
          </a:xfrm>
          <a:prstGeom prst="rect">
            <a:avLst/>
          </a:prstGeom>
          <a:noFill/>
          <a:ln>
            <a:noFill/>
          </a:ln>
        </p:spPr>
      </p:pic>
    </p:spTree>
    <p:extLst>
      <p:ext uri="{BB962C8B-B14F-4D97-AF65-F5344CB8AC3E}">
        <p14:creationId xmlns:p14="http://schemas.microsoft.com/office/powerpoint/2010/main" val="361028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76;p42">
            <a:extLst>
              <a:ext uri="{FF2B5EF4-FFF2-40B4-BE49-F238E27FC236}">
                <a16:creationId xmlns:a16="http://schemas.microsoft.com/office/drawing/2014/main" id="{247ACFA7-6045-3B8F-98F3-04E501622DE0}"/>
              </a:ext>
            </a:extLst>
          </p:cNvPr>
          <p:cNvSpPr txBox="1">
            <a:spLocks/>
          </p:cNvSpPr>
          <p:nvPr/>
        </p:nvSpPr>
        <p:spPr>
          <a:xfrm>
            <a:off x="757570" y="1640290"/>
            <a:ext cx="2599661" cy="3730481"/>
          </a:xfrm>
          <a:prstGeom prst="rect">
            <a:avLst/>
          </a:prstGeom>
          <a:noFill/>
          <a:ln>
            <a:noFill/>
          </a:ln>
        </p:spPr>
        <p:txBody>
          <a:bodyPr spcFirstLastPara="1" wrap="square" lIns="68569" tIns="34275" rIns="68569" bIns="34275"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552988"/>
              </a:buClr>
              <a:buSzPts val="1800"/>
              <a:buFont typeface="Changa One"/>
              <a:buNone/>
              <a:defRPr sz="4400" b="0" i="0" u="none" strike="noStrike" cap="none">
                <a:solidFill>
                  <a:srgbClr val="552988"/>
                </a:solidFill>
                <a:latin typeface="Changa One"/>
                <a:ea typeface="Changa One"/>
                <a:cs typeface="Changa One"/>
                <a:sym typeface="Changa On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defTabSz="685800">
              <a:buClr>
                <a:srgbClr val="FFFFFF"/>
              </a:buClr>
              <a:buSzPts val="3200"/>
              <a:defRPr/>
            </a:pPr>
            <a:r>
              <a:rPr lang="en-US" sz="3600" b="1" kern="0" dirty="0">
                <a:solidFill>
                  <a:srgbClr val="E7E6E6">
                    <a:lumMod val="25000"/>
                  </a:srgbClr>
                </a:solidFill>
                <a:latin typeface="Calibri Light" panose="020F0302020204030204" pitchFamily="34" charset="0"/>
                <a:ea typeface="Calibri Light" panose="020F0302020204030204" pitchFamily="34" charset="0"/>
                <a:cs typeface="Calibri Light" panose="020F0302020204030204" pitchFamily="34" charset="0"/>
              </a:rPr>
              <a:t>Wait. What is FCI and why do I need to protect it?</a:t>
            </a:r>
          </a:p>
        </p:txBody>
      </p:sp>
      <p:pic>
        <p:nvPicPr>
          <p:cNvPr id="3" name="Google Shape;178;p42" descr="A person with his hands up&#10;&#10;Description automatically generated with low confidence">
            <a:extLst>
              <a:ext uri="{FF2B5EF4-FFF2-40B4-BE49-F238E27FC236}">
                <a16:creationId xmlns:a16="http://schemas.microsoft.com/office/drawing/2014/main" id="{C369F510-5813-0E86-0110-FDD160CB97E7}"/>
              </a:ext>
            </a:extLst>
          </p:cNvPr>
          <p:cNvPicPr preferRelativeResize="0"/>
          <p:nvPr/>
        </p:nvPicPr>
        <p:blipFill rotWithShape="1">
          <a:blip r:embed="rId3">
            <a:alphaModFix/>
          </a:blip>
          <a:srcRect/>
          <a:stretch/>
        </p:blipFill>
        <p:spPr>
          <a:xfrm>
            <a:off x="4186708" y="966355"/>
            <a:ext cx="4778049" cy="4661587"/>
          </a:xfrm>
          <a:prstGeom prst="rect">
            <a:avLst/>
          </a:prstGeom>
          <a:noFill/>
          <a:ln>
            <a:noFill/>
          </a:ln>
        </p:spPr>
      </p:pic>
    </p:spTree>
    <p:extLst>
      <p:ext uri="{BB962C8B-B14F-4D97-AF65-F5344CB8AC3E}">
        <p14:creationId xmlns:p14="http://schemas.microsoft.com/office/powerpoint/2010/main" val="3872979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85;p43">
            <a:extLst>
              <a:ext uri="{FF2B5EF4-FFF2-40B4-BE49-F238E27FC236}">
                <a16:creationId xmlns:a16="http://schemas.microsoft.com/office/drawing/2014/main" id="{0CCF0F26-4562-6F22-65ED-6AB8BE8D79BC}"/>
              </a:ext>
            </a:extLst>
          </p:cNvPr>
          <p:cNvSpPr txBox="1">
            <a:spLocks/>
          </p:cNvSpPr>
          <p:nvPr/>
        </p:nvSpPr>
        <p:spPr>
          <a:xfrm>
            <a:off x="63609" y="1611879"/>
            <a:ext cx="3752325" cy="3730500"/>
          </a:xfrm>
          <a:prstGeom prst="rect">
            <a:avLst/>
          </a:prstGeom>
          <a:noFill/>
          <a:ln>
            <a:noFill/>
          </a:ln>
        </p:spPr>
        <p:txBody>
          <a:bodyPr spcFirstLastPara="1" wrap="square" lIns="68569" tIns="34275" rIns="68569" bIns="34275"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552988"/>
              </a:buClr>
              <a:buSzPts val="1800"/>
              <a:buFont typeface="Changa One"/>
              <a:buNone/>
              <a:defRPr sz="4400" b="0" i="0" u="none" strike="noStrike" cap="none">
                <a:solidFill>
                  <a:srgbClr val="552988"/>
                </a:solidFill>
                <a:latin typeface="Changa One"/>
                <a:ea typeface="Changa One"/>
                <a:cs typeface="Changa One"/>
                <a:sym typeface="Changa On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defTabSz="685800">
              <a:buClr>
                <a:srgbClr val="FFFFFF"/>
              </a:buClr>
              <a:buSzPts val="3200"/>
              <a:defRPr/>
            </a:pPr>
            <a:r>
              <a:rPr lang="en-US" sz="3600" b="1" kern="0" dirty="0">
                <a:solidFill>
                  <a:srgbClr val="E7E6E6">
                    <a:lumMod val="25000"/>
                  </a:srgbClr>
                </a:solidFill>
                <a:latin typeface="Calibri Light" panose="020F0302020204030204" pitchFamily="34" charset="0"/>
                <a:ea typeface="Calibri Light" panose="020F0302020204030204" pitchFamily="34" charset="0"/>
                <a:cs typeface="Calibri Light" panose="020F0302020204030204" pitchFamily="34" charset="0"/>
              </a:rPr>
              <a:t>So…what’s this CUI thing everyone is talking about???</a:t>
            </a:r>
          </a:p>
        </p:txBody>
      </p:sp>
      <p:pic>
        <p:nvPicPr>
          <p:cNvPr id="3" name="Google Shape;187;p43">
            <a:extLst>
              <a:ext uri="{FF2B5EF4-FFF2-40B4-BE49-F238E27FC236}">
                <a16:creationId xmlns:a16="http://schemas.microsoft.com/office/drawing/2014/main" id="{FD179CF5-4B28-7DEC-BA1F-5DD896544AB2}"/>
              </a:ext>
            </a:extLst>
          </p:cNvPr>
          <p:cNvPicPr preferRelativeResize="0"/>
          <p:nvPr/>
        </p:nvPicPr>
        <p:blipFill>
          <a:blip r:embed="rId3">
            <a:alphaModFix/>
          </a:blip>
          <a:stretch>
            <a:fillRect/>
          </a:stretch>
        </p:blipFill>
        <p:spPr>
          <a:xfrm>
            <a:off x="4902600" y="1570856"/>
            <a:ext cx="3752420" cy="2847473"/>
          </a:xfrm>
          <a:prstGeom prst="rect">
            <a:avLst/>
          </a:prstGeom>
          <a:noFill/>
          <a:ln>
            <a:noFill/>
          </a:ln>
        </p:spPr>
      </p:pic>
    </p:spTree>
    <p:extLst>
      <p:ext uri="{BB962C8B-B14F-4D97-AF65-F5344CB8AC3E}">
        <p14:creationId xmlns:p14="http://schemas.microsoft.com/office/powerpoint/2010/main" val="2897141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94;p44">
            <a:extLst>
              <a:ext uri="{FF2B5EF4-FFF2-40B4-BE49-F238E27FC236}">
                <a16:creationId xmlns:a16="http://schemas.microsoft.com/office/drawing/2014/main" id="{C017E452-D108-F8BB-4B14-D341DC869CE1}"/>
              </a:ext>
            </a:extLst>
          </p:cNvPr>
          <p:cNvSpPr txBox="1">
            <a:spLocks/>
          </p:cNvSpPr>
          <p:nvPr/>
        </p:nvSpPr>
        <p:spPr>
          <a:xfrm>
            <a:off x="757570" y="1640290"/>
            <a:ext cx="2599661" cy="3730481"/>
          </a:xfrm>
          <a:prstGeom prst="rect">
            <a:avLst/>
          </a:prstGeom>
          <a:noFill/>
          <a:ln>
            <a:noFill/>
          </a:ln>
        </p:spPr>
        <p:txBody>
          <a:bodyPr spcFirstLastPara="1" wrap="square" lIns="68569" tIns="34275" rIns="68569" bIns="34275"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552988"/>
              </a:buClr>
              <a:buSzPts val="1800"/>
              <a:buFont typeface="Changa One"/>
              <a:buNone/>
              <a:defRPr sz="4400" b="0" i="0" u="none" strike="noStrike" cap="none">
                <a:solidFill>
                  <a:srgbClr val="552988"/>
                </a:solidFill>
                <a:latin typeface="Changa One"/>
                <a:ea typeface="Changa One"/>
                <a:cs typeface="Changa One"/>
                <a:sym typeface="Changa On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defTabSz="685800">
              <a:buClr>
                <a:srgbClr val="FFFFFF"/>
              </a:buClr>
              <a:buSzPts val="3200"/>
              <a:defRPr/>
            </a:pPr>
            <a:r>
              <a:rPr lang="en-US" sz="3600" b="1" kern="0" dirty="0">
                <a:solidFill>
                  <a:srgbClr val="E7E6E6">
                    <a:lumMod val="25000"/>
                  </a:srgbClr>
                </a:solidFill>
                <a:latin typeface="Calibri Light" panose="020F0302020204030204" pitchFamily="34" charset="0"/>
                <a:ea typeface="Calibri Light" panose="020F0302020204030204" pitchFamily="34" charset="0"/>
                <a:cs typeface="Calibri Light" panose="020F0302020204030204" pitchFamily="34" charset="0"/>
              </a:rPr>
              <a:t>WHERE DOES IT ALL FIT???</a:t>
            </a:r>
          </a:p>
        </p:txBody>
      </p:sp>
      <p:pic>
        <p:nvPicPr>
          <p:cNvPr id="3" name="Google Shape;195;p44">
            <a:extLst>
              <a:ext uri="{FF2B5EF4-FFF2-40B4-BE49-F238E27FC236}">
                <a16:creationId xmlns:a16="http://schemas.microsoft.com/office/drawing/2014/main" id="{74B75CC5-8E1A-AFC7-D964-A533C18B55EF}"/>
              </a:ext>
            </a:extLst>
          </p:cNvPr>
          <p:cNvPicPr preferRelativeResize="0"/>
          <p:nvPr/>
        </p:nvPicPr>
        <p:blipFill>
          <a:blip r:embed="rId3">
            <a:alphaModFix/>
          </a:blip>
          <a:stretch>
            <a:fillRect/>
          </a:stretch>
        </p:blipFill>
        <p:spPr>
          <a:xfrm>
            <a:off x="4083627" y="1738538"/>
            <a:ext cx="4992123" cy="2867233"/>
          </a:xfrm>
          <a:prstGeom prst="rect">
            <a:avLst/>
          </a:prstGeom>
          <a:noFill/>
          <a:ln>
            <a:noFill/>
          </a:ln>
        </p:spPr>
      </p:pic>
    </p:spTree>
    <p:extLst>
      <p:ext uri="{BB962C8B-B14F-4D97-AF65-F5344CB8AC3E}">
        <p14:creationId xmlns:p14="http://schemas.microsoft.com/office/powerpoint/2010/main" val="4272372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02;g210ad3e444d_0_3">
            <a:extLst>
              <a:ext uri="{FF2B5EF4-FFF2-40B4-BE49-F238E27FC236}">
                <a16:creationId xmlns:a16="http://schemas.microsoft.com/office/drawing/2014/main" id="{568C31B2-4F8A-A7DD-04BD-EC8BF3B59DC5}"/>
              </a:ext>
            </a:extLst>
          </p:cNvPr>
          <p:cNvSpPr txBox="1">
            <a:spLocks/>
          </p:cNvSpPr>
          <p:nvPr/>
        </p:nvSpPr>
        <p:spPr>
          <a:xfrm>
            <a:off x="757571" y="1640291"/>
            <a:ext cx="2599650" cy="3730500"/>
          </a:xfrm>
          <a:prstGeom prst="rect">
            <a:avLst/>
          </a:prstGeom>
          <a:noFill/>
          <a:ln>
            <a:noFill/>
          </a:ln>
        </p:spPr>
        <p:txBody>
          <a:bodyPr spcFirstLastPara="1" wrap="square" lIns="68569" tIns="34275" rIns="68569" bIns="34275"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552988"/>
              </a:buClr>
              <a:buSzPts val="1800"/>
              <a:buFont typeface="Changa One"/>
              <a:buNone/>
              <a:defRPr sz="4400" b="0" i="0" u="none" strike="noStrike" cap="none">
                <a:solidFill>
                  <a:srgbClr val="552988"/>
                </a:solidFill>
                <a:latin typeface="Changa One"/>
                <a:ea typeface="Changa One"/>
                <a:cs typeface="Changa One"/>
                <a:sym typeface="Changa On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defTabSz="685800">
              <a:buClr>
                <a:srgbClr val="FFFFFF"/>
              </a:buClr>
              <a:buSzPts val="3200"/>
              <a:defRPr/>
            </a:pPr>
            <a:r>
              <a:rPr lang="en-US" sz="3600" b="1" kern="0" dirty="0">
                <a:solidFill>
                  <a:srgbClr val="E7E6E6">
                    <a:lumMod val="25000"/>
                  </a:srgbClr>
                </a:solidFill>
                <a:latin typeface="Calibri Light" panose="020F0302020204030204" pitchFamily="34" charset="0"/>
                <a:ea typeface="Calibri Light" panose="020F0302020204030204" pitchFamily="34" charset="0"/>
                <a:cs typeface="Calibri Light" panose="020F0302020204030204" pitchFamily="34" charset="0"/>
              </a:rPr>
              <a:t>The CMMC Tree</a:t>
            </a:r>
          </a:p>
        </p:txBody>
      </p:sp>
      <p:pic>
        <p:nvPicPr>
          <p:cNvPr id="3" name="Google Shape;203;g210ad3e444d_0_3" descr="Funnel chart&#10;&#10;Description automatically generated with medium confidence">
            <a:extLst>
              <a:ext uri="{FF2B5EF4-FFF2-40B4-BE49-F238E27FC236}">
                <a16:creationId xmlns:a16="http://schemas.microsoft.com/office/drawing/2014/main" id="{57F89D2F-63CD-628A-D1EB-8CA1AFB6D7D2}"/>
              </a:ext>
            </a:extLst>
          </p:cNvPr>
          <p:cNvPicPr preferRelativeResize="0"/>
          <p:nvPr/>
        </p:nvPicPr>
        <p:blipFill rotWithShape="1">
          <a:blip r:embed="rId3">
            <a:alphaModFix/>
          </a:blip>
          <a:srcRect/>
          <a:stretch/>
        </p:blipFill>
        <p:spPr>
          <a:xfrm>
            <a:off x="4168750" y="1994039"/>
            <a:ext cx="4817930" cy="3144828"/>
          </a:xfrm>
          <a:prstGeom prst="rect">
            <a:avLst/>
          </a:prstGeom>
          <a:noFill/>
          <a:ln>
            <a:noFill/>
          </a:ln>
        </p:spPr>
      </p:pic>
    </p:spTree>
    <p:extLst>
      <p:ext uri="{BB962C8B-B14F-4D97-AF65-F5344CB8AC3E}">
        <p14:creationId xmlns:p14="http://schemas.microsoft.com/office/powerpoint/2010/main" val="3781722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3D04E4-FB92-D221-EC78-F5B849433168}"/>
              </a:ext>
            </a:extLst>
          </p:cNvPr>
          <p:cNvSpPr>
            <a:spLocks noGrp="1"/>
          </p:cNvSpPr>
          <p:nvPr>
            <p:ph type="body" sz="quarter" idx="11"/>
          </p:nvPr>
        </p:nvSpPr>
        <p:spPr/>
        <p:txBody>
          <a:bodyPr/>
          <a:lstStyle/>
          <a:p>
            <a:endParaRPr lang="en-US" dirty="0"/>
          </a:p>
          <a:p>
            <a:pPr marL="0" indent="0">
              <a:buNone/>
            </a:pPr>
            <a:r>
              <a:rPr lang="en-US" dirty="0"/>
              <a:t>Why are we talking about CMMC</a:t>
            </a:r>
            <a:br>
              <a:rPr lang="en-US" dirty="0"/>
            </a:br>
            <a:endParaRPr lang="en-US" dirty="0"/>
          </a:p>
          <a:p>
            <a:pPr marL="0" indent="0">
              <a:buNone/>
            </a:pPr>
            <a:r>
              <a:rPr lang="en-US" dirty="0"/>
              <a:t>A Refresher: What is CMMC again?</a:t>
            </a:r>
          </a:p>
          <a:p>
            <a:pPr marL="0" indent="0">
              <a:buNone/>
            </a:pPr>
            <a:endParaRPr lang="en-US" dirty="0"/>
          </a:p>
          <a:p>
            <a:pPr marL="0" indent="0">
              <a:buNone/>
            </a:pPr>
            <a:r>
              <a:rPr lang="en-US" dirty="0"/>
              <a:t>An Update: What’s happened, what’s happening</a:t>
            </a:r>
            <a:br>
              <a:rPr lang="en-US" dirty="0"/>
            </a:br>
            <a:endParaRPr lang="en-US" dirty="0"/>
          </a:p>
          <a:p>
            <a:pPr marL="0" indent="0">
              <a:buNone/>
            </a:pPr>
            <a:r>
              <a:rPr lang="en-US" dirty="0"/>
              <a:t>What should you be doing today</a:t>
            </a:r>
          </a:p>
          <a:p>
            <a:pPr marL="0" indent="0">
              <a:buNone/>
            </a:pPr>
            <a:endParaRPr lang="en-US" dirty="0"/>
          </a:p>
        </p:txBody>
      </p:sp>
      <p:sp>
        <p:nvSpPr>
          <p:cNvPr id="3" name="Text Placeholder 2">
            <a:extLst>
              <a:ext uri="{FF2B5EF4-FFF2-40B4-BE49-F238E27FC236}">
                <a16:creationId xmlns:a16="http://schemas.microsoft.com/office/drawing/2014/main" id="{B2D521E7-D951-BC7A-0668-1CF7D4BAE66E}"/>
              </a:ext>
            </a:extLst>
          </p:cNvPr>
          <p:cNvSpPr>
            <a:spLocks noGrp="1"/>
          </p:cNvSpPr>
          <p:nvPr>
            <p:ph type="body" sz="quarter" idx="10"/>
          </p:nvPr>
        </p:nvSpPr>
        <p:spPr/>
        <p:txBody>
          <a:bodyPr/>
          <a:lstStyle/>
          <a:p>
            <a:r>
              <a:rPr lang="en-US" sz="3000" dirty="0">
                <a:latin typeface="Trebuchet MS" panose="020B0603020202020204" pitchFamily="34" charset="0"/>
              </a:rPr>
              <a:t>Agenda</a:t>
            </a:r>
          </a:p>
        </p:txBody>
      </p:sp>
    </p:spTree>
    <p:extLst>
      <p:ext uri="{BB962C8B-B14F-4D97-AF65-F5344CB8AC3E}">
        <p14:creationId xmlns:p14="http://schemas.microsoft.com/office/powerpoint/2010/main" val="1280611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10;p45">
            <a:extLst>
              <a:ext uri="{FF2B5EF4-FFF2-40B4-BE49-F238E27FC236}">
                <a16:creationId xmlns:a16="http://schemas.microsoft.com/office/drawing/2014/main" id="{E8C8C9BA-059A-37CB-A84C-0EB6DAA2D348}"/>
              </a:ext>
            </a:extLst>
          </p:cNvPr>
          <p:cNvSpPr txBox="1">
            <a:spLocks/>
          </p:cNvSpPr>
          <p:nvPr/>
        </p:nvSpPr>
        <p:spPr>
          <a:xfrm>
            <a:off x="307182" y="1563760"/>
            <a:ext cx="3242738" cy="3730481"/>
          </a:xfrm>
          <a:prstGeom prst="rect">
            <a:avLst/>
          </a:prstGeom>
          <a:noFill/>
          <a:ln>
            <a:noFill/>
          </a:ln>
        </p:spPr>
        <p:txBody>
          <a:bodyPr spcFirstLastPara="1" wrap="square" lIns="68569" tIns="34275" rIns="68569" bIns="34275" anchor="ctr" anchorCtr="0">
            <a:normAutofit/>
          </a:bodyPr>
          <a:lstStyle>
            <a:lvl1pPr algn="l" defTabSz="914136" rtl="0" eaLnBrk="1" latinLnBrk="0" hangingPunct="1">
              <a:lnSpc>
                <a:spcPct val="90000"/>
              </a:lnSpc>
              <a:spcBef>
                <a:spcPct val="0"/>
              </a:spcBef>
              <a:buNone/>
              <a:defRPr sz="4398" kern="1200">
                <a:solidFill>
                  <a:schemeClr val="tx1"/>
                </a:solidFill>
                <a:latin typeface="+mj-lt"/>
                <a:ea typeface="+mj-ea"/>
                <a:cs typeface="+mj-cs"/>
              </a:defRPr>
            </a:lvl1pPr>
          </a:lstStyle>
          <a:p>
            <a:pPr>
              <a:spcBef>
                <a:spcPts val="0"/>
              </a:spcBef>
              <a:buClr>
                <a:schemeClr val="dk1"/>
              </a:buClr>
              <a:buSzPts val="1920"/>
            </a:pPr>
            <a:r>
              <a:rPr lang="en-US" sz="3299" b="1" dirty="0">
                <a:solidFill>
                  <a:schemeClr val="tx2">
                    <a:lumMod val="25000"/>
                  </a:schemeClr>
                </a:solidFill>
              </a:rPr>
              <a:t>Level 1:</a:t>
            </a:r>
            <a:br>
              <a:rPr lang="en-US" sz="3299" b="1" dirty="0">
                <a:solidFill>
                  <a:schemeClr val="tx2">
                    <a:lumMod val="25000"/>
                  </a:schemeClr>
                </a:solidFill>
              </a:rPr>
            </a:br>
            <a:br>
              <a:rPr lang="en-US" sz="1500" b="1" dirty="0">
                <a:solidFill>
                  <a:schemeClr val="tx2">
                    <a:lumMod val="25000"/>
                  </a:schemeClr>
                </a:solidFill>
                <a:ea typeface="Century Gothic"/>
                <a:cs typeface="Century Gothic"/>
                <a:sym typeface="Century Gothic"/>
              </a:rPr>
            </a:br>
            <a:r>
              <a:rPr lang="en-US" sz="1800" b="1" dirty="0">
                <a:solidFill>
                  <a:schemeClr val="tx2">
                    <a:lumMod val="25000"/>
                  </a:schemeClr>
                </a:solidFill>
                <a:ea typeface="Century Gothic"/>
                <a:cs typeface="Century Gothic"/>
                <a:sym typeface="Century Gothic"/>
              </a:rPr>
              <a:t>Performed / Basic Cyber Hygiene</a:t>
            </a:r>
            <a:br>
              <a:rPr lang="en-US" sz="1800" b="1" dirty="0">
                <a:solidFill>
                  <a:schemeClr val="tx2">
                    <a:lumMod val="25000"/>
                  </a:schemeClr>
                </a:solidFill>
                <a:ea typeface="Century Gothic"/>
                <a:cs typeface="Century Gothic"/>
                <a:sym typeface="Century Gothic"/>
              </a:rPr>
            </a:br>
            <a:r>
              <a:rPr lang="en-US" sz="1800" b="1" dirty="0">
                <a:solidFill>
                  <a:schemeClr val="tx2">
                    <a:lumMod val="25000"/>
                  </a:schemeClr>
                </a:solidFill>
                <a:ea typeface="Century Gothic"/>
                <a:cs typeface="Century Gothic"/>
                <a:sym typeface="Century Gothic"/>
              </a:rPr>
              <a:t> </a:t>
            </a:r>
            <a:br>
              <a:rPr lang="en-US" sz="1800" b="1" dirty="0">
                <a:solidFill>
                  <a:schemeClr val="tx2">
                    <a:lumMod val="25000"/>
                  </a:schemeClr>
                </a:solidFill>
                <a:ea typeface="Century Gothic"/>
                <a:cs typeface="Century Gothic"/>
                <a:sym typeface="Century Gothic"/>
              </a:rPr>
            </a:br>
            <a:r>
              <a:rPr lang="en-US" sz="1800" b="1" dirty="0">
                <a:solidFill>
                  <a:schemeClr val="tx2">
                    <a:lumMod val="25000"/>
                  </a:schemeClr>
                </a:solidFill>
                <a:ea typeface="Century Gothic"/>
                <a:cs typeface="Century Gothic"/>
                <a:sym typeface="Century Gothic"/>
              </a:rPr>
              <a:t>Subject to 17 Practices</a:t>
            </a:r>
            <a:br>
              <a:rPr lang="en-US" sz="1800" b="1" dirty="0">
                <a:solidFill>
                  <a:schemeClr val="tx2">
                    <a:lumMod val="25000"/>
                  </a:schemeClr>
                </a:solidFill>
                <a:ea typeface="Century Gothic"/>
                <a:cs typeface="Century Gothic"/>
                <a:sym typeface="Century Gothic"/>
              </a:rPr>
            </a:br>
            <a:r>
              <a:rPr lang="en-US" sz="1800" b="1" dirty="0">
                <a:solidFill>
                  <a:schemeClr val="tx2">
                    <a:lumMod val="25000"/>
                  </a:schemeClr>
                </a:solidFill>
                <a:ea typeface="Century Gothic"/>
                <a:cs typeface="Century Gothic"/>
                <a:sym typeface="Century Gothic"/>
              </a:rPr>
              <a:t> </a:t>
            </a:r>
            <a:br>
              <a:rPr lang="en-US" sz="1800" b="1" dirty="0">
                <a:solidFill>
                  <a:schemeClr val="tx2">
                    <a:lumMod val="25000"/>
                  </a:schemeClr>
                </a:solidFill>
                <a:ea typeface="Century Gothic"/>
                <a:cs typeface="Century Gothic"/>
                <a:sym typeface="Century Gothic"/>
              </a:rPr>
            </a:br>
            <a:r>
              <a:rPr lang="en-US" sz="1800" b="1" dirty="0">
                <a:solidFill>
                  <a:schemeClr val="tx2">
                    <a:lumMod val="25000"/>
                  </a:schemeClr>
                </a:solidFill>
                <a:ea typeface="Century Gothic"/>
                <a:cs typeface="Century Gothic"/>
                <a:sym typeface="Century Gothic"/>
              </a:rPr>
              <a:t>Basic Safeguarding of FCI </a:t>
            </a:r>
            <a:br>
              <a:rPr lang="en-US" sz="1800" b="1" dirty="0">
                <a:solidFill>
                  <a:schemeClr val="tx2">
                    <a:lumMod val="25000"/>
                  </a:schemeClr>
                </a:solidFill>
                <a:ea typeface="Century Gothic"/>
                <a:cs typeface="Century Gothic"/>
                <a:sym typeface="Century Gothic"/>
              </a:rPr>
            </a:br>
            <a:br>
              <a:rPr lang="en-US" sz="1800" b="1" dirty="0">
                <a:solidFill>
                  <a:schemeClr val="tx2">
                    <a:lumMod val="25000"/>
                  </a:schemeClr>
                </a:solidFill>
                <a:ea typeface="Century Gothic"/>
                <a:cs typeface="Century Gothic"/>
                <a:sym typeface="Century Gothic"/>
              </a:rPr>
            </a:br>
            <a:r>
              <a:rPr lang="en-US" sz="1800" b="1" dirty="0">
                <a:solidFill>
                  <a:schemeClr val="tx2">
                    <a:lumMod val="25000"/>
                  </a:schemeClr>
                </a:solidFill>
                <a:ea typeface="Century Gothic"/>
                <a:cs typeface="Century Gothic"/>
                <a:sym typeface="Century Gothic"/>
              </a:rPr>
              <a:t>Self-attestation</a:t>
            </a:r>
            <a:br>
              <a:rPr lang="en-US" sz="1350" dirty="0">
                <a:solidFill>
                  <a:schemeClr val="tx2">
                    <a:lumMod val="25000"/>
                  </a:schemeClr>
                </a:solidFill>
                <a:latin typeface="Century Gothic"/>
                <a:ea typeface="Century Gothic"/>
                <a:cs typeface="Century Gothic"/>
                <a:sym typeface="Century Gothic"/>
              </a:rPr>
            </a:br>
            <a:endParaRPr lang="en-US" sz="3299" dirty="0">
              <a:solidFill>
                <a:schemeClr val="tx2">
                  <a:lumMod val="25000"/>
                </a:schemeClr>
              </a:solidFill>
            </a:endParaRPr>
          </a:p>
        </p:txBody>
      </p:sp>
      <p:pic>
        <p:nvPicPr>
          <p:cNvPr id="3" name="Google Shape;212;p45">
            <a:extLst>
              <a:ext uri="{FF2B5EF4-FFF2-40B4-BE49-F238E27FC236}">
                <a16:creationId xmlns:a16="http://schemas.microsoft.com/office/drawing/2014/main" id="{F419A9F5-6A7F-6C7F-65E5-E96FDD40D7F2}"/>
              </a:ext>
            </a:extLst>
          </p:cNvPr>
          <p:cNvPicPr preferRelativeResize="0"/>
          <p:nvPr/>
        </p:nvPicPr>
        <p:blipFill>
          <a:blip r:embed="rId3">
            <a:alphaModFix/>
          </a:blip>
          <a:stretch>
            <a:fillRect/>
          </a:stretch>
        </p:blipFill>
        <p:spPr>
          <a:xfrm>
            <a:off x="5594081" y="1262194"/>
            <a:ext cx="3394088" cy="3730481"/>
          </a:xfrm>
          <a:prstGeom prst="rect">
            <a:avLst/>
          </a:prstGeom>
          <a:noFill/>
          <a:ln>
            <a:noFill/>
          </a:ln>
        </p:spPr>
      </p:pic>
    </p:spTree>
    <p:extLst>
      <p:ext uri="{BB962C8B-B14F-4D97-AF65-F5344CB8AC3E}">
        <p14:creationId xmlns:p14="http://schemas.microsoft.com/office/powerpoint/2010/main" val="4032052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19;p46">
            <a:extLst>
              <a:ext uri="{FF2B5EF4-FFF2-40B4-BE49-F238E27FC236}">
                <a16:creationId xmlns:a16="http://schemas.microsoft.com/office/drawing/2014/main" id="{C32F094E-E291-2CE6-5CBB-83771B15A13C}"/>
              </a:ext>
            </a:extLst>
          </p:cNvPr>
          <p:cNvSpPr txBox="1">
            <a:spLocks/>
          </p:cNvSpPr>
          <p:nvPr/>
        </p:nvSpPr>
        <p:spPr>
          <a:xfrm>
            <a:off x="222422" y="1640290"/>
            <a:ext cx="3669957" cy="3730481"/>
          </a:xfrm>
          <a:prstGeom prst="rect">
            <a:avLst/>
          </a:prstGeom>
          <a:noFill/>
          <a:ln>
            <a:noFill/>
          </a:ln>
        </p:spPr>
        <p:txBody>
          <a:bodyPr spcFirstLastPara="1" wrap="square" lIns="68569" tIns="34275" rIns="68569" bIns="34275" anchor="ctr" anchorCtr="0">
            <a:normAutofit fontScale="90000" lnSpcReduction="2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552988"/>
              </a:buClr>
              <a:buSzPts val="1800"/>
              <a:buFont typeface="Changa One"/>
              <a:buNone/>
              <a:defRPr sz="4400" b="0" i="0" u="none" strike="noStrike" cap="none">
                <a:solidFill>
                  <a:srgbClr val="552988"/>
                </a:solidFill>
                <a:latin typeface="Changa One"/>
                <a:ea typeface="Changa One"/>
                <a:cs typeface="Changa One"/>
                <a:sym typeface="Changa On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685800">
              <a:buClr>
                <a:srgbClr val="FFFFFF"/>
              </a:buClr>
              <a:buSzPct val="72562"/>
              <a:defRPr/>
            </a:pPr>
            <a:r>
              <a:rPr lang="en-US" sz="3675" b="1" kern="0" dirty="0">
                <a:solidFill>
                  <a:srgbClr val="E7E6E6">
                    <a:lumMod val="25000"/>
                  </a:srgbClr>
                </a:solidFill>
                <a:latin typeface="+mj-lt"/>
              </a:rPr>
              <a:t>Level 2:</a:t>
            </a:r>
            <a:br>
              <a:rPr lang="en-US" sz="1650" b="1" kern="0" dirty="0">
                <a:solidFill>
                  <a:srgbClr val="E7E6E6">
                    <a:lumMod val="25000"/>
                  </a:srgbClr>
                </a:solidFill>
                <a:latin typeface="+mj-lt"/>
              </a:rPr>
            </a:br>
            <a:br>
              <a:rPr lang="en-US" sz="1650" b="1" kern="0" dirty="0">
                <a:solidFill>
                  <a:srgbClr val="E7E6E6">
                    <a:lumMod val="25000"/>
                  </a:srgbClr>
                </a:solidFill>
                <a:latin typeface="+mj-lt"/>
                <a:ea typeface="Century Gothic"/>
                <a:cs typeface="Century Gothic"/>
                <a:sym typeface="Century Gothic"/>
              </a:rPr>
            </a:br>
            <a:r>
              <a:rPr lang="en-US" sz="2025" b="1" kern="0" dirty="0">
                <a:solidFill>
                  <a:srgbClr val="E7E6E6">
                    <a:lumMod val="25000"/>
                  </a:srgbClr>
                </a:solidFill>
                <a:latin typeface="+mj-lt"/>
                <a:ea typeface="Century Gothic"/>
                <a:cs typeface="Century Gothic"/>
                <a:sym typeface="Century Gothic"/>
              </a:rPr>
              <a:t>Managed / Good Cyber Hygiene</a:t>
            </a:r>
            <a:br>
              <a:rPr lang="en-US" sz="2025" b="1" kern="0" dirty="0">
                <a:solidFill>
                  <a:srgbClr val="E7E6E6">
                    <a:lumMod val="25000"/>
                  </a:srgbClr>
                </a:solidFill>
                <a:latin typeface="+mj-lt"/>
                <a:ea typeface="Century Gothic"/>
                <a:cs typeface="Century Gothic"/>
                <a:sym typeface="Century Gothic"/>
              </a:rPr>
            </a:br>
            <a:r>
              <a:rPr lang="en-US" sz="2025" b="1" kern="0" dirty="0">
                <a:solidFill>
                  <a:srgbClr val="E7E6E6">
                    <a:lumMod val="25000"/>
                  </a:srgbClr>
                </a:solidFill>
                <a:latin typeface="+mj-lt"/>
                <a:ea typeface="Century Gothic"/>
                <a:cs typeface="Century Gothic"/>
                <a:sym typeface="Century Gothic"/>
              </a:rPr>
              <a:t> </a:t>
            </a:r>
            <a:br>
              <a:rPr lang="en-US" sz="2025" b="1" kern="0" dirty="0">
                <a:solidFill>
                  <a:srgbClr val="E7E6E6">
                    <a:lumMod val="25000"/>
                  </a:srgbClr>
                </a:solidFill>
                <a:latin typeface="+mj-lt"/>
                <a:ea typeface="Century Gothic"/>
                <a:cs typeface="Century Gothic"/>
                <a:sym typeface="Century Gothic"/>
              </a:rPr>
            </a:br>
            <a:r>
              <a:rPr lang="en-US" sz="2025" b="1" kern="0" dirty="0">
                <a:solidFill>
                  <a:srgbClr val="E7E6E6">
                    <a:lumMod val="25000"/>
                  </a:srgbClr>
                </a:solidFill>
                <a:latin typeface="+mj-lt"/>
                <a:ea typeface="Century Gothic"/>
                <a:cs typeface="Century Gothic"/>
                <a:sym typeface="Century Gothic"/>
              </a:rPr>
              <a:t>Each Practice is Documented, Including Lower Levels</a:t>
            </a:r>
            <a:br>
              <a:rPr lang="en-US" sz="2025" b="1" kern="0" dirty="0">
                <a:solidFill>
                  <a:srgbClr val="E7E6E6">
                    <a:lumMod val="25000"/>
                  </a:srgbClr>
                </a:solidFill>
                <a:latin typeface="+mj-lt"/>
                <a:ea typeface="Century Gothic"/>
                <a:cs typeface="Century Gothic"/>
                <a:sym typeface="Century Gothic"/>
              </a:rPr>
            </a:br>
            <a:r>
              <a:rPr lang="en-US" sz="2025" b="1" kern="0" dirty="0">
                <a:solidFill>
                  <a:srgbClr val="E7E6E6">
                    <a:lumMod val="25000"/>
                  </a:srgbClr>
                </a:solidFill>
                <a:latin typeface="+mj-lt"/>
                <a:ea typeface="Century Gothic"/>
                <a:cs typeface="Century Gothic"/>
                <a:sym typeface="Century Gothic"/>
              </a:rPr>
              <a:t> </a:t>
            </a:r>
            <a:br>
              <a:rPr lang="en-US" sz="2025" b="1" kern="0" dirty="0">
                <a:solidFill>
                  <a:srgbClr val="E7E6E6">
                    <a:lumMod val="25000"/>
                  </a:srgbClr>
                </a:solidFill>
                <a:latin typeface="+mj-lt"/>
                <a:ea typeface="Century Gothic"/>
                <a:cs typeface="Century Gothic"/>
                <a:sym typeface="Century Gothic"/>
              </a:rPr>
            </a:br>
            <a:r>
              <a:rPr lang="en-US" sz="2025" b="1" kern="0" dirty="0">
                <a:solidFill>
                  <a:srgbClr val="E7E6E6">
                    <a:lumMod val="25000"/>
                  </a:srgbClr>
                </a:solidFill>
                <a:latin typeface="+mj-lt"/>
                <a:ea typeface="Century Gothic"/>
                <a:cs typeface="Century Gothic"/>
                <a:sym typeface="Century Gothic"/>
              </a:rPr>
              <a:t>A policy exists that covers all activities</a:t>
            </a:r>
            <a:br>
              <a:rPr lang="en-US" sz="2025" b="1" kern="0" dirty="0">
                <a:solidFill>
                  <a:srgbClr val="E7E6E6">
                    <a:lumMod val="25000"/>
                  </a:srgbClr>
                </a:solidFill>
                <a:latin typeface="+mj-lt"/>
                <a:ea typeface="Century Gothic"/>
                <a:cs typeface="Century Gothic"/>
                <a:sym typeface="Century Gothic"/>
              </a:rPr>
            </a:br>
            <a:br>
              <a:rPr lang="en-US" sz="2025" b="1" kern="0" dirty="0">
                <a:solidFill>
                  <a:srgbClr val="E7E6E6">
                    <a:lumMod val="25000"/>
                  </a:srgbClr>
                </a:solidFill>
                <a:latin typeface="+mj-lt"/>
                <a:ea typeface="Century Gothic"/>
                <a:cs typeface="Century Gothic"/>
                <a:sym typeface="Century Gothic"/>
              </a:rPr>
            </a:br>
            <a:r>
              <a:rPr lang="en-US" sz="2025" b="1" kern="0" dirty="0">
                <a:solidFill>
                  <a:srgbClr val="E7E6E6">
                    <a:lumMod val="25000"/>
                  </a:srgbClr>
                </a:solidFill>
                <a:latin typeface="+mj-lt"/>
                <a:ea typeface="Century Gothic"/>
                <a:cs typeface="Century Gothic"/>
                <a:sym typeface="Century Gothic"/>
              </a:rPr>
              <a:t>110 Practices from NIST SP 800-171r2</a:t>
            </a:r>
            <a:br>
              <a:rPr lang="en-US" sz="3000" b="1" kern="0" dirty="0">
                <a:solidFill>
                  <a:srgbClr val="E7E6E6">
                    <a:lumMod val="25000"/>
                  </a:srgbClr>
                </a:solidFill>
                <a:latin typeface="+mj-lt"/>
                <a:ea typeface="Century Gothic"/>
                <a:cs typeface="Century Gothic"/>
                <a:sym typeface="Century Gothic"/>
              </a:rPr>
            </a:br>
            <a:br>
              <a:rPr lang="en-US" sz="3300" b="1" kern="0" dirty="0">
                <a:solidFill>
                  <a:srgbClr val="FFFFFF"/>
                </a:solidFill>
                <a:latin typeface="+mj-lt"/>
              </a:rPr>
            </a:br>
            <a:br>
              <a:rPr lang="en-US" sz="3300" b="1" kern="0" dirty="0">
                <a:solidFill>
                  <a:srgbClr val="FFFFFF"/>
                </a:solidFill>
                <a:latin typeface="+mj-lt"/>
              </a:rPr>
            </a:br>
            <a:br>
              <a:rPr lang="en-US" sz="3300" kern="0" dirty="0">
                <a:solidFill>
                  <a:srgbClr val="FFFFFF"/>
                </a:solidFill>
              </a:rPr>
            </a:br>
            <a:endParaRPr lang="en-US" sz="3300" kern="0" dirty="0">
              <a:solidFill>
                <a:srgbClr val="FFFFFF"/>
              </a:solidFill>
            </a:endParaRPr>
          </a:p>
        </p:txBody>
      </p:sp>
      <p:pic>
        <p:nvPicPr>
          <p:cNvPr id="3" name="Google Shape;221;p46">
            <a:extLst>
              <a:ext uri="{FF2B5EF4-FFF2-40B4-BE49-F238E27FC236}">
                <a16:creationId xmlns:a16="http://schemas.microsoft.com/office/drawing/2014/main" id="{92A8360E-6373-F95E-503A-5B3285014E36}"/>
              </a:ext>
            </a:extLst>
          </p:cNvPr>
          <p:cNvPicPr preferRelativeResize="0"/>
          <p:nvPr/>
        </p:nvPicPr>
        <p:blipFill>
          <a:blip r:embed="rId3">
            <a:alphaModFix/>
          </a:blip>
          <a:stretch>
            <a:fillRect/>
          </a:stretch>
        </p:blipFill>
        <p:spPr>
          <a:xfrm>
            <a:off x="5158781" y="1888238"/>
            <a:ext cx="3253350" cy="2955506"/>
          </a:xfrm>
          <a:prstGeom prst="rect">
            <a:avLst/>
          </a:prstGeom>
          <a:noFill/>
          <a:ln>
            <a:noFill/>
          </a:ln>
        </p:spPr>
      </p:pic>
    </p:spTree>
    <p:extLst>
      <p:ext uri="{BB962C8B-B14F-4D97-AF65-F5344CB8AC3E}">
        <p14:creationId xmlns:p14="http://schemas.microsoft.com/office/powerpoint/2010/main" val="2271065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28;p47">
            <a:extLst>
              <a:ext uri="{FF2B5EF4-FFF2-40B4-BE49-F238E27FC236}">
                <a16:creationId xmlns:a16="http://schemas.microsoft.com/office/drawing/2014/main" id="{2534E4E0-67CF-4D0F-5E42-276A62559E9E}"/>
              </a:ext>
            </a:extLst>
          </p:cNvPr>
          <p:cNvSpPr txBox="1">
            <a:spLocks/>
          </p:cNvSpPr>
          <p:nvPr/>
        </p:nvSpPr>
        <p:spPr>
          <a:xfrm>
            <a:off x="250032" y="1640290"/>
            <a:ext cx="3250406" cy="3730481"/>
          </a:xfrm>
          <a:prstGeom prst="rect">
            <a:avLst/>
          </a:prstGeom>
          <a:noFill/>
          <a:ln>
            <a:noFill/>
          </a:ln>
        </p:spPr>
        <p:txBody>
          <a:bodyPr spcFirstLastPara="1" wrap="square" lIns="68569" tIns="34275" rIns="68569" bIns="34275" anchor="ctr" anchorCtr="0">
            <a:normAutofit/>
          </a:bodyPr>
          <a:lstStyle>
            <a:lvl1pPr algn="l" defTabSz="914136" rtl="0" eaLnBrk="1" latinLnBrk="0" hangingPunct="1">
              <a:lnSpc>
                <a:spcPct val="90000"/>
              </a:lnSpc>
              <a:spcBef>
                <a:spcPct val="0"/>
              </a:spcBef>
              <a:buNone/>
              <a:defRPr sz="4398" kern="1200">
                <a:solidFill>
                  <a:schemeClr val="tx1"/>
                </a:solidFill>
                <a:latin typeface="+mj-lt"/>
                <a:ea typeface="+mj-ea"/>
                <a:cs typeface="+mj-cs"/>
              </a:defRPr>
            </a:lvl1pPr>
          </a:lstStyle>
          <a:p>
            <a:pPr>
              <a:spcBef>
                <a:spcPts val="0"/>
              </a:spcBef>
              <a:buClr>
                <a:schemeClr val="lt1"/>
              </a:buClr>
              <a:buSzPts val="3200"/>
            </a:pPr>
            <a:r>
              <a:rPr lang="en-US" sz="3675" b="1" dirty="0">
                <a:solidFill>
                  <a:schemeClr val="tx2">
                    <a:lumMod val="25000"/>
                  </a:schemeClr>
                </a:solidFill>
              </a:rPr>
              <a:t>Level 3:</a:t>
            </a:r>
            <a:br>
              <a:rPr lang="en-US" sz="1500" b="1" dirty="0">
                <a:solidFill>
                  <a:schemeClr val="tx2">
                    <a:lumMod val="25000"/>
                  </a:schemeClr>
                </a:solidFill>
              </a:rPr>
            </a:br>
            <a:br>
              <a:rPr lang="en-US" sz="1500" b="1" dirty="0">
                <a:solidFill>
                  <a:schemeClr val="tx2">
                    <a:lumMod val="25000"/>
                  </a:schemeClr>
                </a:solidFill>
                <a:ea typeface="Century Gothic"/>
                <a:cs typeface="Century Gothic"/>
                <a:sym typeface="Century Gothic"/>
              </a:rPr>
            </a:br>
            <a:r>
              <a:rPr lang="en-US" sz="1800" b="1" dirty="0">
                <a:solidFill>
                  <a:schemeClr val="tx2">
                    <a:lumMod val="25000"/>
                  </a:schemeClr>
                </a:solidFill>
                <a:ea typeface="Century Gothic"/>
                <a:cs typeface="Century Gothic"/>
                <a:sym typeface="Century Gothic"/>
              </a:rPr>
              <a:t>Optimizing / Advanced / Progressive Cyber Hygiene</a:t>
            </a:r>
            <a:br>
              <a:rPr lang="en-US" sz="1800" b="1" dirty="0">
                <a:solidFill>
                  <a:schemeClr val="tx2">
                    <a:lumMod val="25000"/>
                  </a:schemeClr>
                </a:solidFill>
                <a:ea typeface="Century Gothic"/>
                <a:cs typeface="Century Gothic"/>
                <a:sym typeface="Century Gothic"/>
              </a:rPr>
            </a:br>
            <a:r>
              <a:rPr lang="en-US" sz="1800" b="1" dirty="0">
                <a:solidFill>
                  <a:schemeClr val="tx2">
                    <a:lumMod val="25000"/>
                  </a:schemeClr>
                </a:solidFill>
                <a:ea typeface="Century Gothic"/>
                <a:cs typeface="Century Gothic"/>
                <a:sym typeface="Century Gothic"/>
              </a:rPr>
              <a:t> </a:t>
            </a:r>
            <a:br>
              <a:rPr lang="en-US" sz="1800" b="1" dirty="0">
                <a:solidFill>
                  <a:schemeClr val="tx2">
                    <a:lumMod val="25000"/>
                  </a:schemeClr>
                </a:solidFill>
                <a:ea typeface="Century Gothic"/>
                <a:cs typeface="Century Gothic"/>
                <a:sym typeface="Century Gothic"/>
              </a:rPr>
            </a:br>
            <a:r>
              <a:rPr lang="en-US" sz="1800" b="1" dirty="0">
                <a:solidFill>
                  <a:schemeClr val="tx2">
                    <a:lumMod val="25000"/>
                  </a:schemeClr>
                </a:solidFill>
                <a:ea typeface="Century Gothic"/>
                <a:cs typeface="Century Gothic"/>
                <a:sym typeface="Century Gothic"/>
              </a:rPr>
              <a:t>Practices based around NIST SP 800-172</a:t>
            </a:r>
            <a:br>
              <a:rPr lang="en-US" sz="1800" b="1" dirty="0">
                <a:solidFill>
                  <a:schemeClr val="tx2">
                    <a:lumMod val="25000"/>
                  </a:schemeClr>
                </a:solidFill>
                <a:ea typeface="Century Gothic"/>
                <a:cs typeface="Century Gothic"/>
                <a:sym typeface="Century Gothic"/>
              </a:rPr>
            </a:br>
            <a:br>
              <a:rPr lang="en-US" sz="1800" b="1" dirty="0">
                <a:solidFill>
                  <a:schemeClr val="tx2">
                    <a:lumMod val="25000"/>
                  </a:schemeClr>
                </a:solidFill>
                <a:ea typeface="Century Gothic"/>
                <a:cs typeface="Century Gothic"/>
                <a:sym typeface="Century Gothic"/>
              </a:rPr>
            </a:br>
            <a:r>
              <a:rPr lang="en-US" sz="1800" b="1" dirty="0">
                <a:solidFill>
                  <a:schemeClr val="tx2">
                    <a:lumMod val="25000"/>
                  </a:schemeClr>
                </a:solidFill>
                <a:ea typeface="Century Gothic"/>
                <a:cs typeface="Century Gothic"/>
                <a:sym typeface="Century Gothic"/>
              </a:rPr>
              <a:t>This level will be assessed by the government</a:t>
            </a:r>
            <a:br>
              <a:rPr lang="en-US" sz="4950" dirty="0">
                <a:solidFill>
                  <a:schemeClr val="lt1"/>
                </a:solidFill>
                <a:latin typeface="Century Gothic"/>
                <a:ea typeface="Century Gothic"/>
                <a:cs typeface="Century Gothic"/>
                <a:sym typeface="Century Gothic"/>
              </a:rPr>
            </a:br>
            <a:br>
              <a:rPr lang="en-US" sz="3299" dirty="0">
                <a:solidFill>
                  <a:schemeClr val="lt1"/>
                </a:solidFill>
              </a:rPr>
            </a:br>
            <a:endParaRPr lang="en-US" sz="3299" dirty="0">
              <a:solidFill>
                <a:schemeClr val="lt1"/>
              </a:solidFill>
            </a:endParaRPr>
          </a:p>
        </p:txBody>
      </p:sp>
      <p:pic>
        <p:nvPicPr>
          <p:cNvPr id="3" name="Google Shape;230;p47">
            <a:extLst>
              <a:ext uri="{FF2B5EF4-FFF2-40B4-BE49-F238E27FC236}">
                <a16:creationId xmlns:a16="http://schemas.microsoft.com/office/drawing/2014/main" id="{2EA51AE1-30F2-DBCD-F6FA-4CF496E766D8}"/>
              </a:ext>
            </a:extLst>
          </p:cNvPr>
          <p:cNvPicPr preferRelativeResize="0"/>
          <p:nvPr/>
        </p:nvPicPr>
        <p:blipFill>
          <a:blip r:embed="rId3">
            <a:alphaModFix/>
          </a:blip>
          <a:stretch>
            <a:fillRect/>
          </a:stretch>
        </p:blipFill>
        <p:spPr>
          <a:xfrm>
            <a:off x="4507819" y="1727869"/>
            <a:ext cx="4173750" cy="2770275"/>
          </a:xfrm>
          <a:prstGeom prst="rect">
            <a:avLst/>
          </a:prstGeom>
          <a:noFill/>
          <a:ln>
            <a:noFill/>
          </a:ln>
        </p:spPr>
      </p:pic>
    </p:spTree>
    <p:extLst>
      <p:ext uri="{BB962C8B-B14F-4D97-AF65-F5344CB8AC3E}">
        <p14:creationId xmlns:p14="http://schemas.microsoft.com/office/powerpoint/2010/main" val="13044459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7;p48">
            <a:extLst>
              <a:ext uri="{FF2B5EF4-FFF2-40B4-BE49-F238E27FC236}">
                <a16:creationId xmlns:a16="http://schemas.microsoft.com/office/drawing/2014/main" id="{CCD5D889-D9B3-2D3C-B3D1-1C38752860B2}"/>
              </a:ext>
            </a:extLst>
          </p:cNvPr>
          <p:cNvSpPr txBox="1">
            <a:spLocks/>
          </p:cNvSpPr>
          <p:nvPr/>
        </p:nvSpPr>
        <p:spPr>
          <a:xfrm>
            <a:off x="535781" y="1355244"/>
            <a:ext cx="2805549" cy="3730500"/>
          </a:xfrm>
          <a:prstGeom prst="rect">
            <a:avLst/>
          </a:prstGeom>
          <a:noFill/>
          <a:ln>
            <a:noFill/>
          </a:ln>
        </p:spPr>
        <p:txBody>
          <a:bodyPr spcFirstLastPara="1" wrap="square" lIns="68569" tIns="34275" rIns="68569" bIns="34275"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552988"/>
              </a:buClr>
              <a:buSzPts val="1800"/>
              <a:buFont typeface="Changa One"/>
              <a:buNone/>
              <a:defRPr sz="4400" b="0" i="0" u="none" strike="noStrike" cap="none">
                <a:solidFill>
                  <a:srgbClr val="552988"/>
                </a:solidFill>
                <a:latin typeface="Changa One"/>
                <a:ea typeface="Changa One"/>
                <a:cs typeface="Changa One"/>
                <a:sym typeface="Changa On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defTabSz="685800">
              <a:buClr>
                <a:srgbClr val="FFFFFF"/>
              </a:buClr>
              <a:buSzPts val="3200"/>
              <a:defRPr/>
            </a:pPr>
            <a:r>
              <a:rPr lang="en-US" sz="3300" b="1" kern="0" dirty="0">
                <a:solidFill>
                  <a:srgbClr val="E7E6E6">
                    <a:lumMod val="25000"/>
                  </a:srgbClr>
                </a:solidFill>
                <a:latin typeface="Calibri Light" panose="020F0302020204030204" pitchFamily="34" charset="0"/>
                <a:ea typeface="Calibri Light" panose="020F0302020204030204" pitchFamily="34" charset="0"/>
                <a:cs typeface="Calibri Light" panose="020F0302020204030204" pitchFamily="34" charset="0"/>
              </a:rPr>
              <a:t>Why does this keep changing? Will it ever STOP changing?</a:t>
            </a:r>
          </a:p>
        </p:txBody>
      </p:sp>
      <p:pic>
        <p:nvPicPr>
          <p:cNvPr id="3" name="Google Shape;239;p48">
            <a:extLst>
              <a:ext uri="{FF2B5EF4-FFF2-40B4-BE49-F238E27FC236}">
                <a16:creationId xmlns:a16="http://schemas.microsoft.com/office/drawing/2014/main" id="{BAFEBDF0-A516-FDE4-177D-5DA447FDAEAD}"/>
              </a:ext>
            </a:extLst>
          </p:cNvPr>
          <p:cNvPicPr preferRelativeResize="0"/>
          <p:nvPr/>
        </p:nvPicPr>
        <p:blipFill>
          <a:blip r:embed="rId3">
            <a:alphaModFix/>
          </a:blip>
          <a:stretch>
            <a:fillRect/>
          </a:stretch>
        </p:blipFill>
        <p:spPr>
          <a:xfrm>
            <a:off x="4770019" y="1963500"/>
            <a:ext cx="3571875" cy="2000250"/>
          </a:xfrm>
          <a:prstGeom prst="rect">
            <a:avLst/>
          </a:prstGeom>
          <a:noFill/>
          <a:ln>
            <a:noFill/>
          </a:ln>
        </p:spPr>
      </p:pic>
    </p:spTree>
    <p:extLst>
      <p:ext uri="{BB962C8B-B14F-4D97-AF65-F5344CB8AC3E}">
        <p14:creationId xmlns:p14="http://schemas.microsoft.com/office/powerpoint/2010/main" val="1042715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22FC72B-0739-95FF-1AAA-1EDDE670AA6F}"/>
              </a:ext>
            </a:extLst>
          </p:cNvPr>
          <p:cNvSpPr>
            <a:spLocks noGrp="1"/>
          </p:cNvSpPr>
          <p:nvPr>
            <p:ph type="body" sz="quarter" idx="10"/>
          </p:nvPr>
        </p:nvSpPr>
        <p:spPr/>
        <p:txBody>
          <a:bodyPr/>
          <a:lstStyle/>
          <a:p>
            <a:r>
              <a:rPr lang="en-US" dirty="0">
                <a:latin typeface="Trebuchet MS" panose="020B0603020202020204" pitchFamily="34" charset="0"/>
              </a:rPr>
              <a:t>Who’s who in the zoo?  The CMMC Ecosystem</a:t>
            </a:r>
          </a:p>
        </p:txBody>
      </p:sp>
      <p:pic>
        <p:nvPicPr>
          <p:cNvPr id="5" name="Picture 4">
            <a:extLst>
              <a:ext uri="{FF2B5EF4-FFF2-40B4-BE49-F238E27FC236}">
                <a16:creationId xmlns:a16="http://schemas.microsoft.com/office/drawing/2014/main" id="{AF07ADBD-6A3D-F2F1-BB3B-25F956817F7E}"/>
              </a:ext>
            </a:extLst>
          </p:cNvPr>
          <p:cNvPicPr>
            <a:picLocks noChangeAspect="1"/>
          </p:cNvPicPr>
          <p:nvPr/>
        </p:nvPicPr>
        <p:blipFill>
          <a:blip r:embed="rId3"/>
          <a:stretch>
            <a:fillRect/>
          </a:stretch>
        </p:blipFill>
        <p:spPr>
          <a:xfrm>
            <a:off x="1934561" y="2495145"/>
            <a:ext cx="5074991" cy="2964026"/>
          </a:xfrm>
          <a:prstGeom prst="rect">
            <a:avLst/>
          </a:prstGeom>
        </p:spPr>
      </p:pic>
      <p:sp>
        <p:nvSpPr>
          <p:cNvPr id="6" name="TextBox 5">
            <a:extLst>
              <a:ext uri="{FF2B5EF4-FFF2-40B4-BE49-F238E27FC236}">
                <a16:creationId xmlns:a16="http://schemas.microsoft.com/office/drawing/2014/main" id="{819F385E-F218-3B17-C755-51243F66CE76}"/>
              </a:ext>
            </a:extLst>
          </p:cNvPr>
          <p:cNvSpPr txBox="1"/>
          <p:nvPr/>
        </p:nvSpPr>
        <p:spPr>
          <a:xfrm>
            <a:off x="1934562" y="1981279"/>
            <a:ext cx="4666264" cy="415498"/>
          </a:xfrm>
          <a:prstGeom prst="rect">
            <a:avLst/>
          </a:prstGeom>
          <a:solidFill>
            <a:schemeClr val="accent1">
              <a:lumMod val="50000"/>
            </a:schemeClr>
          </a:solidFill>
        </p:spPr>
        <p:txBody>
          <a:bodyPr wrap="square" rtlCol="0">
            <a:spAutoFit/>
          </a:bodyPr>
          <a:lstStyle/>
          <a:p>
            <a:pPr algn="ctr">
              <a:defRPr/>
            </a:pPr>
            <a:r>
              <a:rPr lang="en-US" sz="1050" dirty="0">
                <a:solidFill>
                  <a:prstClr val="white"/>
                </a:solidFill>
                <a:latin typeface="Arial" panose="020B0604020202020204" pitchFamily="34" charset="0"/>
                <a:cs typeface="Arial" panose="020B0604020202020204" pitchFamily="34" charset="0"/>
              </a:rPr>
              <a:t>The CMMC Accreditation Body and the CAICO have supporting and/or oversight relationships with ALL members of the CMMC Ecosystem</a:t>
            </a:r>
          </a:p>
        </p:txBody>
      </p:sp>
    </p:spTree>
    <p:extLst>
      <p:ext uri="{BB962C8B-B14F-4D97-AF65-F5344CB8AC3E}">
        <p14:creationId xmlns:p14="http://schemas.microsoft.com/office/powerpoint/2010/main" val="772872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7;p48">
            <a:extLst>
              <a:ext uri="{FF2B5EF4-FFF2-40B4-BE49-F238E27FC236}">
                <a16:creationId xmlns:a16="http://schemas.microsoft.com/office/drawing/2014/main" id="{CCD5D889-D9B3-2D3C-B3D1-1C38752860B2}"/>
              </a:ext>
            </a:extLst>
          </p:cNvPr>
          <p:cNvSpPr txBox="1">
            <a:spLocks/>
          </p:cNvSpPr>
          <p:nvPr/>
        </p:nvSpPr>
        <p:spPr>
          <a:xfrm>
            <a:off x="741680" y="1355244"/>
            <a:ext cx="2599650" cy="3730500"/>
          </a:xfrm>
          <a:prstGeom prst="rect">
            <a:avLst/>
          </a:prstGeom>
          <a:noFill/>
          <a:ln>
            <a:noFill/>
          </a:ln>
        </p:spPr>
        <p:txBody>
          <a:bodyPr spcFirstLastPara="1" wrap="square" lIns="68569" tIns="34275" rIns="68569" bIns="34275"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552988"/>
              </a:buClr>
              <a:buSzPts val="1800"/>
              <a:buFont typeface="Changa One"/>
              <a:buNone/>
              <a:defRPr sz="4400" b="0" i="0" u="none" strike="noStrike" cap="none">
                <a:solidFill>
                  <a:srgbClr val="552988"/>
                </a:solidFill>
                <a:latin typeface="Changa One"/>
                <a:ea typeface="Changa One"/>
                <a:cs typeface="Changa One"/>
                <a:sym typeface="Changa On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defTabSz="685800">
              <a:buClr>
                <a:srgbClr val="FFFFFF"/>
              </a:buClr>
              <a:buSzPts val="3200"/>
              <a:defRPr/>
            </a:pPr>
            <a:r>
              <a:rPr lang="en-US" sz="3300" b="1" kern="0" dirty="0">
                <a:solidFill>
                  <a:srgbClr val="E7E6E6">
                    <a:lumMod val="25000"/>
                  </a:srgbClr>
                </a:solidFill>
                <a:latin typeface="Calibri Light" panose="020F0302020204030204" pitchFamily="34" charset="0"/>
                <a:ea typeface="Calibri Light" panose="020F0302020204030204" pitchFamily="34" charset="0"/>
                <a:cs typeface="Calibri Light" panose="020F0302020204030204" pitchFamily="34" charset="0"/>
              </a:rPr>
              <a:t>Will it ever STOP changing?</a:t>
            </a:r>
          </a:p>
        </p:txBody>
      </p:sp>
      <p:sp>
        <p:nvSpPr>
          <p:cNvPr id="5" name="TextBox 4">
            <a:extLst>
              <a:ext uri="{FF2B5EF4-FFF2-40B4-BE49-F238E27FC236}">
                <a16:creationId xmlns:a16="http://schemas.microsoft.com/office/drawing/2014/main" id="{553EF1FC-3C14-D637-3B33-A925B0A8822C}"/>
              </a:ext>
            </a:extLst>
          </p:cNvPr>
          <p:cNvSpPr txBox="1"/>
          <p:nvPr/>
        </p:nvSpPr>
        <p:spPr>
          <a:xfrm>
            <a:off x="4800601" y="2361334"/>
            <a:ext cx="3748520" cy="1754326"/>
          </a:xfrm>
          <a:prstGeom prst="rect">
            <a:avLst/>
          </a:prstGeom>
          <a:noFill/>
        </p:spPr>
        <p:txBody>
          <a:bodyPr wrap="square" rtlCol="0">
            <a:spAutoFit/>
          </a:bodyPr>
          <a:lstStyle/>
          <a:p>
            <a:pPr algn="ctr"/>
            <a:r>
              <a:rPr lang="en-US" sz="36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Ask me about Revision 3 of </a:t>
            </a:r>
          </a:p>
          <a:p>
            <a:pPr algn="ctr"/>
            <a:r>
              <a:rPr lang="en-US" sz="36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NIST 800-171</a:t>
            </a:r>
          </a:p>
        </p:txBody>
      </p:sp>
    </p:spTree>
    <p:extLst>
      <p:ext uri="{BB962C8B-B14F-4D97-AF65-F5344CB8AC3E}">
        <p14:creationId xmlns:p14="http://schemas.microsoft.com/office/powerpoint/2010/main" val="567412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FF428B-E036-5BFD-7C4C-E45E8C51F5D9}"/>
              </a:ext>
            </a:extLst>
          </p:cNvPr>
          <p:cNvSpPr txBox="1">
            <a:spLocks/>
          </p:cNvSpPr>
          <p:nvPr/>
        </p:nvSpPr>
        <p:spPr>
          <a:xfrm>
            <a:off x="1019340" y="1406869"/>
            <a:ext cx="7743824" cy="650531"/>
          </a:xfrm>
          <a:prstGeom prst="rect">
            <a:avLst/>
          </a:prstGeom>
        </p:spPr>
        <p:txBody>
          <a:bodyPr vert="horz" lIns="68580" tIns="34290" rIns="68580" bIns="34290" rtlCol="0" anchor="ctr">
            <a:normAutofit fontScale="97500"/>
          </a:bodyPr>
          <a:lstStyle>
            <a:lvl1pPr algn="l" defTabSz="1097280" rtl="0" eaLnBrk="1" latinLnBrk="0" hangingPunct="1">
              <a:lnSpc>
                <a:spcPct val="90000"/>
              </a:lnSpc>
              <a:spcBef>
                <a:spcPct val="0"/>
              </a:spcBef>
              <a:buNone/>
              <a:defRPr sz="5280" b="1" i="0" kern="1200" baseline="0">
                <a:solidFill>
                  <a:schemeClr val="accent1"/>
                </a:solidFill>
                <a:latin typeface="Meta-Normal" pitchFamily="2" charset="0"/>
                <a:ea typeface="+mj-ea"/>
                <a:cs typeface="+mj-cs"/>
              </a:defRPr>
            </a:lvl1pPr>
          </a:lstStyle>
          <a:p>
            <a:pPr defTabSz="822960">
              <a:defRPr/>
            </a:pPr>
            <a:r>
              <a:rPr lang="en-US" sz="3000" dirty="0">
                <a:solidFill>
                  <a:srgbClr val="0096D7"/>
                </a:solidFill>
              </a:rPr>
              <a:t>What </a:t>
            </a:r>
            <a:r>
              <a:rPr lang="en-US" sz="3000" u="sng" dirty="0">
                <a:solidFill>
                  <a:srgbClr val="0096D7"/>
                </a:solidFill>
              </a:rPr>
              <a:t>isn’t</a:t>
            </a:r>
            <a:r>
              <a:rPr lang="en-US" sz="3000" dirty="0">
                <a:solidFill>
                  <a:srgbClr val="0096D7"/>
                </a:solidFill>
              </a:rPr>
              <a:t> CMMC?</a:t>
            </a:r>
          </a:p>
        </p:txBody>
      </p:sp>
      <p:sp>
        <p:nvSpPr>
          <p:cNvPr id="5" name="Content Placeholder 2">
            <a:extLst>
              <a:ext uri="{FF2B5EF4-FFF2-40B4-BE49-F238E27FC236}">
                <a16:creationId xmlns:a16="http://schemas.microsoft.com/office/drawing/2014/main" id="{A1456DAC-D5B4-5651-D04E-8CDB3A739A8C}"/>
              </a:ext>
            </a:extLst>
          </p:cNvPr>
          <p:cNvSpPr txBox="1">
            <a:spLocks/>
          </p:cNvSpPr>
          <p:nvPr/>
        </p:nvSpPr>
        <p:spPr>
          <a:xfrm>
            <a:off x="1019341" y="2268448"/>
            <a:ext cx="7743824" cy="2010008"/>
          </a:xfrm>
          <a:prstGeom prst="rect">
            <a:avLst/>
          </a:prstGeom>
        </p:spPr>
        <p:txBody>
          <a:bodyPr vert="horz" lIns="68580" tIns="34290" rIns="68580" bIns="34290" rtlCol="0">
            <a:normAutofit fontScale="92500"/>
          </a:bodyPr>
          <a:lstStyle>
            <a:lvl1pPr marL="400050" indent="-342900" algn="l" defTabSz="1097280" rtl="0" eaLnBrk="1" latinLnBrk="0" hangingPunct="1">
              <a:lnSpc>
                <a:spcPct val="90000"/>
              </a:lnSpc>
              <a:spcBef>
                <a:spcPts val="1200"/>
              </a:spcBef>
              <a:buClr>
                <a:schemeClr val="accent3"/>
              </a:buClr>
              <a:buFont typeface="Arial" panose="020B0604020202020204" pitchFamily="34" charset="0"/>
              <a:buChar char="•"/>
              <a:defRPr sz="3360" kern="1200">
                <a:solidFill>
                  <a:schemeClr val="accent2"/>
                </a:solidFill>
                <a:latin typeface="Meta-Normal" pitchFamily="2" charset="0"/>
                <a:ea typeface="+mn-ea"/>
                <a:cs typeface="+mn-cs"/>
              </a:defRPr>
            </a:lvl1pPr>
            <a:lvl2pPr marL="822960" indent="-274320" algn="l" defTabSz="1097280" rtl="0" eaLnBrk="1" latinLnBrk="0" hangingPunct="1">
              <a:lnSpc>
                <a:spcPct val="90000"/>
              </a:lnSpc>
              <a:spcBef>
                <a:spcPts val="600"/>
              </a:spcBef>
              <a:buClr>
                <a:schemeClr val="accent3"/>
              </a:buClr>
              <a:buFont typeface="Arial" panose="020B0604020202020204" pitchFamily="34" charset="0"/>
              <a:buChar char="•"/>
              <a:defRPr sz="2880" kern="1200">
                <a:solidFill>
                  <a:schemeClr val="accent2"/>
                </a:solidFill>
                <a:latin typeface="+mn-lt"/>
                <a:ea typeface="+mn-ea"/>
                <a:cs typeface="+mn-cs"/>
              </a:defRPr>
            </a:lvl2pPr>
            <a:lvl3pPr marL="1371600" indent="-274320" algn="l" defTabSz="1097280" rtl="0" eaLnBrk="1" latinLnBrk="0" hangingPunct="1">
              <a:lnSpc>
                <a:spcPct val="90000"/>
              </a:lnSpc>
              <a:spcBef>
                <a:spcPts val="600"/>
              </a:spcBef>
              <a:buClr>
                <a:schemeClr val="accent3"/>
              </a:buClr>
              <a:buFont typeface="Arial" panose="020B0604020202020204" pitchFamily="34" charset="0"/>
              <a:buChar char="•"/>
              <a:defRPr sz="2400" kern="1200">
                <a:solidFill>
                  <a:schemeClr val="accent2"/>
                </a:solidFill>
                <a:latin typeface="+mn-lt"/>
                <a:ea typeface="+mn-ea"/>
                <a:cs typeface="+mn-cs"/>
              </a:defRPr>
            </a:lvl3pPr>
            <a:lvl4pPr marL="1920240" indent="-274320" algn="l" defTabSz="1097280" rtl="0" eaLnBrk="1" latinLnBrk="0" hangingPunct="1">
              <a:lnSpc>
                <a:spcPct val="90000"/>
              </a:lnSpc>
              <a:spcBef>
                <a:spcPts val="600"/>
              </a:spcBef>
              <a:buClr>
                <a:schemeClr val="accent3"/>
              </a:buClr>
              <a:buFont typeface="Arial" panose="020B0604020202020204" pitchFamily="34" charset="0"/>
              <a:buChar char="•"/>
              <a:defRPr sz="2160" kern="1200">
                <a:solidFill>
                  <a:schemeClr val="accent2"/>
                </a:solidFill>
                <a:latin typeface="+mn-lt"/>
                <a:ea typeface="+mn-ea"/>
                <a:cs typeface="+mn-cs"/>
              </a:defRPr>
            </a:lvl4pPr>
            <a:lvl5pPr marL="2468880" indent="-274320" algn="l" defTabSz="1097280" rtl="0" eaLnBrk="1" latinLnBrk="0" hangingPunct="1">
              <a:lnSpc>
                <a:spcPct val="90000"/>
              </a:lnSpc>
              <a:spcBef>
                <a:spcPts val="600"/>
              </a:spcBef>
              <a:buClr>
                <a:schemeClr val="accent3"/>
              </a:buClr>
              <a:buFont typeface="Arial" panose="020B0604020202020204" pitchFamily="34" charset="0"/>
              <a:buChar char="•"/>
              <a:defRPr sz="2160" kern="1200">
                <a:solidFill>
                  <a:schemeClr val="accent2"/>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00038" indent="-257175" defTabSz="822960">
              <a:spcBef>
                <a:spcPts val="900"/>
              </a:spcBef>
              <a:buClr>
                <a:srgbClr val="C0D82F"/>
              </a:buClr>
              <a:defRPr/>
            </a:pPr>
            <a:r>
              <a:rPr lang="en-US" sz="2520" dirty="0">
                <a:solidFill>
                  <a:srgbClr val="004963"/>
                </a:solidFill>
              </a:rPr>
              <a:t>CMMC is not new requirements</a:t>
            </a:r>
          </a:p>
          <a:p>
            <a:pPr lvl="1" indent="-257175">
              <a:spcBef>
                <a:spcPts val="900"/>
              </a:spcBef>
              <a:buClr>
                <a:srgbClr val="C0D82F"/>
              </a:buClr>
              <a:defRPr/>
            </a:pPr>
            <a:r>
              <a:rPr lang="en-US" sz="2160" dirty="0">
                <a:solidFill>
                  <a:srgbClr val="004963"/>
                </a:solidFill>
                <a:latin typeface="Meta-Normal" pitchFamily="2" charset="0"/>
              </a:rPr>
              <a:t>The requirements have existed for 5 years, 6 months, 13 days</a:t>
            </a:r>
          </a:p>
          <a:p>
            <a:pPr marL="300038" indent="-257175" defTabSz="822960">
              <a:spcBef>
                <a:spcPts val="900"/>
              </a:spcBef>
              <a:buClr>
                <a:srgbClr val="C0D82F"/>
              </a:buClr>
              <a:defRPr/>
            </a:pPr>
            <a:r>
              <a:rPr lang="en-US" sz="2520" dirty="0">
                <a:solidFill>
                  <a:srgbClr val="004963"/>
                </a:solidFill>
              </a:rPr>
              <a:t>There is nothing to wait for</a:t>
            </a:r>
          </a:p>
          <a:p>
            <a:pPr lvl="1" indent="-257175">
              <a:spcBef>
                <a:spcPts val="900"/>
              </a:spcBef>
              <a:buClr>
                <a:srgbClr val="C0D82F"/>
              </a:buClr>
              <a:defRPr/>
            </a:pPr>
            <a:r>
              <a:rPr lang="en-US" sz="2160" dirty="0">
                <a:solidFill>
                  <a:srgbClr val="004963"/>
                </a:solidFill>
                <a:latin typeface="Meta-Normal" pitchFamily="2" charset="0"/>
              </a:rPr>
              <a:t>And if you are waiting, you’re late</a:t>
            </a:r>
          </a:p>
          <a:p>
            <a:pPr lvl="1" indent="-257175">
              <a:spcBef>
                <a:spcPts val="900"/>
              </a:spcBef>
              <a:buClr>
                <a:srgbClr val="C0D82F"/>
              </a:buClr>
              <a:defRPr/>
            </a:pPr>
            <a:r>
              <a:rPr lang="en-US" sz="2160" dirty="0">
                <a:solidFill>
                  <a:srgbClr val="004963"/>
                </a:solidFill>
                <a:latin typeface="Meta-Normal" pitchFamily="2" charset="0"/>
              </a:rPr>
              <a:t>And if you are late, there will be consequences</a:t>
            </a:r>
          </a:p>
        </p:txBody>
      </p:sp>
      <p:sp>
        <p:nvSpPr>
          <p:cNvPr id="3" name="TextBox 2">
            <a:extLst>
              <a:ext uri="{FF2B5EF4-FFF2-40B4-BE49-F238E27FC236}">
                <a16:creationId xmlns:a16="http://schemas.microsoft.com/office/drawing/2014/main" id="{122827FA-C1E0-24B9-1A9A-0C9FFF829CA2}"/>
              </a:ext>
            </a:extLst>
          </p:cNvPr>
          <p:cNvSpPr txBox="1"/>
          <p:nvPr/>
        </p:nvSpPr>
        <p:spPr>
          <a:xfrm>
            <a:off x="1120651" y="4278456"/>
            <a:ext cx="7272606" cy="1061829"/>
          </a:xfrm>
          <a:prstGeom prst="rect">
            <a:avLst/>
          </a:prstGeom>
          <a:solidFill>
            <a:schemeClr val="accent3">
              <a:lumMod val="40000"/>
              <a:lumOff val="60000"/>
            </a:schemeClr>
          </a:solidFill>
          <a:effectLst>
            <a:outerShdw blurRad="50800" dist="38100" dir="5400000" algn="t" rotWithShape="0">
              <a:prstClr val="black">
                <a:alpha val="40000"/>
              </a:prstClr>
            </a:outerShdw>
          </a:effectLst>
        </p:spPr>
        <p:txBody>
          <a:bodyPr wrap="square" rtlCol="0">
            <a:spAutoFit/>
          </a:bodyPr>
          <a:lstStyle/>
          <a:p>
            <a:pPr marL="42863" algn="ctr" defTabSz="342900">
              <a:buClr>
                <a:srgbClr val="C0D82F"/>
              </a:buClr>
              <a:defRPr/>
            </a:pPr>
            <a:r>
              <a:rPr lang="en-US" sz="2100" dirty="0">
                <a:latin typeface="Calibri" panose="020F0502020204030204"/>
              </a:rPr>
              <a:t>CMMC is a DOD program to </a:t>
            </a:r>
            <a:r>
              <a:rPr lang="en-US" sz="2100" u="sng" dirty="0">
                <a:latin typeface="Calibri" panose="020F0502020204030204"/>
              </a:rPr>
              <a:t>assess</a:t>
            </a:r>
            <a:r>
              <a:rPr lang="en-US" sz="2100" dirty="0">
                <a:latin typeface="Calibri" panose="020F0502020204030204"/>
              </a:rPr>
              <a:t> defense contractors’ ability to protect CUI in accordance with NIST 800-171.</a:t>
            </a:r>
            <a:br>
              <a:rPr lang="en-US" sz="2100" dirty="0">
                <a:latin typeface="Calibri" panose="020F0502020204030204"/>
              </a:rPr>
            </a:br>
            <a:r>
              <a:rPr lang="en-US" sz="2100" dirty="0">
                <a:latin typeface="Calibri" panose="020F0502020204030204"/>
              </a:rPr>
              <a:t>It will become a means of </a:t>
            </a:r>
            <a:r>
              <a:rPr lang="en-US" sz="2100" u="sng" dirty="0">
                <a:latin typeface="Calibri" panose="020F0502020204030204"/>
              </a:rPr>
              <a:t>enforcing</a:t>
            </a:r>
            <a:r>
              <a:rPr lang="en-US" sz="2100" dirty="0">
                <a:latin typeface="Calibri" panose="020F0502020204030204"/>
              </a:rPr>
              <a:t> compliance.</a:t>
            </a:r>
            <a:endParaRPr lang="en-US" sz="1350" dirty="0"/>
          </a:p>
        </p:txBody>
      </p:sp>
    </p:spTree>
    <p:extLst>
      <p:ext uri="{BB962C8B-B14F-4D97-AF65-F5344CB8AC3E}">
        <p14:creationId xmlns:p14="http://schemas.microsoft.com/office/powerpoint/2010/main" val="23764138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FF428B-E036-5BFD-7C4C-E45E8C51F5D9}"/>
              </a:ext>
            </a:extLst>
          </p:cNvPr>
          <p:cNvSpPr txBox="1">
            <a:spLocks/>
          </p:cNvSpPr>
          <p:nvPr/>
        </p:nvSpPr>
        <p:spPr>
          <a:xfrm>
            <a:off x="1019340" y="1406869"/>
            <a:ext cx="7743824" cy="771975"/>
          </a:xfrm>
          <a:prstGeom prst="rect">
            <a:avLst/>
          </a:prstGeom>
        </p:spPr>
        <p:txBody>
          <a:bodyPr vert="horz" lIns="68580" tIns="34290" rIns="68580" bIns="34290" rtlCol="0" anchor="ctr">
            <a:normAutofit fontScale="97500"/>
          </a:bodyPr>
          <a:lstStyle>
            <a:lvl1pPr algn="l" defTabSz="1097280" rtl="0" eaLnBrk="1" latinLnBrk="0" hangingPunct="1">
              <a:lnSpc>
                <a:spcPct val="90000"/>
              </a:lnSpc>
              <a:spcBef>
                <a:spcPct val="0"/>
              </a:spcBef>
              <a:buNone/>
              <a:defRPr sz="5280" b="1" i="0" kern="1200" baseline="0">
                <a:solidFill>
                  <a:schemeClr val="accent1"/>
                </a:solidFill>
                <a:latin typeface="Meta-Normal" pitchFamily="2" charset="0"/>
                <a:ea typeface="+mj-ea"/>
                <a:cs typeface="+mj-cs"/>
              </a:defRPr>
            </a:lvl1pPr>
          </a:lstStyle>
          <a:p>
            <a:pPr defTabSz="822960">
              <a:defRPr/>
            </a:pPr>
            <a:r>
              <a:rPr lang="en-US" sz="3000" dirty="0">
                <a:solidFill>
                  <a:srgbClr val="0096D7"/>
                </a:solidFill>
              </a:rPr>
              <a:t>Compliance Is Being Increasingly Enforced</a:t>
            </a:r>
          </a:p>
        </p:txBody>
      </p:sp>
      <p:sp>
        <p:nvSpPr>
          <p:cNvPr id="5" name="Content Placeholder 2">
            <a:extLst>
              <a:ext uri="{FF2B5EF4-FFF2-40B4-BE49-F238E27FC236}">
                <a16:creationId xmlns:a16="http://schemas.microsoft.com/office/drawing/2014/main" id="{A1456DAC-D5B4-5651-D04E-8CDB3A739A8C}"/>
              </a:ext>
            </a:extLst>
          </p:cNvPr>
          <p:cNvSpPr txBox="1">
            <a:spLocks/>
          </p:cNvSpPr>
          <p:nvPr/>
        </p:nvSpPr>
        <p:spPr>
          <a:xfrm>
            <a:off x="1019341" y="2268448"/>
            <a:ext cx="7743824" cy="2867259"/>
          </a:xfrm>
          <a:prstGeom prst="rect">
            <a:avLst/>
          </a:prstGeom>
        </p:spPr>
        <p:txBody>
          <a:bodyPr vert="horz" lIns="68580" tIns="34290" rIns="68580" bIns="34290" rtlCol="0">
            <a:normAutofit fontScale="92500" lnSpcReduction="20000"/>
          </a:bodyPr>
          <a:lstStyle>
            <a:lvl1pPr marL="400050" indent="-342900" algn="l" defTabSz="1097280" rtl="0" eaLnBrk="1" latinLnBrk="0" hangingPunct="1">
              <a:lnSpc>
                <a:spcPct val="90000"/>
              </a:lnSpc>
              <a:spcBef>
                <a:spcPts val="1200"/>
              </a:spcBef>
              <a:buClr>
                <a:schemeClr val="accent3"/>
              </a:buClr>
              <a:buFont typeface="Arial" panose="020B0604020202020204" pitchFamily="34" charset="0"/>
              <a:buChar char="•"/>
              <a:defRPr sz="3360" kern="1200">
                <a:solidFill>
                  <a:schemeClr val="accent2"/>
                </a:solidFill>
                <a:latin typeface="Meta-Normal" pitchFamily="2" charset="0"/>
                <a:ea typeface="+mn-ea"/>
                <a:cs typeface="+mn-cs"/>
              </a:defRPr>
            </a:lvl1pPr>
            <a:lvl2pPr marL="822960" indent="-274320" algn="l" defTabSz="1097280" rtl="0" eaLnBrk="1" latinLnBrk="0" hangingPunct="1">
              <a:lnSpc>
                <a:spcPct val="90000"/>
              </a:lnSpc>
              <a:spcBef>
                <a:spcPts val="600"/>
              </a:spcBef>
              <a:buClr>
                <a:schemeClr val="accent3"/>
              </a:buClr>
              <a:buFont typeface="Arial" panose="020B0604020202020204" pitchFamily="34" charset="0"/>
              <a:buChar char="•"/>
              <a:defRPr sz="2880" kern="1200">
                <a:solidFill>
                  <a:schemeClr val="accent2"/>
                </a:solidFill>
                <a:latin typeface="+mn-lt"/>
                <a:ea typeface="+mn-ea"/>
                <a:cs typeface="+mn-cs"/>
              </a:defRPr>
            </a:lvl2pPr>
            <a:lvl3pPr marL="1371600" indent="-274320" algn="l" defTabSz="1097280" rtl="0" eaLnBrk="1" latinLnBrk="0" hangingPunct="1">
              <a:lnSpc>
                <a:spcPct val="90000"/>
              </a:lnSpc>
              <a:spcBef>
                <a:spcPts val="600"/>
              </a:spcBef>
              <a:buClr>
                <a:schemeClr val="accent3"/>
              </a:buClr>
              <a:buFont typeface="Arial" panose="020B0604020202020204" pitchFamily="34" charset="0"/>
              <a:buChar char="•"/>
              <a:defRPr sz="2400" kern="1200">
                <a:solidFill>
                  <a:schemeClr val="accent2"/>
                </a:solidFill>
                <a:latin typeface="+mn-lt"/>
                <a:ea typeface="+mn-ea"/>
                <a:cs typeface="+mn-cs"/>
              </a:defRPr>
            </a:lvl3pPr>
            <a:lvl4pPr marL="1920240" indent="-274320" algn="l" defTabSz="1097280" rtl="0" eaLnBrk="1" latinLnBrk="0" hangingPunct="1">
              <a:lnSpc>
                <a:spcPct val="90000"/>
              </a:lnSpc>
              <a:spcBef>
                <a:spcPts val="600"/>
              </a:spcBef>
              <a:buClr>
                <a:schemeClr val="accent3"/>
              </a:buClr>
              <a:buFont typeface="Arial" panose="020B0604020202020204" pitchFamily="34" charset="0"/>
              <a:buChar char="•"/>
              <a:defRPr sz="2160" kern="1200">
                <a:solidFill>
                  <a:schemeClr val="accent2"/>
                </a:solidFill>
                <a:latin typeface="+mn-lt"/>
                <a:ea typeface="+mn-ea"/>
                <a:cs typeface="+mn-cs"/>
              </a:defRPr>
            </a:lvl4pPr>
            <a:lvl5pPr marL="2468880" indent="-274320" algn="l" defTabSz="1097280" rtl="0" eaLnBrk="1" latinLnBrk="0" hangingPunct="1">
              <a:lnSpc>
                <a:spcPct val="90000"/>
              </a:lnSpc>
              <a:spcBef>
                <a:spcPts val="600"/>
              </a:spcBef>
              <a:buClr>
                <a:schemeClr val="accent3"/>
              </a:buClr>
              <a:buFont typeface="Arial" panose="020B0604020202020204" pitchFamily="34" charset="0"/>
              <a:buChar char="•"/>
              <a:defRPr sz="2160" kern="1200">
                <a:solidFill>
                  <a:schemeClr val="accent2"/>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42863" indent="0" defTabSz="822960">
              <a:spcBef>
                <a:spcPts val="900"/>
              </a:spcBef>
              <a:buClr>
                <a:srgbClr val="C0D82F"/>
              </a:buClr>
              <a:buNone/>
              <a:defRPr/>
            </a:pPr>
            <a:r>
              <a:rPr lang="en-US" sz="2100" dirty="0">
                <a:solidFill>
                  <a:srgbClr val="004963"/>
                </a:solidFill>
              </a:rPr>
              <a:t>DFARS 252.204-7019 </a:t>
            </a:r>
          </a:p>
          <a:p>
            <a:pPr lvl="1">
              <a:spcBef>
                <a:spcPts val="0"/>
              </a:spcBef>
              <a:buClr>
                <a:srgbClr val="C0D82F"/>
              </a:buClr>
              <a:defRPr/>
            </a:pPr>
            <a:r>
              <a:rPr lang="en-US" sz="1800" dirty="0">
                <a:solidFill>
                  <a:srgbClr val="004963"/>
                </a:solidFill>
                <a:latin typeface="Meta-Normal" pitchFamily="2" charset="0"/>
              </a:rPr>
              <a:t>Requires submitting a Basic Self-Assessment via SPRS</a:t>
            </a:r>
          </a:p>
          <a:p>
            <a:pPr marL="42863" indent="0">
              <a:buClr>
                <a:srgbClr val="C0D82F"/>
              </a:buClr>
              <a:buNone/>
              <a:defRPr/>
            </a:pPr>
            <a:r>
              <a:rPr lang="en-US" sz="2100" dirty="0">
                <a:solidFill>
                  <a:srgbClr val="004963"/>
                </a:solidFill>
              </a:rPr>
              <a:t>DFARS 252.204-7020</a:t>
            </a:r>
          </a:p>
          <a:p>
            <a:pPr lvl="1">
              <a:spcBef>
                <a:spcPts val="0"/>
              </a:spcBef>
              <a:buClr>
                <a:srgbClr val="C0D82F"/>
              </a:buClr>
              <a:defRPr/>
            </a:pPr>
            <a:r>
              <a:rPr lang="en-US" sz="1800" dirty="0">
                <a:solidFill>
                  <a:srgbClr val="004963"/>
                </a:solidFill>
                <a:latin typeface="Meta-Normal" pitchFamily="2" charset="0"/>
              </a:rPr>
              <a:t>Allows DIBCAC to come on-site and perform an audit</a:t>
            </a:r>
          </a:p>
          <a:p>
            <a:pPr lvl="1">
              <a:spcBef>
                <a:spcPts val="0"/>
              </a:spcBef>
              <a:buClr>
                <a:srgbClr val="C0D82F"/>
              </a:buClr>
              <a:defRPr/>
            </a:pPr>
            <a:r>
              <a:rPr lang="en-US" sz="1800" dirty="0">
                <a:solidFill>
                  <a:srgbClr val="004963"/>
                </a:solidFill>
                <a:latin typeface="Meta-Normal" pitchFamily="2" charset="0"/>
              </a:rPr>
              <a:t>DIBCAC 5-Day Audits are real (and increasing in frequency)</a:t>
            </a:r>
          </a:p>
          <a:p>
            <a:pPr marL="42863" indent="0">
              <a:buClr>
                <a:srgbClr val="C0D82F"/>
              </a:buClr>
              <a:buNone/>
              <a:defRPr/>
            </a:pPr>
            <a:r>
              <a:rPr lang="en-US" sz="2100" dirty="0">
                <a:solidFill>
                  <a:srgbClr val="004963"/>
                </a:solidFill>
              </a:rPr>
              <a:t>Civil Cyber Fraud Initiative and the False Claims Act</a:t>
            </a:r>
          </a:p>
          <a:p>
            <a:pPr lvl="1">
              <a:spcBef>
                <a:spcPts val="0"/>
              </a:spcBef>
              <a:buClr>
                <a:srgbClr val="C0D82F"/>
              </a:buClr>
              <a:defRPr/>
            </a:pPr>
            <a:r>
              <a:rPr lang="en-US" sz="1800" dirty="0">
                <a:solidFill>
                  <a:srgbClr val="004963"/>
                </a:solidFill>
                <a:latin typeface="Meta-Normal" pitchFamily="2" charset="0"/>
              </a:rPr>
              <a:t>Prosecutions under the FCA are increasing</a:t>
            </a:r>
          </a:p>
          <a:p>
            <a:pPr lvl="1">
              <a:spcBef>
                <a:spcPts val="0"/>
              </a:spcBef>
              <a:buClr>
                <a:srgbClr val="C0D82F"/>
              </a:buClr>
              <a:defRPr/>
            </a:pPr>
            <a:r>
              <a:rPr lang="en-US" sz="1800" dirty="0">
                <a:solidFill>
                  <a:srgbClr val="004963"/>
                </a:solidFill>
                <a:latin typeface="Meta-Normal" pitchFamily="2" charset="0"/>
              </a:rPr>
              <a:t>The U.S. Supreme Court recently made defense harder</a:t>
            </a:r>
          </a:p>
          <a:p>
            <a:pPr marL="42863" indent="0">
              <a:buClr>
                <a:srgbClr val="C0D82F"/>
              </a:buClr>
              <a:buNone/>
              <a:defRPr/>
            </a:pPr>
            <a:r>
              <a:rPr lang="en-US" sz="2100" dirty="0">
                <a:solidFill>
                  <a:srgbClr val="004963"/>
                </a:solidFill>
              </a:rPr>
              <a:t>DFARS 252.204-7024</a:t>
            </a:r>
          </a:p>
          <a:p>
            <a:pPr lvl="1">
              <a:spcBef>
                <a:spcPts val="0"/>
              </a:spcBef>
              <a:buClr>
                <a:srgbClr val="C0D82F"/>
              </a:buClr>
              <a:defRPr/>
            </a:pPr>
            <a:r>
              <a:rPr lang="en-US" sz="1800" dirty="0">
                <a:solidFill>
                  <a:srgbClr val="004963"/>
                </a:solidFill>
                <a:latin typeface="Meta-Normal" pitchFamily="2" charset="0"/>
              </a:rPr>
              <a:t>Allows Contracting Officers to consider cybersecurity when making awards</a:t>
            </a:r>
            <a:br>
              <a:rPr lang="en-US" sz="1800" dirty="0">
                <a:solidFill>
                  <a:srgbClr val="004963"/>
                </a:solidFill>
                <a:latin typeface="Meta-Normal" pitchFamily="2" charset="0"/>
              </a:rPr>
            </a:br>
            <a:endParaRPr lang="en-US" sz="1800" dirty="0">
              <a:solidFill>
                <a:srgbClr val="004963"/>
              </a:solidFill>
              <a:latin typeface="Meta-Normal" pitchFamily="2" charset="0"/>
            </a:endParaRPr>
          </a:p>
          <a:p>
            <a:pPr marL="94298" indent="0" algn="ctr">
              <a:buClr>
                <a:srgbClr val="C0D82F"/>
              </a:buClr>
              <a:buNone/>
              <a:defRPr/>
            </a:pPr>
            <a:endParaRPr lang="en-US" sz="2520" dirty="0">
              <a:solidFill>
                <a:srgbClr val="004963"/>
              </a:solidFill>
            </a:endParaRPr>
          </a:p>
        </p:txBody>
      </p:sp>
      <p:sp>
        <p:nvSpPr>
          <p:cNvPr id="2" name="TextBox 1">
            <a:extLst>
              <a:ext uri="{FF2B5EF4-FFF2-40B4-BE49-F238E27FC236}">
                <a16:creationId xmlns:a16="http://schemas.microsoft.com/office/drawing/2014/main" id="{8C10D08C-57E3-81BD-BB19-6D32590B9F96}"/>
              </a:ext>
            </a:extLst>
          </p:cNvPr>
          <p:cNvSpPr txBox="1"/>
          <p:nvPr/>
        </p:nvSpPr>
        <p:spPr>
          <a:xfrm>
            <a:off x="1019341" y="4939499"/>
            <a:ext cx="7272606" cy="415498"/>
          </a:xfrm>
          <a:prstGeom prst="rect">
            <a:avLst/>
          </a:prstGeom>
          <a:solidFill>
            <a:schemeClr val="accent3">
              <a:lumMod val="40000"/>
              <a:lumOff val="60000"/>
            </a:schemeClr>
          </a:solidFill>
          <a:effectLst>
            <a:outerShdw blurRad="50800" dist="38100" dir="5400000" algn="t" rotWithShape="0">
              <a:prstClr val="black">
                <a:alpha val="40000"/>
              </a:prstClr>
            </a:outerShdw>
          </a:effectLst>
        </p:spPr>
        <p:txBody>
          <a:bodyPr wrap="square" rtlCol="0">
            <a:spAutoFit/>
          </a:bodyPr>
          <a:lstStyle/>
          <a:p>
            <a:pPr marL="42863" algn="ctr" defTabSz="342900">
              <a:buClr>
                <a:srgbClr val="C0D82F"/>
              </a:buClr>
              <a:defRPr/>
            </a:pPr>
            <a:r>
              <a:rPr lang="en-US" sz="2100" dirty="0">
                <a:latin typeface="Calibri" panose="020F0502020204030204"/>
              </a:rPr>
              <a:t>Ultimately, expect large Primes to drive the timeline</a:t>
            </a:r>
            <a:endParaRPr lang="en-US" sz="1350" dirty="0"/>
          </a:p>
        </p:txBody>
      </p:sp>
    </p:spTree>
    <p:extLst>
      <p:ext uri="{BB962C8B-B14F-4D97-AF65-F5344CB8AC3E}">
        <p14:creationId xmlns:p14="http://schemas.microsoft.com/office/powerpoint/2010/main" val="9075769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FF428B-E036-5BFD-7C4C-E45E8C51F5D9}"/>
              </a:ext>
            </a:extLst>
          </p:cNvPr>
          <p:cNvSpPr txBox="1">
            <a:spLocks/>
          </p:cNvSpPr>
          <p:nvPr/>
        </p:nvSpPr>
        <p:spPr>
          <a:xfrm>
            <a:off x="1019340" y="1406869"/>
            <a:ext cx="7743824" cy="757688"/>
          </a:xfrm>
          <a:prstGeom prst="rect">
            <a:avLst/>
          </a:prstGeom>
        </p:spPr>
        <p:txBody>
          <a:bodyPr vert="horz" lIns="68580" tIns="34290" rIns="68580" bIns="34290" rtlCol="0" anchor="ctr">
            <a:normAutofit fontScale="97500"/>
          </a:bodyPr>
          <a:lstStyle>
            <a:lvl1pPr algn="l" defTabSz="1097280" rtl="0" eaLnBrk="1" latinLnBrk="0" hangingPunct="1">
              <a:lnSpc>
                <a:spcPct val="90000"/>
              </a:lnSpc>
              <a:spcBef>
                <a:spcPct val="0"/>
              </a:spcBef>
              <a:buNone/>
              <a:defRPr sz="5280" b="1" i="0" kern="1200" baseline="0">
                <a:solidFill>
                  <a:schemeClr val="accent1"/>
                </a:solidFill>
                <a:latin typeface="Meta-Normal" pitchFamily="2" charset="0"/>
                <a:ea typeface="+mj-ea"/>
                <a:cs typeface="+mj-cs"/>
              </a:defRPr>
            </a:lvl1pPr>
          </a:lstStyle>
          <a:p>
            <a:pPr defTabSz="822960">
              <a:defRPr/>
            </a:pPr>
            <a:r>
              <a:rPr lang="en-US" sz="3000" dirty="0">
                <a:solidFill>
                  <a:srgbClr val="0096D7"/>
                </a:solidFill>
              </a:rPr>
              <a:t>What is the CMMC timeline?</a:t>
            </a:r>
          </a:p>
        </p:txBody>
      </p:sp>
      <p:sp>
        <p:nvSpPr>
          <p:cNvPr id="5" name="Content Placeholder 2">
            <a:extLst>
              <a:ext uri="{FF2B5EF4-FFF2-40B4-BE49-F238E27FC236}">
                <a16:creationId xmlns:a16="http://schemas.microsoft.com/office/drawing/2014/main" id="{A1456DAC-D5B4-5651-D04E-8CDB3A739A8C}"/>
              </a:ext>
            </a:extLst>
          </p:cNvPr>
          <p:cNvSpPr txBox="1">
            <a:spLocks/>
          </p:cNvSpPr>
          <p:nvPr/>
        </p:nvSpPr>
        <p:spPr>
          <a:xfrm>
            <a:off x="892477" y="2268448"/>
            <a:ext cx="7648850" cy="2508772"/>
          </a:xfrm>
          <a:prstGeom prst="rect">
            <a:avLst/>
          </a:prstGeom>
        </p:spPr>
        <p:txBody>
          <a:bodyPr vert="horz" lIns="68580" tIns="34290" rIns="68580" bIns="34290" rtlCol="0">
            <a:normAutofit/>
          </a:bodyPr>
          <a:lstStyle>
            <a:lvl1pPr marL="400050" indent="-342900" algn="l" defTabSz="1097280" rtl="0" eaLnBrk="1" latinLnBrk="0" hangingPunct="1">
              <a:lnSpc>
                <a:spcPct val="90000"/>
              </a:lnSpc>
              <a:spcBef>
                <a:spcPts val="1200"/>
              </a:spcBef>
              <a:buClr>
                <a:schemeClr val="accent3"/>
              </a:buClr>
              <a:buFont typeface="Arial" panose="020B0604020202020204" pitchFamily="34" charset="0"/>
              <a:buChar char="•"/>
              <a:defRPr sz="3360" kern="1200">
                <a:solidFill>
                  <a:schemeClr val="accent2"/>
                </a:solidFill>
                <a:latin typeface="Meta-Normal" pitchFamily="2" charset="0"/>
                <a:ea typeface="+mn-ea"/>
                <a:cs typeface="+mn-cs"/>
              </a:defRPr>
            </a:lvl1pPr>
            <a:lvl2pPr marL="822960" indent="-274320" algn="l" defTabSz="1097280" rtl="0" eaLnBrk="1" latinLnBrk="0" hangingPunct="1">
              <a:lnSpc>
                <a:spcPct val="90000"/>
              </a:lnSpc>
              <a:spcBef>
                <a:spcPts val="600"/>
              </a:spcBef>
              <a:buClr>
                <a:schemeClr val="accent3"/>
              </a:buClr>
              <a:buFont typeface="Arial" panose="020B0604020202020204" pitchFamily="34" charset="0"/>
              <a:buChar char="•"/>
              <a:defRPr sz="2880" kern="1200">
                <a:solidFill>
                  <a:schemeClr val="accent2"/>
                </a:solidFill>
                <a:latin typeface="+mn-lt"/>
                <a:ea typeface="+mn-ea"/>
                <a:cs typeface="+mn-cs"/>
              </a:defRPr>
            </a:lvl2pPr>
            <a:lvl3pPr marL="1371600" indent="-274320" algn="l" defTabSz="1097280" rtl="0" eaLnBrk="1" latinLnBrk="0" hangingPunct="1">
              <a:lnSpc>
                <a:spcPct val="90000"/>
              </a:lnSpc>
              <a:spcBef>
                <a:spcPts val="600"/>
              </a:spcBef>
              <a:buClr>
                <a:schemeClr val="accent3"/>
              </a:buClr>
              <a:buFont typeface="Arial" panose="020B0604020202020204" pitchFamily="34" charset="0"/>
              <a:buChar char="•"/>
              <a:defRPr sz="2400" kern="1200">
                <a:solidFill>
                  <a:schemeClr val="accent2"/>
                </a:solidFill>
                <a:latin typeface="+mn-lt"/>
                <a:ea typeface="+mn-ea"/>
                <a:cs typeface="+mn-cs"/>
              </a:defRPr>
            </a:lvl3pPr>
            <a:lvl4pPr marL="1920240" indent="-274320" algn="l" defTabSz="1097280" rtl="0" eaLnBrk="1" latinLnBrk="0" hangingPunct="1">
              <a:lnSpc>
                <a:spcPct val="90000"/>
              </a:lnSpc>
              <a:spcBef>
                <a:spcPts val="600"/>
              </a:spcBef>
              <a:buClr>
                <a:schemeClr val="accent3"/>
              </a:buClr>
              <a:buFont typeface="Arial" panose="020B0604020202020204" pitchFamily="34" charset="0"/>
              <a:buChar char="•"/>
              <a:defRPr sz="2160" kern="1200">
                <a:solidFill>
                  <a:schemeClr val="accent2"/>
                </a:solidFill>
                <a:latin typeface="+mn-lt"/>
                <a:ea typeface="+mn-ea"/>
                <a:cs typeface="+mn-cs"/>
              </a:defRPr>
            </a:lvl4pPr>
            <a:lvl5pPr marL="2468880" indent="-274320" algn="l" defTabSz="1097280" rtl="0" eaLnBrk="1" latinLnBrk="0" hangingPunct="1">
              <a:lnSpc>
                <a:spcPct val="90000"/>
              </a:lnSpc>
              <a:spcBef>
                <a:spcPts val="600"/>
              </a:spcBef>
              <a:buClr>
                <a:schemeClr val="accent3"/>
              </a:buClr>
              <a:buFont typeface="Arial" panose="020B0604020202020204" pitchFamily="34" charset="0"/>
              <a:buChar char="•"/>
              <a:defRPr sz="2160" kern="1200">
                <a:solidFill>
                  <a:schemeClr val="accent2"/>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00038" indent="-257175" defTabSz="822960">
              <a:spcBef>
                <a:spcPts val="900"/>
              </a:spcBef>
              <a:buClr>
                <a:srgbClr val="C0D82F"/>
              </a:buClr>
              <a:defRPr/>
            </a:pPr>
            <a:r>
              <a:rPr lang="en-US" sz="2100" dirty="0">
                <a:solidFill>
                  <a:srgbClr val="004963"/>
                </a:solidFill>
              </a:rPr>
              <a:t>The draft change to 48 CFR that will “create” CMMC should leave DoD in +/- 2 days</a:t>
            </a:r>
          </a:p>
          <a:p>
            <a:pPr marL="300038" indent="-257175" defTabSz="822960">
              <a:spcBef>
                <a:spcPts val="900"/>
              </a:spcBef>
              <a:buClr>
                <a:srgbClr val="C0D82F"/>
              </a:buClr>
              <a:defRPr/>
            </a:pPr>
            <a:r>
              <a:rPr lang="en-US" sz="2100" dirty="0">
                <a:solidFill>
                  <a:srgbClr val="004963"/>
                </a:solidFill>
              </a:rPr>
              <a:t>The draft requires review and sign-off by SBA and OMB</a:t>
            </a:r>
          </a:p>
          <a:p>
            <a:pPr lvl="1" indent="-257175">
              <a:spcBef>
                <a:spcPts val="0"/>
              </a:spcBef>
              <a:buClr>
                <a:srgbClr val="C0D82F"/>
              </a:buClr>
              <a:defRPr/>
            </a:pPr>
            <a:r>
              <a:rPr lang="en-US" sz="1500" dirty="0">
                <a:solidFill>
                  <a:srgbClr val="004963"/>
                </a:solidFill>
                <a:latin typeface="Meta-Normal" pitchFamily="2" charset="0"/>
              </a:rPr>
              <a:t>This could take as long as 90 days</a:t>
            </a:r>
          </a:p>
          <a:p>
            <a:pPr>
              <a:buClr>
                <a:srgbClr val="C0D82F"/>
              </a:buClr>
              <a:defRPr/>
            </a:pPr>
            <a:r>
              <a:rPr lang="en-US" sz="2100" dirty="0">
                <a:solidFill>
                  <a:srgbClr val="004963"/>
                </a:solidFill>
              </a:rPr>
              <a:t>Expect the rule to be published this Fall</a:t>
            </a:r>
          </a:p>
          <a:p>
            <a:pPr lvl="1" indent="-257175">
              <a:spcBef>
                <a:spcPts val="0"/>
              </a:spcBef>
              <a:buClr>
                <a:srgbClr val="C0D82F"/>
              </a:buClr>
              <a:defRPr/>
            </a:pPr>
            <a:r>
              <a:rPr lang="en-US" sz="1500" dirty="0">
                <a:solidFill>
                  <a:srgbClr val="004963"/>
                </a:solidFill>
                <a:latin typeface="Meta-Normal" pitchFamily="2" charset="0"/>
              </a:rPr>
              <a:t>If an “Interim Rule” it becomes effective after a 60-day public comment period</a:t>
            </a:r>
          </a:p>
          <a:p>
            <a:pPr lvl="1" indent="-257175">
              <a:spcBef>
                <a:spcPts val="0"/>
              </a:spcBef>
              <a:buClr>
                <a:srgbClr val="C0D82F"/>
              </a:buClr>
              <a:defRPr/>
            </a:pPr>
            <a:r>
              <a:rPr lang="en-US" sz="1500" dirty="0">
                <a:solidFill>
                  <a:srgbClr val="004963"/>
                </a:solidFill>
                <a:latin typeface="Meta-Normal" pitchFamily="2" charset="0"/>
              </a:rPr>
              <a:t>If an “In Process Rule” public comments must be adjudicated before it becomes “Final”</a:t>
            </a:r>
          </a:p>
        </p:txBody>
      </p:sp>
      <p:sp>
        <p:nvSpPr>
          <p:cNvPr id="3" name="TextBox 2">
            <a:extLst>
              <a:ext uri="{FF2B5EF4-FFF2-40B4-BE49-F238E27FC236}">
                <a16:creationId xmlns:a16="http://schemas.microsoft.com/office/drawing/2014/main" id="{122827FA-C1E0-24B9-1A9A-0C9FFF829CA2}"/>
              </a:ext>
            </a:extLst>
          </p:cNvPr>
          <p:cNvSpPr txBox="1"/>
          <p:nvPr/>
        </p:nvSpPr>
        <p:spPr>
          <a:xfrm>
            <a:off x="1019341" y="4486512"/>
            <a:ext cx="7272606" cy="738664"/>
          </a:xfrm>
          <a:prstGeom prst="rect">
            <a:avLst/>
          </a:prstGeom>
          <a:solidFill>
            <a:schemeClr val="accent3">
              <a:lumMod val="40000"/>
              <a:lumOff val="60000"/>
            </a:schemeClr>
          </a:solidFill>
          <a:effectLst>
            <a:outerShdw blurRad="50800" dist="38100" dir="5400000" algn="t" rotWithShape="0">
              <a:prstClr val="black">
                <a:alpha val="40000"/>
              </a:prstClr>
            </a:outerShdw>
          </a:effectLst>
        </p:spPr>
        <p:txBody>
          <a:bodyPr wrap="square" rtlCol="0">
            <a:spAutoFit/>
          </a:bodyPr>
          <a:lstStyle/>
          <a:p>
            <a:pPr marL="42863" algn="ctr" defTabSz="342900">
              <a:buClr>
                <a:srgbClr val="C0D82F"/>
              </a:buClr>
              <a:defRPr/>
            </a:pPr>
            <a:r>
              <a:rPr lang="en-US" sz="2100" dirty="0">
                <a:latin typeface="Calibri" panose="020F0502020204030204"/>
              </a:rPr>
              <a:t>Given DoD’s Posture Toward Enforcement, </a:t>
            </a:r>
            <a:br>
              <a:rPr lang="en-US" sz="2100" dirty="0">
                <a:latin typeface="Calibri" panose="020F0502020204030204"/>
              </a:rPr>
            </a:br>
            <a:r>
              <a:rPr lang="en-US" sz="2100" dirty="0">
                <a:latin typeface="Calibri" panose="020F0502020204030204"/>
              </a:rPr>
              <a:t>It Doesn’t Matter That Much</a:t>
            </a:r>
            <a:endParaRPr lang="en-US" sz="1350" dirty="0"/>
          </a:p>
        </p:txBody>
      </p:sp>
    </p:spTree>
    <p:extLst>
      <p:ext uri="{BB962C8B-B14F-4D97-AF65-F5344CB8AC3E}">
        <p14:creationId xmlns:p14="http://schemas.microsoft.com/office/powerpoint/2010/main" val="11756452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FF428B-E036-5BFD-7C4C-E45E8C51F5D9}"/>
              </a:ext>
            </a:extLst>
          </p:cNvPr>
          <p:cNvSpPr txBox="1">
            <a:spLocks/>
          </p:cNvSpPr>
          <p:nvPr/>
        </p:nvSpPr>
        <p:spPr>
          <a:xfrm>
            <a:off x="1019340" y="1406869"/>
            <a:ext cx="7743824" cy="686250"/>
          </a:xfrm>
          <a:prstGeom prst="rect">
            <a:avLst/>
          </a:prstGeom>
        </p:spPr>
        <p:txBody>
          <a:bodyPr vert="horz" lIns="68580" tIns="34290" rIns="68580" bIns="34290" rtlCol="0" anchor="ctr">
            <a:normAutofit fontScale="97500"/>
          </a:bodyPr>
          <a:lstStyle>
            <a:lvl1pPr algn="l" defTabSz="1097280" rtl="0" eaLnBrk="1" latinLnBrk="0" hangingPunct="1">
              <a:lnSpc>
                <a:spcPct val="90000"/>
              </a:lnSpc>
              <a:spcBef>
                <a:spcPct val="0"/>
              </a:spcBef>
              <a:buNone/>
              <a:defRPr sz="5280" b="1" i="0" kern="1200" baseline="0">
                <a:solidFill>
                  <a:schemeClr val="accent1"/>
                </a:solidFill>
                <a:latin typeface="Meta-Normal" pitchFamily="2" charset="0"/>
                <a:ea typeface="+mj-ea"/>
                <a:cs typeface="+mj-cs"/>
              </a:defRPr>
            </a:lvl1pPr>
          </a:lstStyle>
          <a:p>
            <a:pPr defTabSz="822960">
              <a:defRPr/>
            </a:pPr>
            <a:r>
              <a:rPr lang="en-US" sz="3000" dirty="0">
                <a:solidFill>
                  <a:srgbClr val="0096D7"/>
                </a:solidFill>
              </a:rPr>
              <a:t>Now Ask Me About NIST 800-171r3</a:t>
            </a:r>
          </a:p>
        </p:txBody>
      </p:sp>
      <p:sp>
        <p:nvSpPr>
          <p:cNvPr id="5" name="Content Placeholder 2">
            <a:extLst>
              <a:ext uri="{FF2B5EF4-FFF2-40B4-BE49-F238E27FC236}">
                <a16:creationId xmlns:a16="http://schemas.microsoft.com/office/drawing/2014/main" id="{A1456DAC-D5B4-5651-D04E-8CDB3A739A8C}"/>
              </a:ext>
            </a:extLst>
          </p:cNvPr>
          <p:cNvSpPr txBox="1">
            <a:spLocks/>
          </p:cNvSpPr>
          <p:nvPr/>
        </p:nvSpPr>
        <p:spPr>
          <a:xfrm>
            <a:off x="892477" y="2268448"/>
            <a:ext cx="7648850" cy="2984157"/>
          </a:xfrm>
          <a:prstGeom prst="rect">
            <a:avLst/>
          </a:prstGeom>
        </p:spPr>
        <p:txBody>
          <a:bodyPr vert="horz" lIns="68580" tIns="34290" rIns="68580" bIns="34290" rtlCol="0">
            <a:normAutofit/>
          </a:bodyPr>
          <a:lstStyle>
            <a:lvl1pPr marL="400050" indent="-342900" algn="l" defTabSz="1097280" rtl="0" eaLnBrk="1" latinLnBrk="0" hangingPunct="1">
              <a:lnSpc>
                <a:spcPct val="90000"/>
              </a:lnSpc>
              <a:spcBef>
                <a:spcPts val="1200"/>
              </a:spcBef>
              <a:buClr>
                <a:schemeClr val="accent3"/>
              </a:buClr>
              <a:buFont typeface="Arial" panose="020B0604020202020204" pitchFamily="34" charset="0"/>
              <a:buChar char="•"/>
              <a:defRPr sz="3360" kern="1200">
                <a:solidFill>
                  <a:schemeClr val="accent2"/>
                </a:solidFill>
                <a:latin typeface="Meta-Normal" pitchFamily="2" charset="0"/>
                <a:ea typeface="+mn-ea"/>
                <a:cs typeface="+mn-cs"/>
              </a:defRPr>
            </a:lvl1pPr>
            <a:lvl2pPr marL="822960" indent="-274320" algn="l" defTabSz="1097280" rtl="0" eaLnBrk="1" latinLnBrk="0" hangingPunct="1">
              <a:lnSpc>
                <a:spcPct val="90000"/>
              </a:lnSpc>
              <a:spcBef>
                <a:spcPts val="600"/>
              </a:spcBef>
              <a:buClr>
                <a:schemeClr val="accent3"/>
              </a:buClr>
              <a:buFont typeface="Arial" panose="020B0604020202020204" pitchFamily="34" charset="0"/>
              <a:buChar char="•"/>
              <a:defRPr sz="2880" kern="1200">
                <a:solidFill>
                  <a:schemeClr val="accent2"/>
                </a:solidFill>
                <a:latin typeface="+mn-lt"/>
                <a:ea typeface="+mn-ea"/>
                <a:cs typeface="+mn-cs"/>
              </a:defRPr>
            </a:lvl2pPr>
            <a:lvl3pPr marL="1371600" indent="-274320" algn="l" defTabSz="1097280" rtl="0" eaLnBrk="1" latinLnBrk="0" hangingPunct="1">
              <a:lnSpc>
                <a:spcPct val="90000"/>
              </a:lnSpc>
              <a:spcBef>
                <a:spcPts val="600"/>
              </a:spcBef>
              <a:buClr>
                <a:schemeClr val="accent3"/>
              </a:buClr>
              <a:buFont typeface="Arial" panose="020B0604020202020204" pitchFamily="34" charset="0"/>
              <a:buChar char="•"/>
              <a:defRPr sz="2400" kern="1200">
                <a:solidFill>
                  <a:schemeClr val="accent2"/>
                </a:solidFill>
                <a:latin typeface="+mn-lt"/>
                <a:ea typeface="+mn-ea"/>
                <a:cs typeface="+mn-cs"/>
              </a:defRPr>
            </a:lvl3pPr>
            <a:lvl4pPr marL="1920240" indent="-274320" algn="l" defTabSz="1097280" rtl="0" eaLnBrk="1" latinLnBrk="0" hangingPunct="1">
              <a:lnSpc>
                <a:spcPct val="90000"/>
              </a:lnSpc>
              <a:spcBef>
                <a:spcPts val="600"/>
              </a:spcBef>
              <a:buClr>
                <a:schemeClr val="accent3"/>
              </a:buClr>
              <a:buFont typeface="Arial" panose="020B0604020202020204" pitchFamily="34" charset="0"/>
              <a:buChar char="•"/>
              <a:defRPr sz="2160" kern="1200">
                <a:solidFill>
                  <a:schemeClr val="accent2"/>
                </a:solidFill>
                <a:latin typeface="+mn-lt"/>
                <a:ea typeface="+mn-ea"/>
                <a:cs typeface="+mn-cs"/>
              </a:defRPr>
            </a:lvl4pPr>
            <a:lvl5pPr marL="2468880" indent="-274320" algn="l" defTabSz="1097280" rtl="0" eaLnBrk="1" latinLnBrk="0" hangingPunct="1">
              <a:lnSpc>
                <a:spcPct val="90000"/>
              </a:lnSpc>
              <a:spcBef>
                <a:spcPts val="600"/>
              </a:spcBef>
              <a:buClr>
                <a:schemeClr val="accent3"/>
              </a:buClr>
              <a:buFont typeface="Arial" panose="020B0604020202020204" pitchFamily="34" charset="0"/>
              <a:buChar char="•"/>
              <a:defRPr sz="2160" kern="1200">
                <a:solidFill>
                  <a:schemeClr val="accent2"/>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00038" indent="-257175" defTabSz="822960">
              <a:spcBef>
                <a:spcPts val="900"/>
              </a:spcBef>
              <a:buClr>
                <a:srgbClr val="C0D82F"/>
              </a:buClr>
              <a:defRPr/>
            </a:pPr>
            <a:r>
              <a:rPr lang="en-US" sz="1800" dirty="0">
                <a:solidFill>
                  <a:srgbClr val="004963"/>
                </a:solidFill>
              </a:rPr>
              <a:t>NIST released 800-171r3 for comments May 2023, due in July.</a:t>
            </a:r>
          </a:p>
          <a:p>
            <a:pPr lvl="1" indent="-257175">
              <a:spcBef>
                <a:spcPts val="0"/>
              </a:spcBef>
              <a:buClr>
                <a:srgbClr val="C0D82F"/>
              </a:buClr>
              <a:defRPr/>
            </a:pPr>
            <a:r>
              <a:rPr lang="en-US" sz="1500" dirty="0">
                <a:solidFill>
                  <a:srgbClr val="004963"/>
                </a:solidFill>
                <a:latin typeface="Meta-Normal" pitchFamily="2" charset="0"/>
              </a:rPr>
              <a:t>Much of r3 is ALREADY required</a:t>
            </a:r>
          </a:p>
          <a:p>
            <a:pPr lvl="1" indent="-257175">
              <a:spcBef>
                <a:spcPts val="0"/>
              </a:spcBef>
              <a:buClr>
                <a:srgbClr val="C0D82F"/>
              </a:buClr>
              <a:defRPr/>
            </a:pPr>
            <a:r>
              <a:rPr lang="en-US" sz="1500" dirty="0">
                <a:solidFill>
                  <a:srgbClr val="004963"/>
                </a:solidFill>
                <a:latin typeface="Meta-Normal" pitchFamily="2" charset="0"/>
              </a:rPr>
              <a:t>The r3 rewritten controls and discussions provide better clarity.</a:t>
            </a:r>
          </a:p>
          <a:p>
            <a:pPr marL="300038" indent="-257175" defTabSz="822960">
              <a:spcBef>
                <a:spcPts val="900"/>
              </a:spcBef>
              <a:buClr>
                <a:srgbClr val="C0D82F"/>
              </a:buClr>
              <a:defRPr/>
            </a:pPr>
            <a:r>
              <a:rPr lang="en-US" sz="1800" dirty="0">
                <a:solidFill>
                  <a:srgbClr val="004963"/>
                </a:solidFill>
              </a:rPr>
              <a:t>Much required before r3 changes can be implemented; it will take time</a:t>
            </a:r>
          </a:p>
          <a:p>
            <a:pPr lvl="1" indent="-257175">
              <a:spcBef>
                <a:spcPts val="225"/>
              </a:spcBef>
              <a:buClr>
                <a:srgbClr val="C0D82F"/>
              </a:buClr>
              <a:defRPr/>
            </a:pPr>
            <a:r>
              <a:rPr lang="en-US" sz="1500" dirty="0">
                <a:solidFill>
                  <a:srgbClr val="004963"/>
                </a:solidFill>
                <a:latin typeface="Meta-Normal" pitchFamily="2" charset="0"/>
              </a:rPr>
              <a:t>The FedRAMP PMO has just released the approved FedRAMP Rev. 5 baselines and a Transition Guide. The intent is to move those seeking FedRAMP authorization to the controls of NIST SP 800-53 Revision 5.  </a:t>
            </a:r>
          </a:p>
          <a:p>
            <a:pPr lvl="1" indent="-257175">
              <a:spcBef>
                <a:spcPts val="225"/>
              </a:spcBef>
              <a:buClr>
                <a:srgbClr val="C0D82F"/>
              </a:buClr>
              <a:defRPr/>
            </a:pPr>
            <a:r>
              <a:rPr lang="en-US" sz="1500" dirty="0">
                <a:solidFill>
                  <a:srgbClr val="004963"/>
                </a:solidFill>
                <a:latin typeface="Meta-Normal" pitchFamily="2" charset="0"/>
              </a:rPr>
              <a:t>NIST released the final Rev. 5 on September 2020. It took 32 months for FedRAMP to release the new baselines and describe what is expected during the transition. (The transition is not immediate)</a:t>
            </a:r>
          </a:p>
          <a:p>
            <a:pPr lvl="1" indent="-257175">
              <a:spcBef>
                <a:spcPts val="225"/>
              </a:spcBef>
              <a:buClr>
                <a:srgbClr val="C0D82F"/>
              </a:buClr>
              <a:defRPr/>
            </a:pPr>
            <a:r>
              <a:rPr lang="en-US" sz="1500" dirty="0">
                <a:solidFill>
                  <a:srgbClr val="004963"/>
                </a:solidFill>
                <a:latin typeface="Meta-Normal" pitchFamily="2" charset="0"/>
              </a:rPr>
              <a:t>The implementation of NIST 800-171r3 will likely follow suite</a:t>
            </a:r>
          </a:p>
        </p:txBody>
      </p:sp>
    </p:spTree>
    <p:extLst>
      <p:ext uri="{BB962C8B-B14F-4D97-AF65-F5344CB8AC3E}">
        <p14:creationId xmlns:p14="http://schemas.microsoft.com/office/powerpoint/2010/main" val="198357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D97691-7B09-A16C-E4E7-4D630A870723}"/>
              </a:ext>
            </a:extLst>
          </p:cNvPr>
          <p:cNvSpPr>
            <a:spLocks noGrp="1"/>
          </p:cNvSpPr>
          <p:nvPr>
            <p:ph type="body" sz="quarter" idx="12"/>
          </p:nvPr>
        </p:nvSpPr>
        <p:spPr/>
        <p:txBody>
          <a:bodyPr/>
          <a:lstStyle/>
          <a:p>
            <a:r>
              <a:rPr lang="en-US" dirty="0"/>
              <a:t>Stuart Itkin</a:t>
            </a:r>
          </a:p>
        </p:txBody>
      </p:sp>
      <p:sp>
        <p:nvSpPr>
          <p:cNvPr id="3" name="Text Placeholder 2">
            <a:extLst>
              <a:ext uri="{FF2B5EF4-FFF2-40B4-BE49-F238E27FC236}">
                <a16:creationId xmlns:a16="http://schemas.microsoft.com/office/drawing/2014/main" id="{CD721340-F7DD-B560-66D4-0DF09DA8479C}"/>
              </a:ext>
            </a:extLst>
          </p:cNvPr>
          <p:cNvSpPr>
            <a:spLocks noGrp="1"/>
          </p:cNvSpPr>
          <p:nvPr>
            <p:ph type="body" sz="quarter" idx="13"/>
          </p:nvPr>
        </p:nvSpPr>
        <p:spPr/>
        <p:txBody>
          <a:bodyPr/>
          <a:lstStyle/>
          <a:p>
            <a:r>
              <a:rPr lang="en-US" dirty="0"/>
              <a:t>Senior Vice President</a:t>
            </a:r>
          </a:p>
        </p:txBody>
      </p:sp>
      <p:sp>
        <p:nvSpPr>
          <p:cNvPr id="4" name="Text Placeholder 3">
            <a:extLst>
              <a:ext uri="{FF2B5EF4-FFF2-40B4-BE49-F238E27FC236}">
                <a16:creationId xmlns:a16="http://schemas.microsoft.com/office/drawing/2014/main" id="{24DCBAF9-192F-09D5-E6F9-C2DA7342BFA8}"/>
              </a:ext>
            </a:extLst>
          </p:cNvPr>
          <p:cNvSpPr>
            <a:spLocks noGrp="1"/>
          </p:cNvSpPr>
          <p:nvPr>
            <p:ph type="body" sz="quarter" idx="14"/>
          </p:nvPr>
        </p:nvSpPr>
        <p:spPr/>
        <p:txBody>
          <a:bodyPr/>
          <a:lstStyle/>
          <a:p>
            <a:r>
              <a:rPr lang="en-US" dirty="0"/>
              <a:t>NeoSystems</a:t>
            </a:r>
          </a:p>
        </p:txBody>
      </p:sp>
      <p:pic>
        <p:nvPicPr>
          <p:cNvPr id="8" name="Picture Placeholder 6" descr="A person wearing glasses and a suit&#10;&#10;Description automatically generated with low confidence">
            <a:extLst>
              <a:ext uri="{FF2B5EF4-FFF2-40B4-BE49-F238E27FC236}">
                <a16:creationId xmlns:a16="http://schemas.microsoft.com/office/drawing/2014/main" id="{117040DB-F000-F36D-B1AB-476B42A13661}"/>
              </a:ext>
            </a:extLst>
          </p:cNvPr>
          <p:cNvPicPr>
            <a:picLocks noChangeAspect="1"/>
          </p:cNvPicPr>
          <p:nvPr/>
        </p:nvPicPr>
        <p:blipFill>
          <a:blip r:embed="rId3"/>
          <a:srcRect t="11545" b="11545"/>
          <a:stretch>
            <a:fillRect/>
          </a:stretch>
        </p:blipFill>
        <p:spPr>
          <a:xfrm>
            <a:off x="5618374" y="1398567"/>
            <a:ext cx="2963409" cy="3178786"/>
          </a:xfrm>
          <a:prstGeom prst="rect">
            <a:avLst/>
          </a:prstGeom>
          <a:solidFill>
            <a:schemeClr val="bg1">
              <a:lumMod val="85000"/>
            </a:schemeClr>
          </a:solidFill>
        </p:spPr>
      </p:pic>
    </p:spTree>
    <p:extLst>
      <p:ext uri="{BB962C8B-B14F-4D97-AF65-F5344CB8AC3E}">
        <p14:creationId xmlns:p14="http://schemas.microsoft.com/office/powerpoint/2010/main" val="3375825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FF428B-E036-5BFD-7C4C-E45E8C51F5D9}"/>
              </a:ext>
            </a:extLst>
          </p:cNvPr>
          <p:cNvSpPr txBox="1">
            <a:spLocks/>
          </p:cNvSpPr>
          <p:nvPr/>
        </p:nvSpPr>
        <p:spPr>
          <a:xfrm>
            <a:off x="1019340" y="1406869"/>
            <a:ext cx="7743824" cy="964620"/>
          </a:xfrm>
          <a:prstGeom prst="rect">
            <a:avLst/>
          </a:prstGeom>
        </p:spPr>
        <p:txBody>
          <a:bodyPr vert="horz" lIns="68580" tIns="34290" rIns="68580" bIns="34290" rtlCol="0" anchor="ctr">
            <a:normAutofit fontScale="97500"/>
          </a:bodyPr>
          <a:lstStyle>
            <a:lvl1pPr algn="l" defTabSz="1097280" rtl="0" eaLnBrk="1" latinLnBrk="0" hangingPunct="1">
              <a:lnSpc>
                <a:spcPct val="90000"/>
              </a:lnSpc>
              <a:spcBef>
                <a:spcPct val="0"/>
              </a:spcBef>
              <a:buNone/>
              <a:defRPr sz="5280" b="1" i="0" kern="1200" baseline="0">
                <a:solidFill>
                  <a:schemeClr val="accent1"/>
                </a:solidFill>
                <a:latin typeface="Meta-Normal" pitchFamily="2" charset="0"/>
                <a:ea typeface="+mj-ea"/>
                <a:cs typeface="+mj-cs"/>
              </a:defRPr>
            </a:lvl1pPr>
          </a:lstStyle>
          <a:p>
            <a:pPr defTabSz="822960">
              <a:defRPr/>
            </a:pPr>
            <a:r>
              <a:rPr lang="en-US" sz="3000" dirty="0">
                <a:solidFill>
                  <a:srgbClr val="0096D7"/>
                </a:solidFill>
              </a:rPr>
              <a:t>What the r3 Announcement means to you? </a:t>
            </a:r>
          </a:p>
        </p:txBody>
      </p:sp>
      <p:sp>
        <p:nvSpPr>
          <p:cNvPr id="5" name="Content Placeholder 2">
            <a:extLst>
              <a:ext uri="{FF2B5EF4-FFF2-40B4-BE49-F238E27FC236}">
                <a16:creationId xmlns:a16="http://schemas.microsoft.com/office/drawing/2014/main" id="{A1456DAC-D5B4-5651-D04E-8CDB3A739A8C}"/>
              </a:ext>
            </a:extLst>
          </p:cNvPr>
          <p:cNvSpPr txBox="1">
            <a:spLocks/>
          </p:cNvSpPr>
          <p:nvPr/>
        </p:nvSpPr>
        <p:spPr>
          <a:xfrm>
            <a:off x="892477" y="2268448"/>
            <a:ext cx="7648850" cy="2984157"/>
          </a:xfrm>
          <a:prstGeom prst="rect">
            <a:avLst/>
          </a:prstGeom>
        </p:spPr>
        <p:txBody>
          <a:bodyPr vert="horz" lIns="68580" tIns="34290" rIns="68580" bIns="34290" rtlCol="0">
            <a:normAutofit/>
          </a:bodyPr>
          <a:lstStyle>
            <a:lvl1pPr marL="400050" indent="-342900" algn="l" defTabSz="1097280" rtl="0" eaLnBrk="1" latinLnBrk="0" hangingPunct="1">
              <a:lnSpc>
                <a:spcPct val="90000"/>
              </a:lnSpc>
              <a:spcBef>
                <a:spcPts val="1200"/>
              </a:spcBef>
              <a:buClr>
                <a:schemeClr val="accent3"/>
              </a:buClr>
              <a:buFont typeface="Arial" panose="020B0604020202020204" pitchFamily="34" charset="0"/>
              <a:buChar char="•"/>
              <a:defRPr sz="3360" kern="1200">
                <a:solidFill>
                  <a:schemeClr val="accent2"/>
                </a:solidFill>
                <a:latin typeface="Meta-Normal" pitchFamily="2" charset="0"/>
                <a:ea typeface="+mn-ea"/>
                <a:cs typeface="+mn-cs"/>
              </a:defRPr>
            </a:lvl1pPr>
            <a:lvl2pPr marL="822960" indent="-274320" algn="l" defTabSz="1097280" rtl="0" eaLnBrk="1" latinLnBrk="0" hangingPunct="1">
              <a:lnSpc>
                <a:spcPct val="90000"/>
              </a:lnSpc>
              <a:spcBef>
                <a:spcPts val="600"/>
              </a:spcBef>
              <a:buClr>
                <a:schemeClr val="accent3"/>
              </a:buClr>
              <a:buFont typeface="Arial" panose="020B0604020202020204" pitchFamily="34" charset="0"/>
              <a:buChar char="•"/>
              <a:defRPr sz="2880" kern="1200">
                <a:solidFill>
                  <a:schemeClr val="accent2"/>
                </a:solidFill>
                <a:latin typeface="+mn-lt"/>
                <a:ea typeface="+mn-ea"/>
                <a:cs typeface="+mn-cs"/>
              </a:defRPr>
            </a:lvl2pPr>
            <a:lvl3pPr marL="1371600" indent="-274320" algn="l" defTabSz="1097280" rtl="0" eaLnBrk="1" latinLnBrk="0" hangingPunct="1">
              <a:lnSpc>
                <a:spcPct val="90000"/>
              </a:lnSpc>
              <a:spcBef>
                <a:spcPts val="600"/>
              </a:spcBef>
              <a:buClr>
                <a:schemeClr val="accent3"/>
              </a:buClr>
              <a:buFont typeface="Arial" panose="020B0604020202020204" pitchFamily="34" charset="0"/>
              <a:buChar char="•"/>
              <a:defRPr sz="2400" kern="1200">
                <a:solidFill>
                  <a:schemeClr val="accent2"/>
                </a:solidFill>
                <a:latin typeface="+mn-lt"/>
                <a:ea typeface="+mn-ea"/>
                <a:cs typeface="+mn-cs"/>
              </a:defRPr>
            </a:lvl3pPr>
            <a:lvl4pPr marL="1920240" indent="-274320" algn="l" defTabSz="1097280" rtl="0" eaLnBrk="1" latinLnBrk="0" hangingPunct="1">
              <a:lnSpc>
                <a:spcPct val="90000"/>
              </a:lnSpc>
              <a:spcBef>
                <a:spcPts val="600"/>
              </a:spcBef>
              <a:buClr>
                <a:schemeClr val="accent3"/>
              </a:buClr>
              <a:buFont typeface="Arial" panose="020B0604020202020204" pitchFamily="34" charset="0"/>
              <a:buChar char="•"/>
              <a:defRPr sz="2160" kern="1200">
                <a:solidFill>
                  <a:schemeClr val="accent2"/>
                </a:solidFill>
                <a:latin typeface="+mn-lt"/>
                <a:ea typeface="+mn-ea"/>
                <a:cs typeface="+mn-cs"/>
              </a:defRPr>
            </a:lvl4pPr>
            <a:lvl5pPr marL="2468880" indent="-274320" algn="l" defTabSz="1097280" rtl="0" eaLnBrk="1" latinLnBrk="0" hangingPunct="1">
              <a:lnSpc>
                <a:spcPct val="90000"/>
              </a:lnSpc>
              <a:spcBef>
                <a:spcPts val="600"/>
              </a:spcBef>
              <a:buClr>
                <a:schemeClr val="accent3"/>
              </a:buClr>
              <a:buFont typeface="Arial" panose="020B0604020202020204" pitchFamily="34" charset="0"/>
              <a:buChar char="•"/>
              <a:defRPr sz="2160" kern="1200">
                <a:solidFill>
                  <a:schemeClr val="accent2"/>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257175" indent="-257175" defTabSz="571478">
              <a:lnSpc>
                <a:spcPct val="110000"/>
              </a:lnSpc>
              <a:spcBef>
                <a:spcPts val="625"/>
              </a:spcBef>
              <a:buClrTx/>
              <a:defRPr/>
            </a:pPr>
            <a:r>
              <a:rPr lang="en-US" sz="1750" dirty="0">
                <a:solidFill>
                  <a:schemeClr val="tx1"/>
                </a:solidFill>
                <a:latin typeface="Open Sans" panose="020B0606030504020204" pitchFamily="34" charset="0"/>
                <a:ea typeface="Open Sans" panose="020B0606030504020204" pitchFamily="34" charset="0"/>
                <a:cs typeface="Open Sans" panose="020B0606030504020204" pitchFamily="34" charset="0"/>
              </a:rPr>
              <a:t>You will be held accountable for complying with existing DFARS requirements including 800-171r2 long before r3 goes into effect</a:t>
            </a:r>
          </a:p>
          <a:p>
            <a:pPr marL="257175" indent="-257175" defTabSz="571478">
              <a:lnSpc>
                <a:spcPct val="110000"/>
              </a:lnSpc>
              <a:spcBef>
                <a:spcPts val="625"/>
              </a:spcBef>
              <a:buClrTx/>
              <a:defRPr/>
            </a:pPr>
            <a:r>
              <a:rPr lang="en-US" sz="1750" dirty="0">
                <a:solidFill>
                  <a:schemeClr val="tx1"/>
                </a:solidFill>
                <a:latin typeface="Open Sans" panose="020B0606030504020204" pitchFamily="34" charset="0"/>
                <a:ea typeface="Open Sans" panose="020B0606030504020204" pitchFamily="34" charset="0"/>
                <a:cs typeface="Open Sans" panose="020B0606030504020204" pitchFamily="34" charset="0"/>
              </a:rPr>
              <a:t>Everything in r2 is required in r3 </a:t>
            </a:r>
          </a:p>
          <a:p>
            <a:pPr marL="685783" lvl="1" indent="-257175" defTabSz="571478">
              <a:lnSpc>
                <a:spcPct val="110000"/>
              </a:lnSpc>
              <a:spcBef>
                <a:spcPts val="313"/>
              </a:spcBef>
              <a:buClrTx/>
              <a:defRPr/>
            </a:pPr>
            <a:r>
              <a:rPr lang="en-US" sz="1500" dirty="0">
                <a:solidFill>
                  <a:schemeClr val="tx1"/>
                </a:solidFill>
                <a:latin typeface="Open Sans" panose="020B0606030504020204" pitchFamily="34" charset="0"/>
                <a:ea typeface="Open Sans" panose="020B0606030504020204" pitchFamily="34" charset="0"/>
                <a:cs typeface="Open Sans" panose="020B0606030504020204" pitchFamily="34" charset="0"/>
              </a:rPr>
              <a:t>r2 is not only an existing requirement; it is a foundation for r3</a:t>
            </a:r>
          </a:p>
          <a:p>
            <a:pPr marL="685783" lvl="1" indent="-257175" defTabSz="571478">
              <a:lnSpc>
                <a:spcPct val="110000"/>
              </a:lnSpc>
              <a:spcBef>
                <a:spcPts val="313"/>
              </a:spcBef>
              <a:buClrTx/>
              <a:defRPr/>
            </a:pPr>
            <a:r>
              <a:rPr lang="en-US" sz="1500" dirty="0">
                <a:solidFill>
                  <a:schemeClr val="tx1"/>
                </a:solidFill>
                <a:latin typeface="Open Sans" panose="020B0606030504020204" pitchFamily="34" charset="0"/>
                <a:ea typeface="Open Sans" panose="020B0606030504020204" pitchFamily="34" charset="0"/>
                <a:cs typeface="Open Sans" panose="020B0606030504020204" pitchFamily="34" charset="0"/>
              </a:rPr>
              <a:t>No “wasted” effort</a:t>
            </a:r>
          </a:p>
          <a:p>
            <a:pPr marL="257175" indent="-257175" defTabSz="571478">
              <a:lnSpc>
                <a:spcPct val="110000"/>
              </a:lnSpc>
              <a:spcBef>
                <a:spcPts val="625"/>
              </a:spcBef>
              <a:buClrTx/>
              <a:defRPr/>
            </a:pPr>
            <a:r>
              <a:rPr lang="en-US" sz="1750" dirty="0">
                <a:solidFill>
                  <a:schemeClr val="tx1"/>
                </a:solidFill>
                <a:latin typeface="Open Sans" panose="020B0606030504020204" pitchFamily="34" charset="0"/>
                <a:ea typeface="Open Sans" panose="020B0606030504020204" pitchFamily="34" charset="0"/>
                <a:cs typeface="Open Sans" panose="020B0606030504020204" pitchFamily="34" charset="0"/>
              </a:rPr>
              <a:t>Be ready early; Certify while r2 is in effect</a:t>
            </a:r>
          </a:p>
          <a:p>
            <a:pPr marL="685800" lvl="1" indent="-257175" defTabSz="571478">
              <a:lnSpc>
                <a:spcPct val="110000"/>
              </a:lnSpc>
              <a:spcBef>
                <a:spcPts val="625"/>
              </a:spcBef>
              <a:buClrTx/>
              <a:defRPr/>
            </a:pPr>
            <a:r>
              <a:rPr lang="en-US" sz="1390" dirty="0">
                <a:solidFill>
                  <a:schemeClr val="tx1"/>
                </a:solidFill>
                <a:latin typeface="Open Sans" panose="020B0606030504020204" pitchFamily="34" charset="0"/>
                <a:ea typeface="Open Sans" panose="020B0606030504020204" pitchFamily="34" charset="0"/>
                <a:cs typeface="Open Sans" panose="020B0606030504020204" pitchFamily="34" charset="0"/>
              </a:rPr>
              <a:t>You’ll be able to take an easier test !</a:t>
            </a:r>
          </a:p>
          <a:p>
            <a:pPr lvl="1" indent="-257175">
              <a:spcBef>
                <a:spcPts val="225"/>
              </a:spcBef>
              <a:buClr>
                <a:srgbClr val="C0D82F"/>
              </a:buClr>
              <a:defRPr/>
            </a:pPr>
            <a:endParaRPr lang="en-US" sz="1500" dirty="0">
              <a:solidFill>
                <a:srgbClr val="004963"/>
              </a:solidFill>
              <a:latin typeface="Meta-Normal" pitchFamily="2" charset="0"/>
            </a:endParaRPr>
          </a:p>
        </p:txBody>
      </p:sp>
    </p:spTree>
    <p:extLst>
      <p:ext uri="{BB962C8B-B14F-4D97-AF65-F5344CB8AC3E}">
        <p14:creationId xmlns:p14="http://schemas.microsoft.com/office/powerpoint/2010/main" val="23231378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FF428B-E036-5BFD-7C4C-E45E8C51F5D9}"/>
              </a:ext>
            </a:extLst>
          </p:cNvPr>
          <p:cNvSpPr txBox="1">
            <a:spLocks/>
          </p:cNvSpPr>
          <p:nvPr/>
        </p:nvSpPr>
        <p:spPr>
          <a:xfrm>
            <a:off x="1019340" y="1406869"/>
            <a:ext cx="7743824" cy="964620"/>
          </a:xfrm>
          <a:prstGeom prst="rect">
            <a:avLst/>
          </a:prstGeom>
        </p:spPr>
        <p:txBody>
          <a:bodyPr vert="horz" lIns="68580" tIns="34290" rIns="68580" bIns="34290" rtlCol="0" anchor="ctr">
            <a:normAutofit fontScale="97500"/>
          </a:bodyPr>
          <a:lstStyle>
            <a:lvl1pPr algn="l" defTabSz="1097280" rtl="0" eaLnBrk="1" latinLnBrk="0" hangingPunct="1">
              <a:lnSpc>
                <a:spcPct val="90000"/>
              </a:lnSpc>
              <a:spcBef>
                <a:spcPct val="0"/>
              </a:spcBef>
              <a:buNone/>
              <a:defRPr sz="5280" b="1" i="0" kern="1200" baseline="0">
                <a:solidFill>
                  <a:schemeClr val="accent1"/>
                </a:solidFill>
                <a:latin typeface="Meta-Normal" pitchFamily="2" charset="0"/>
                <a:ea typeface="+mj-ea"/>
                <a:cs typeface="+mj-cs"/>
              </a:defRPr>
            </a:lvl1pPr>
          </a:lstStyle>
          <a:p>
            <a:pPr defTabSz="822960">
              <a:defRPr/>
            </a:pPr>
            <a:r>
              <a:rPr lang="en-US" sz="3000" dirty="0">
                <a:solidFill>
                  <a:srgbClr val="0096D7"/>
                </a:solidFill>
              </a:rPr>
              <a:t>What should you be doing today</a:t>
            </a:r>
          </a:p>
        </p:txBody>
      </p:sp>
      <p:sp>
        <p:nvSpPr>
          <p:cNvPr id="5" name="Content Placeholder 2">
            <a:extLst>
              <a:ext uri="{FF2B5EF4-FFF2-40B4-BE49-F238E27FC236}">
                <a16:creationId xmlns:a16="http://schemas.microsoft.com/office/drawing/2014/main" id="{A1456DAC-D5B4-5651-D04E-8CDB3A739A8C}"/>
              </a:ext>
            </a:extLst>
          </p:cNvPr>
          <p:cNvSpPr txBox="1">
            <a:spLocks/>
          </p:cNvSpPr>
          <p:nvPr/>
        </p:nvSpPr>
        <p:spPr>
          <a:xfrm>
            <a:off x="892477" y="2268448"/>
            <a:ext cx="7648850" cy="3101054"/>
          </a:xfrm>
          <a:prstGeom prst="rect">
            <a:avLst/>
          </a:prstGeom>
        </p:spPr>
        <p:txBody>
          <a:bodyPr vert="horz" lIns="68580" tIns="34290" rIns="68580" bIns="34290" rtlCol="0">
            <a:normAutofit fontScale="77500" lnSpcReduction="20000"/>
          </a:bodyPr>
          <a:lstStyle>
            <a:lvl1pPr marL="400050" indent="-342900" algn="l" defTabSz="1097280" rtl="0" eaLnBrk="1" latinLnBrk="0" hangingPunct="1">
              <a:lnSpc>
                <a:spcPct val="90000"/>
              </a:lnSpc>
              <a:spcBef>
                <a:spcPts val="1200"/>
              </a:spcBef>
              <a:buClr>
                <a:schemeClr val="accent3"/>
              </a:buClr>
              <a:buFont typeface="Arial" panose="020B0604020202020204" pitchFamily="34" charset="0"/>
              <a:buChar char="•"/>
              <a:defRPr sz="3360" kern="1200">
                <a:solidFill>
                  <a:schemeClr val="accent2"/>
                </a:solidFill>
                <a:latin typeface="Meta-Normal" pitchFamily="2" charset="0"/>
                <a:ea typeface="+mn-ea"/>
                <a:cs typeface="+mn-cs"/>
              </a:defRPr>
            </a:lvl1pPr>
            <a:lvl2pPr marL="822960" indent="-274320" algn="l" defTabSz="1097280" rtl="0" eaLnBrk="1" latinLnBrk="0" hangingPunct="1">
              <a:lnSpc>
                <a:spcPct val="90000"/>
              </a:lnSpc>
              <a:spcBef>
                <a:spcPts val="600"/>
              </a:spcBef>
              <a:buClr>
                <a:schemeClr val="accent3"/>
              </a:buClr>
              <a:buFont typeface="Arial" panose="020B0604020202020204" pitchFamily="34" charset="0"/>
              <a:buChar char="•"/>
              <a:defRPr sz="2880" kern="1200">
                <a:solidFill>
                  <a:schemeClr val="accent2"/>
                </a:solidFill>
                <a:latin typeface="+mn-lt"/>
                <a:ea typeface="+mn-ea"/>
                <a:cs typeface="+mn-cs"/>
              </a:defRPr>
            </a:lvl2pPr>
            <a:lvl3pPr marL="1371600" indent="-274320" algn="l" defTabSz="1097280" rtl="0" eaLnBrk="1" latinLnBrk="0" hangingPunct="1">
              <a:lnSpc>
                <a:spcPct val="90000"/>
              </a:lnSpc>
              <a:spcBef>
                <a:spcPts val="600"/>
              </a:spcBef>
              <a:buClr>
                <a:schemeClr val="accent3"/>
              </a:buClr>
              <a:buFont typeface="Arial" panose="020B0604020202020204" pitchFamily="34" charset="0"/>
              <a:buChar char="•"/>
              <a:defRPr sz="2400" kern="1200">
                <a:solidFill>
                  <a:schemeClr val="accent2"/>
                </a:solidFill>
                <a:latin typeface="+mn-lt"/>
                <a:ea typeface="+mn-ea"/>
                <a:cs typeface="+mn-cs"/>
              </a:defRPr>
            </a:lvl3pPr>
            <a:lvl4pPr marL="1920240" indent="-274320" algn="l" defTabSz="1097280" rtl="0" eaLnBrk="1" latinLnBrk="0" hangingPunct="1">
              <a:lnSpc>
                <a:spcPct val="90000"/>
              </a:lnSpc>
              <a:spcBef>
                <a:spcPts val="600"/>
              </a:spcBef>
              <a:buClr>
                <a:schemeClr val="accent3"/>
              </a:buClr>
              <a:buFont typeface="Arial" panose="020B0604020202020204" pitchFamily="34" charset="0"/>
              <a:buChar char="•"/>
              <a:defRPr sz="2160" kern="1200">
                <a:solidFill>
                  <a:schemeClr val="accent2"/>
                </a:solidFill>
                <a:latin typeface="+mn-lt"/>
                <a:ea typeface="+mn-ea"/>
                <a:cs typeface="+mn-cs"/>
              </a:defRPr>
            </a:lvl4pPr>
            <a:lvl5pPr marL="2468880" indent="-274320" algn="l" defTabSz="1097280" rtl="0" eaLnBrk="1" latinLnBrk="0" hangingPunct="1">
              <a:lnSpc>
                <a:spcPct val="90000"/>
              </a:lnSpc>
              <a:spcBef>
                <a:spcPts val="600"/>
              </a:spcBef>
              <a:buClr>
                <a:schemeClr val="accent3"/>
              </a:buClr>
              <a:buFont typeface="Arial" panose="020B0604020202020204" pitchFamily="34" charset="0"/>
              <a:buChar char="•"/>
              <a:defRPr sz="2160" kern="1200">
                <a:solidFill>
                  <a:schemeClr val="accent2"/>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257175" indent="-257175" defTabSz="571478">
              <a:lnSpc>
                <a:spcPct val="120000"/>
              </a:lnSpc>
              <a:spcBef>
                <a:spcPts val="625"/>
              </a:spcBef>
              <a:buClrTx/>
              <a:defRPr/>
            </a:pPr>
            <a:r>
              <a:rPr lang="en-US" sz="1750" dirty="0">
                <a:solidFill>
                  <a:schemeClr val="tx1"/>
                </a:solidFill>
                <a:latin typeface="Open Sans" panose="020B0606030504020204" pitchFamily="34" charset="0"/>
                <a:ea typeface="Open Sans" panose="020B0606030504020204" pitchFamily="34" charset="0"/>
                <a:cs typeface="Open Sans" panose="020B0606030504020204" pitchFamily="34" charset="0"/>
              </a:rPr>
              <a:t>Don’t let the NIST 800-171r3 announcement distract you</a:t>
            </a:r>
          </a:p>
          <a:p>
            <a:pPr marL="257175" indent="-257175" defTabSz="571478">
              <a:lnSpc>
                <a:spcPct val="120000"/>
              </a:lnSpc>
              <a:spcBef>
                <a:spcPts val="625"/>
              </a:spcBef>
              <a:buClrTx/>
              <a:defRPr/>
            </a:pPr>
            <a:r>
              <a:rPr lang="en-US" sz="1750" dirty="0">
                <a:solidFill>
                  <a:schemeClr val="tx1"/>
                </a:solidFill>
                <a:latin typeface="Open Sans" panose="020B0606030504020204" pitchFamily="34" charset="0"/>
                <a:ea typeface="Open Sans" panose="020B0606030504020204" pitchFamily="34" charset="0"/>
                <a:cs typeface="Open Sans" panose="020B0606030504020204" pitchFamily="34" charset="0"/>
              </a:rPr>
              <a:t>If you completed a basic assessment and submitted to SPRS:</a:t>
            </a:r>
          </a:p>
          <a:p>
            <a:pPr marL="685783" lvl="1" indent="-257175" defTabSz="571478">
              <a:lnSpc>
                <a:spcPct val="120000"/>
              </a:lnSpc>
              <a:spcBef>
                <a:spcPts val="313"/>
              </a:spcBef>
              <a:buClrTx/>
              <a:defRPr/>
            </a:pPr>
            <a:r>
              <a:rPr lang="en-US" sz="1500" dirty="0">
                <a:solidFill>
                  <a:schemeClr val="tx1"/>
                </a:solidFill>
                <a:latin typeface="Open Sans" panose="020B0606030504020204" pitchFamily="34" charset="0"/>
                <a:ea typeface="Open Sans" panose="020B0606030504020204" pitchFamily="34" charset="0"/>
                <a:cs typeface="Open Sans" panose="020B0606030504020204" pitchFamily="34" charset="0"/>
              </a:rPr>
              <a:t>Complete your POA&amp;M items </a:t>
            </a:r>
          </a:p>
          <a:p>
            <a:pPr marL="685783" lvl="1" indent="-257175" defTabSz="571478">
              <a:lnSpc>
                <a:spcPct val="120000"/>
              </a:lnSpc>
              <a:spcBef>
                <a:spcPts val="313"/>
              </a:spcBef>
              <a:buClrTx/>
              <a:defRPr/>
            </a:pPr>
            <a:r>
              <a:rPr lang="en-US" sz="1500" dirty="0">
                <a:solidFill>
                  <a:schemeClr val="tx1"/>
                </a:solidFill>
                <a:latin typeface="Open Sans" panose="020B0606030504020204" pitchFamily="34" charset="0"/>
                <a:ea typeface="Open Sans" panose="020B0606030504020204" pitchFamily="34" charset="0"/>
                <a:cs typeface="Open Sans" panose="020B0606030504020204" pitchFamily="34" charset="0"/>
              </a:rPr>
              <a:t>Complete an 800-171 High Assessment through an Authorized C3PAO or a Voluntary Joint Surveillance Assessment</a:t>
            </a:r>
          </a:p>
          <a:p>
            <a:pPr marL="257175" indent="-257175" defTabSz="571478">
              <a:lnSpc>
                <a:spcPct val="120000"/>
              </a:lnSpc>
              <a:spcBef>
                <a:spcPts val="625"/>
              </a:spcBef>
              <a:buClrTx/>
              <a:defRPr/>
            </a:pPr>
            <a:r>
              <a:rPr lang="en-US" sz="1750" dirty="0">
                <a:solidFill>
                  <a:schemeClr val="tx1"/>
                </a:solidFill>
                <a:latin typeface="Open Sans" panose="020B0606030504020204" pitchFamily="34" charset="0"/>
                <a:ea typeface="Open Sans" panose="020B0606030504020204" pitchFamily="34" charset="0"/>
                <a:cs typeface="Open Sans" panose="020B0606030504020204" pitchFamily="34" charset="0"/>
              </a:rPr>
              <a:t>If you believe you have a Basic Assessment Score of 110:</a:t>
            </a:r>
            <a:endParaRPr lang="en-US" sz="139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1" indent="-257175">
              <a:lnSpc>
                <a:spcPct val="120000"/>
              </a:lnSpc>
              <a:spcBef>
                <a:spcPts val="225"/>
              </a:spcBef>
              <a:buClr>
                <a:srgbClr val="C0D82F"/>
              </a:buClr>
              <a:defRPr/>
            </a:pPr>
            <a:r>
              <a:rPr lang="en-US" sz="1500" dirty="0">
                <a:solidFill>
                  <a:schemeClr val="tx1"/>
                </a:solidFill>
                <a:latin typeface="Open Sans" panose="020B0606030504020204" pitchFamily="34" charset="0"/>
                <a:ea typeface="Open Sans" panose="020B0606030504020204" pitchFamily="34" charset="0"/>
                <a:cs typeface="Open Sans" panose="020B0606030504020204" pitchFamily="34" charset="0"/>
              </a:rPr>
              <a:t>Complete an 800-171 High Assessment through an Authorized C3PAO or a Voluntary Joint Surveillance Assessment</a:t>
            </a:r>
          </a:p>
          <a:p>
            <a:pPr lvl="1" indent="-257175">
              <a:lnSpc>
                <a:spcPct val="120000"/>
              </a:lnSpc>
              <a:spcBef>
                <a:spcPts val="225"/>
              </a:spcBef>
              <a:buClr>
                <a:srgbClr val="C0D82F"/>
              </a:buClr>
              <a:defRPr/>
            </a:pPr>
            <a:r>
              <a:rPr lang="en-US" sz="1500" dirty="0">
                <a:solidFill>
                  <a:schemeClr val="tx1"/>
                </a:solidFill>
                <a:latin typeface="Open Sans" panose="020B0606030504020204" pitchFamily="34" charset="0"/>
                <a:ea typeface="Open Sans" panose="020B0606030504020204" pitchFamily="34" charset="0"/>
                <a:cs typeface="Open Sans" panose="020B0606030504020204" pitchFamily="34" charset="0"/>
              </a:rPr>
              <a:t>Remediate your POA&amp;M items</a:t>
            </a:r>
          </a:p>
          <a:p>
            <a:pPr>
              <a:lnSpc>
                <a:spcPct val="120000"/>
              </a:lnSpc>
              <a:spcBef>
                <a:spcPts val="225"/>
              </a:spcBef>
              <a:buClr>
                <a:srgbClr val="C0D82F"/>
              </a:buClr>
              <a:defRPr/>
            </a:pPr>
            <a:r>
              <a:rPr lang="en-US" sz="1860" dirty="0">
                <a:solidFill>
                  <a:schemeClr val="tx1"/>
                </a:solidFill>
                <a:latin typeface="Open Sans" panose="020B0606030504020204" pitchFamily="34" charset="0"/>
                <a:ea typeface="Open Sans" panose="020B0606030504020204" pitchFamily="34" charset="0"/>
                <a:cs typeface="Open Sans" panose="020B0606030504020204" pitchFamily="34" charset="0"/>
              </a:rPr>
              <a:t>If you’ve not started:</a:t>
            </a:r>
          </a:p>
          <a:p>
            <a:pPr lvl="1">
              <a:lnSpc>
                <a:spcPct val="120000"/>
              </a:lnSpc>
              <a:spcBef>
                <a:spcPts val="225"/>
              </a:spcBef>
              <a:buClr>
                <a:srgbClr val="C0D82F"/>
              </a:buClr>
              <a:defRPr/>
            </a:pPr>
            <a:r>
              <a:rPr lang="en-US" sz="1500" dirty="0">
                <a:solidFill>
                  <a:schemeClr val="tx1"/>
                </a:solidFill>
                <a:latin typeface="Open Sans" panose="020B0606030504020204" pitchFamily="34" charset="0"/>
                <a:ea typeface="Open Sans" panose="020B0606030504020204" pitchFamily="34" charset="0"/>
                <a:cs typeface="Open Sans" panose="020B0606030504020204" pitchFamily="34" charset="0"/>
              </a:rPr>
              <a:t>Look toward fast-path solution to build a minimal enclave</a:t>
            </a:r>
          </a:p>
          <a:p>
            <a:pPr lvl="1">
              <a:lnSpc>
                <a:spcPct val="120000"/>
              </a:lnSpc>
              <a:spcBef>
                <a:spcPts val="225"/>
              </a:spcBef>
              <a:buClr>
                <a:srgbClr val="C0D82F"/>
              </a:buClr>
              <a:defRPr/>
            </a:pPr>
            <a:r>
              <a:rPr lang="en-US" sz="1500" dirty="0">
                <a:solidFill>
                  <a:schemeClr val="tx1"/>
                </a:solidFill>
                <a:latin typeface="Open Sans" panose="020B0606030504020204" pitchFamily="34" charset="0"/>
                <a:ea typeface="Open Sans" panose="020B0606030504020204" pitchFamily="34" charset="0"/>
                <a:cs typeface="Open Sans" panose="020B0606030504020204" pitchFamily="34" charset="0"/>
              </a:rPr>
              <a:t>Expand scope incrementally</a:t>
            </a:r>
          </a:p>
          <a:p>
            <a:pPr lvl="1">
              <a:lnSpc>
                <a:spcPct val="120000"/>
              </a:lnSpc>
              <a:spcBef>
                <a:spcPts val="225"/>
              </a:spcBef>
              <a:buClr>
                <a:srgbClr val="C0D82F"/>
              </a:buClr>
              <a:defRPr/>
            </a:pPr>
            <a:r>
              <a:rPr lang="en-US" sz="1500" dirty="0">
                <a:solidFill>
                  <a:schemeClr val="tx1"/>
                </a:solidFill>
                <a:latin typeface="Open Sans" panose="020B0606030504020204" pitchFamily="34" charset="0"/>
                <a:ea typeface="Open Sans" panose="020B0606030504020204" pitchFamily="34" charset="0"/>
                <a:cs typeface="Open Sans" panose="020B0606030504020204" pitchFamily="34" charset="0"/>
              </a:rPr>
              <a:t>Or get a time machine </a:t>
            </a:r>
          </a:p>
        </p:txBody>
      </p:sp>
    </p:spTree>
    <p:extLst>
      <p:ext uri="{BB962C8B-B14F-4D97-AF65-F5344CB8AC3E}">
        <p14:creationId xmlns:p14="http://schemas.microsoft.com/office/powerpoint/2010/main" val="37216139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EA480C-25D4-2F55-58DD-8AE3E9D4E328}"/>
              </a:ext>
            </a:extLst>
          </p:cNvPr>
          <p:cNvSpPr>
            <a:spLocks noGrp="1"/>
          </p:cNvSpPr>
          <p:nvPr>
            <p:ph type="body" sz="quarter" idx="12"/>
          </p:nvPr>
        </p:nvSpPr>
        <p:spPr/>
        <p:txBody>
          <a:bodyPr/>
          <a:lstStyle/>
          <a:p>
            <a:r>
              <a:rPr lang="en-US" dirty="0"/>
              <a:t>Stuart Itkin</a:t>
            </a:r>
          </a:p>
        </p:txBody>
      </p:sp>
      <p:sp>
        <p:nvSpPr>
          <p:cNvPr id="3" name="Text Placeholder 2">
            <a:extLst>
              <a:ext uri="{FF2B5EF4-FFF2-40B4-BE49-F238E27FC236}">
                <a16:creationId xmlns:a16="http://schemas.microsoft.com/office/drawing/2014/main" id="{02BAB6C9-DB83-FE60-4FBD-D386C672B21B}"/>
              </a:ext>
            </a:extLst>
          </p:cNvPr>
          <p:cNvSpPr>
            <a:spLocks noGrp="1"/>
          </p:cNvSpPr>
          <p:nvPr>
            <p:ph type="body" sz="quarter" idx="13"/>
          </p:nvPr>
        </p:nvSpPr>
        <p:spPr/>
        <p:txBody>
          <a:bodyPr/>
          <a:lstStyle/>
          <a:p>
            <a:r>
              <a:rPr lang="en-US" dirty="0" err="1"/>
              <a:t>Stuart.Itkin@NeoSystemsCorp.Com</a:t>
            </a:r>
            <a:endParaRPr lang="en-US" dirty="0"/>
          </a:p>
        </p:txBody>
      </p:sp>
      <p:sp>
        <p:nvSpPr>
          <p:cNvPr id="4" name="Text Placeholder 3">
            <a:extLst>
              <a:ext uri="{FF2B5EF4-FFF2-40B4-BE49-F238E27FC236}">
                <a16:creationId xmlns:a16="http://schemas.microsoft.com/office/drawing/2014/main" id="{E85B33EC-3E07-59E4-035F-55A3015D9763}"/>
              </a:ext>
            </a:extLst>
          </p:cNvPr>
          <p:cNvSpPr>
            <a:spLocks noGrp="1"/>
          </p:cNvSpPr>
          <p:nvPr>
            <p:ph type="body" sz="quarter" idx="14"/>
          </p:nvPr>
        </p:nvSpPr>
        <p:spPr/>
        <p:txBody>
          <a:bodyPr/>
          <a:lstStyle/>
          <a:p>
            <a:r>
              <a:rPr lang="en-US" dirty="0"/>
              <a:t>www.NeoSystemsCorp.com</a:t>
            </a:r>
          </a:p>
        </p:txBody>
      </p:sp>
    </p:spTree>
    <p:extLst>
      <p:ext uri="{BB962C8B-B14F-4D97-AF65-F5344CB8AC3E}">
        <p14:creationId xmlns:p14="http://schemas.microsoft.com/office/powerpoint/2010/main" val="40626673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EA480C-25D4-2F55-58DD-8AE3E9D4E328}"/>
              </a:ext>
            </a:extLst>
          </p:cNvPr>
          <p:cNvSpPr>
            <a:spLocks noGrp="1"/>
          </p:cNvSpPr>
          <p:nvPr>
            <p:ph type="body" sz="quarter" idx="12"/>
          </p:nvPr>
        </p:nvSpPr>
        <p:spPr/>
        <p:txBody>
          <a:bodyPr/>
          <a:lstStyle/>
          <a:p>
            <a:r>
              <a:rPr lang="en-US" dirty="0"/>
              <a:t>Ben Tchoubineh</a:t>
            </a:r>
          </a:p>
        </p:txBody>
      </p:sp>
      <p:sp>
        <p:nvSpPr>
          <p:cNvPr id="3" name="Text Placeholder 2">
            <a:extLst>
              <a:ext uri="{FF2B5EF4-FFF2-40B4-BE49-F238E27FC236}">
                <a16:creationId xmlns:a16="http://schemas.microsoft.com/office/drawing/2014/main" id="{02BAB6C9-DB83-FE60-4FBD-D386C672B21B}"/>
              </a:ext>
            </a:extLst>
          </p:cNvPr>
          <p:cNvSpPr>
            <a:spLocks noGrp="1"/>
          </p:cNvSpPr>
          <p:nvPr>
            <p:ph type="body" sz="quarter" idx="13"/>
          </p:nvPr>
        </p:nvSpPr>
        <p:spPr/>
        <p:txBody>
          <a:bodyPr/>
          <a:lstStyle/>
          <a:p>
            <a:r>
              <a:rPr lang="en-US" dirty="0"/>
              <a:t>ben@phoenixts.com</a:t>
            </a:r>
          </a:p>
        </p:txBody>
      </p:sp>
      <p:sp>
        <p:nvSpPr>
          <p:cNvPr id="4" name="Text Placeholder 3">
            <a:extLst>
              <a:ext uri="{FF2B5EF4-FFF2-40B4-BE49-F238E27FC236}">
                <a16:creationId xmlns:a16="http://schemas.microsoft.com/office/drawing/2014/main" id="{E85B33EC-3E07-59E4-035F-55A3015D9763}"/>
              </a:ext>
            </a:extLst>
          </p:cNvPr>
          <p:cNvSpPr>
            <a:spLocks noGrp="1"/>
          </p:cNvSpPr>
          <p:nvPr>
            <p:ph type="body" sz="quarter" idx="14"/>
          </p:nvPr>
        </p:nvSpPr>
        <p:spPr/>
        <p:txBody>
          <a:bodyPr/>
          <a:lstStyle/>
          <a:p>
            <a:r>
              <a:rPr lang="en-US" dirty="0"/>
              <a:t>www.PhoenixTS.com</a:t>
            </a:r>
          </a:p>
        </p:txBody>
      </p:sp>
    </p:spTree>
    <p:extLst>
      <p:ext uri="{BB962C8B-B14F-4D97-AF65-F5344CB8AC3E}">
        <p14:creationId xmlns:p14="http://schemas.microsoft.com/office/powerpoint/2010/main" val="1657972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D97691-7B09-A16C-E4E7-4D630A870723}"/>
              </a:ext>
            </a:extLst>
          </p:cNvPr>
          <p:cNvSpPr>
            <a:spLocks noGrp="1"/>
          </p:cNvSpPr>
          <p:nvPr>
            <p:ph type="body" sz="quarter" idx="12"/>
          </p:nvPr>
        </p:nvSpPr>
        <p:spPr/>
        <p:txBody>
          <a:bodyPr/>
          <a:lstStyle/>
          <a:p>
            <a:r>
              <a:rPr lang="en-US" dirty="0"/>
              <a:t>Ben Tchoubineh</a:t>
            </a:r>
          </a:p>
        </p:txBody>
      </p:sp>
      <p:sp>
        <p:nvSpPr>
          <p:cNvPr id="3" name="Text Placeholder 2">
            <a:extLst>
              <a:ext uri="{FF2B5EF4-FFF2-40B4-BE49-F238E27FC236}">
                <a16:creationId xmlns:a16="http://schemas.microsoft.com/office/drawing/2014/main" id="{CD721340-F7DD-B560-66D4-0DF09DA8479C}"/>
              </a:ext>
            </a:extLst>
          </p:cNvPr>
          <p:cNvSpPr>
            <a:spLocks noGrp="1"/>
          </p:cNvSpPr>
          <p:nvPr>
            <p:ph type="body" sz="quarter" idx="13"/>
          </p:nvPr>
        </p:nvSpPr>
        <p:spPr/>
        <p:txBody>
          <a:bodyPr/>
          <a:lstStyle/>
          <a:p>
            <a:r>
              <a:rPr lang="en-US" dirty="0"/>
              <a:t>President</a:t>
            </a:r>
          </a:p>
        </p:txBody>
      </p:sp>
      <p:sp>
        <p:nvSpPr>
          <p:cNvPr id="4" name="Text Placeholder 3">
            <a:extLst>
              <a:ext uri="{FF2B5EF4-FFF2-40B4-BE49-F238E27FC236}">
                <a16:creationId xmlns:a16="http://schemas.microsoft.com/office/drawing/2014/main" id="{24DCBAF9-192F-09D5-E6F9-C2DA7342BFA8}"/>
              </a:ext>
            </a:extLst>
          </p:cNvPr>
          <p:cNvSpPr>
            <a:spLocks noGrp="1"/>
          </p:cNvSpPr>
          <p:nvPr>
            <p:ph type="body" sz="quarter" idx="14"/>
          </p:nvPr>
        </p:nvSpPr>
        <p:spPr/>
        <p:txBody>
          <a:bodyPr/>
          <a:lstStyle/>
          <a:p>
            <a:r>
              <a:rPr lang="en-US" dirty="0"/>
              <a:t>Phoenix TS</a:t>
            </a:r>
          </a:p>
        </p:txBody>
      </p:sp>
      <p:pic>
        <p:nvPicPr>
          <p:cNvPr id="9" name="Picture Placeholder 7">
            <a:extLst>
              <a:ext uri="{FF2B5EF4-FFF2-40B4-BE49-F238E27FC236}">
                <a16:creationId xmlns:a16="http://schemas.microsoft.com/office/drawing/2014/main" id="{659DC782-5C26-AA5D-FFAB-492D65A8F6CD}"/>
              </a:ext>
            </a:extLst>
          </p:cNvPr>
          <p:cNvPicPr>
            <a:picLocks noGrp="1" noChangeAspect="1"/>
          </p:cNvPicPr>
          <p:nvPr>
            <p:ph type="pic" sz="quarter" idx="15"/>
          </p:nvPr>
        </p:nvPicPr>
        <p:blipFill>
          <a:blip r:embed="rId3"/>
          <a:srcRect l="3391" r="3391"/>
          <a:stretch>
            <a:fillRect/>
          </a:stretch>
        </p:blipFill>
        <p:spPr>
          <a:xfrm>
            <a:off x="5649901" y="1240937"/>
            <a:ext cx="2963409" cy="3178786"/>
          </a:xfrm>
          <a:prstGeom prst="rect">
            <a:avLst/>
          </a:prstGeom>
        </p:spPr>
      </p:pic>
    </p:spTree>
    <p:extLst>
      <p:ext uri="{BB962C8B-B14F-4D97-AF65-F5344CB8AC3E}">
        <p14:creationId xmlns:p14="http://schemas.microsoft.com/office/powerpoint/2010/main" val="2475032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FF428B-E036-5BFD-7C4C-E45E8C51F5D9}"/>
              </a:ext>
            </a:extLst>
          </p:cNvPr>
          <p:cNvSpPr txBox="1">
            <a:spLocks/>
          </p:cNvSpPr>
          <p:nvPr/>
        </p:nvSpPr>
        <p:spPr>
          <a:xfrm>
            <a:off x="1019340" y="1406869"/>
            <a:ext cx="7743824" cy="636244"/>
          </a:xfrm>
          <a:prstGeom prst="rect">
            <a:avLst/>
          </a:prstGeom>
        </p:spPr>
        <p:txBody>
          <a:bodyPr vert="horz" lIns="68580" tIns="34290" rIns="68580" bIns="34290" rtlCol="0" anchor="b">
            <a:normAutofit fontScale="97500"/>
          </a:bodyPr>
          <a:lstStyle>
            <a:lvl1pPr algn="l" defTabSz="1097280" rtl="0" eaLnBrk="1" latinLnBrk="0" hangingPunct="1">
              <a:lnSpc>
                <a:spcPct val="90000"/>
              </a:lnSpc>
              <a:spcBef>
                <a:spcPct val="0"/>
              </a:spcBef>
              <a:buNone/>
              <a:defRPr sz="5280" b="1" i="0" kern="1200" baseline="0">
                <a:solidFill>
                  <a:schemeClr val="accent1"/>
                </a:solidFill>
                <a:latin typeface="Meta-Normal" pitchFamily="2" charset="0"/>
                <a:ea typeface="+mj-ea"/>
                <a:cs typeface="+mj-cs"/>
              </a:defRPr>
            </a:lvl1pPr>
          </a:lstStyle>
          <a:p>
            <a:pPr defTabSz="822960">
              <a:defRPr/>
            </a:pPr>
            <a:r>
              <a:rPr lang="en-US" sz="3000" dirty="0">
                <a:solidFill>
                  <a:srgbClr val="0096D7"/>
                </a:solidFill>
              </a:rPr>
              <a:t>Why are we here talking about CMMC?</a:t>
            </a:r>
          </a:p>
        </p:txBody>
      </p:sp>
      <p:sp>
        <p:nvSpPr>
          <p:cNvPr id="5" name="Content Placeholder 2">
            <a:extLst>
              <a:ext uri="{FF2B5EF4-FFF2-40B4-BE49-F238E27FC236}">
                <a16:creationId xmlns:a16="http://schemas.microsoft.com/office/drawing/2014/main" id="{A1456DAC-D5B4-5651-D04E-8CDB3A739A8C}"/>
              </a:ext>
            </a:extLst>
          </p:cNvPr>
          <p:cNvSpPr txBox="1">
            <a:spLocks/>
          </p:cNvSpPr>
          <p:nvPr/>
        </p:nvSpPr>
        <p:spPr>
          <a:xfrm>
            <a:off x="1019341" y="2385348"/>
            <a:ext cx="7743824" cy="2839064"/>
          </a:xfrm>
          <a:prstGeom prst="rect">
            <a:avLst/>
          </a:prstGeom>
        </p:spPr>
        <p:txBody>
          <a:bodyPr vert="horz" lIns="68580" tIns="34290" rIns="68580" bIns="34290" rtlCol="0">
            <a:normAutofit/>
          </a:bodyPr>
          <a:lstStyle>
            <a:lvl1pPr marL="400050" indent="-342900" algn="l" defTabSz="1097280" rtl="0" eaLnBrk="1" latinLnBrk="0" hangingPunct="1">
              <a:lnSpc>
                <a:spcPct val="90000"/>
              </a:lnSpc>
              <a:spcBef>
                <a:spcPts val="1200"/>
              </a:spcBef>
              <a:buClr>
                <a:schemeClr val="accent3"/>
              </a:buClr>
              <a:buFont typeface="Arial" panose="020B0604020202020204" pitchFamily="34" charset="0"/>
              <a:buChar char="•"/>
              <a:defRPr sz="3360" kern="1200">
                <a:solidFill>
                  <a:schemeClr val="accent2"/>
                </a:solidFill>
                <a:latin typeface="Meta-Normal" pitchFamily="2" charset="0"/>
                <a:ea typeface="+mn-ea"/>
                <a:cs typeface="+mn-cs"/>
              </a:defRPr>
            </a:lvl1pPr>
            <a:lvl2pPr marL="822960" indent="-274320" algn="l" defTabSz="1097280" rtl="0" eaLnBrk="1" latinLnBrk="0" hangingPunct="1">
              <a:lnSpc>
                <a:spcPct val="90000"/>
              </a:lnSpc>
              <a:spcBef>
                <a:spcPts val="600"/>
              </a:spcBef>
              <a:buClr>
                <a:schemeClr val="accent3"/>
              </a:buClr>
              <a:buFont typeface="Arial" panose="020B0604020202020204" pitchFamily="34" charset="0"/>
              <a:buChar char="•"/>
              <a:defRPr sz="2880" kern="1200">
                <a:solidFill>
                  <a:schemeClr val="accent2"/>
                </a:solidFill>
                <a:latin typeface="+mn-lt"/>
                <a:ea typeface="+mn-ea"/>
                <a:cs typeface="+mn-cs"/>
              </a:defRPr>
            </a:lvl2pPr>
            <a:lvl3pPr marL="1371600" indent="-274320" algn="l" defTabSz="1097280" rtl="0" eaLnBrk="1" latinLnBrk="0" hangingPunct="1">
              <a:lnSpc>
                <a:spcPct val="90000"/>
              </a:lnSpc>
              <a:spcBef>
                <a:spcPts val="600"/>
              </a:spcBef>
              <a:buClr>
                <a:schemeClr val="accent3"/>
              </a:buClr>
              <a:buFont typeface="Arial" panose="020B0604020202020204" pitchFamily="34" charset="0"/>
              <a:buChar char="•"/>
              <a:defRPr sz="2400" kern="1200">
                <a:solidFill>
                  <a:schemeClr val="accent2"/>
                </a:solidFill>
                <a:latin typeface="+mn-lt"/>
                <a:ea typeface="+mn-ea"/>
                <a:cs typeface="+mn-cs"/>
              </a:defRPr>
            </a:lvl3pPr>
            <a:lvl4pPr marL="1920240" indent="-274320" algn="l" defTabSz="1097280" rtl="0" eaLnBrk="1" latinLnBrk="0" hangingPunct="1">
              <a:lnSpc>
                <a:spcPct val="90000"/>
              </a:lnSpc>
              <a:spcBef>
                <a:spcPts val="600"/>
              </a:spcBef>
              <a:buClr>
                <a:schemeClr val="accent3"/>
              </a:buClr>
              <a:buFont typeface="Arial" panose="020B0604020202020204" pitchFamily="34" charset="0"/>
              <a:buChar char="•"/>
              <a:defRPr sz="2160" kern="1200">
                <a:solidFill>
                  <a:schemeClr val="accent2"/>
                </a:solidFill>
                <a:latin typeface="+mn-lt"/>
                <a:ea typeface="+mn-ea"/>
                <a:cs typeface="+mn-cs"/>
              </a:defRPr>
            </a:lvl4pPr>
            <a:lvl5pPr marL="2468880" indent="-274320" algn="l" defTabSz="1097280" rtl="0" eaLnBrk="1" latinLnBrk="0" hangingPunct="1">
              <a:lnSpc>
                <a:spcPct val="90000"/>
              </a:lnSpc>
              <a:spcBef>
                <a:spcPts val="600"/>
              </a:spcBef>
              <a:buClr>
                <a:schemeClr val="accent3"/>
              </a:buClr>
              <a:buFont typeface="Arial" panose="020B0604020202020204" pitchFamily="34" charset="0"/>
              <a:buChar char="•"/>
              <a:defRPr sz="2160" kern="1200">
                <a:solidFill>
                  <a:schemeClr val="accent2"/>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00038" indent="-257175" defTabSz="822960">
              <a:spcBef>
                <a:spcPts val="900"/>
              </a:spcBef>
              <a:buClr>
                <a:srgbClr val="C0D82F"/>
              </a:buClr>
              <a:defRPr/>
            </a:pPr>
            <a:r>
              <a:rPr lang="en-US" sz="2520" dirty="0">
                <a:solidFill>
                  <a:srgbClr val="004963"/>
                </a:solidFill>
              </a:rPr>
              <a:t>It has nothing to do about compliance.</a:t>
            </a:r>
          </a:p>
          <a:p>
            <a:pPr marL="300038" indent="-257175" defTabSz="822960">
              <a:spcBef>
                <a:spcPts val="900"/>
              </a:spcBef>
              <a:buClr>
                <a:srgbClr val="C0D82F"/>
              </a:buClr>
              <a:defRPr/>
            </a:pPr>
            <a:r>
              <a:rPr lang="en-US" sz="2520" dirty="0">
                <a:solidFill>
                  <a:srgbClr val="004963"/>
                </a:solidFill>
              </a:rPr>
              <a:t>It has a lot to do with submarines.</a:t>
            </a:r>
          </a:p>
        </p:txBody>
      </p:sp>
      <p:pic>
        <p:nvPicPr>
          <p:cNvPr id="6" name="Picture 5">
            <a:extLst>
              <a:ext uri="{FF2B5EF4-FFF2-40B4-BE49-F238E27FC236}">
                <a16:creationId xmlns:a16="http://schemas.microsoft.com/office/drawing/2014/main" id="{0DCDE766-F6C8-127E-40C1-52A656DD7BE5}"/>
              </a:ext>
            </a:extLst>
          </p:cNvPr>
          <p:cNvPicPr>
            <a:picLocks noChangeAspect="1"/>
          </p:cNvPicPr>
          <p:nvPr/>
        </p:nvPicPr>
        <p:blipFill rotWithShape="1">
          <a:blip r:embed="rId3"/>
          <a:srcRect t="11512"/>
          <a:stretch/>
        </p:blipFill>
        <p:spPr>
          <a:xfrm>
            <a:off x="1226016" y="3178724"/>
            <a:ext cx="6062998" cy="1909713"/>
          </a:xfrm>
          <a:prstGeom prst="rect">
            <a:avLst/>
          </a:prstGeom>
        </p:spPr>
      </p:pic>
    </p:spTree>
    <p:extLst>
      <p:ext uri="{BB962C8B-B14F-4D97-AF65-F5344CB8AC3E}">
        <p14:creationId xmlns:p14="http://schemas.microsoft.com/office/powerpoint/2010/main" val="3399493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FF428B-E036-5BFD-7C4C-E45E8C51F5D9}"/>
              </a:ext>
            </a:extLst>
          </p:cNvPr>
          <p:cNvSpPr txBox="1">
            <a:spLocks/>
          </p:cNvSpPr>
          <p:nvPr/>
        </p:nvSpPr>
        <p:spPr>
          <a:xfrm>
            <a:off x="1019340" y="1406869"/>
            <a:ext cx="7743824" cy="714825"/>
          </a:xfrm>
          <a:prstGeom prst="rect">
            <a:avLst/>
          </a:prstGeom>
        </p:spPr>
        <p:txBody>
          <a:bodyPr vert="horz" lIns="68580" tIns="34290" rIns="68580" bIns="34290" rtlCol="0" anchor="b">
            <a:normAutofit fontScale="97500"/>
          </a:bodyPr>
          <a:lstStyle>
            <a:lvl1pPr algn="l" defTabSz="1097280" rtl="0" eaLnBrk="1" latinLnBrk="0" hangingPunct="1">
              <a:lnSpc>
                <a:spcPct val="90000"/>
              </a:lnSpc>
              <a:spcBef>
                <a:spcPct val="0"/>
              </a:spcBef>
              <a:buNone/>
              <a:defRPr sz="5280" b="1" i="0" kern="1200" baseline="0">
                <a:solidFill>
                  <a:schemeClr val="accent1"/>
                </a:solidFill>
                <a:latin typeface="Meta-Normal" pitchFamily="2" charset="0"/>
                <a:ea typeface="+mj-ea"/>
                <a:cs typeface="+mj-cs"/>
              </a:defRPr>
            </a:lvl1pPr>
          </a:lstStyle>
          <a:p>
            <a:pPr defTabSz="822960">
              <a:defRPr/>
            </a:pPr>
            <a:r>
              <a:rPr lang="en-US" sz="3000" dirty="0">
                <a:solidFill>
                  <a:srgbClr val="0096D7"/>
                </a:solidFill>
              </a:rPr>
              <a:t>Alan Turing: Why we’re we talking CMMC</a:t>
            </a:r>
          </a:p>
        </p:txBody>
      </p:sp>
      <p:sp>
        <p:nvSpPr>
          <p:cNvPr id="3" name="Content Placeholder 2">
            <a:extLst>
              <a:ext uri="{FF2B5EF4-FFF2-40B4-BE49-F238E27FC236}">
                <a16:creationId xmlns:a16="http://schemas.microsoft.com/office/drawing/2014/main" id="{58272BD7-0A01-7219-5650-1675F653A5B3}"/>
              </a:ext>
            </a:extLst>
          </p:cNvPr>
          <p:cNvSpPr txBox="1">
            <a:spLocks/>
          </p:cNvSpPr>
          <p:nvPr/>
        </p:nvSpPr>
        <p:spPr>
          <a:xfrm>
            <a:off x="1188938" y="2529370"/>
            <a:ext cx="6674234" cy="2619633"/>
          </a:xfrm>
          <a:prstGeom prst="rect">
            <a:avLst/>
          </a:prstGeom>
        </p:spPr>
        <p:txBody>
          <a:bodyPr>
            <a:normAutofit/>
          </a:bodyPr>
          <a:lstStyle>
            <a:lvl1pPr marL="228534" indent="-228534" algn="l" defTabSz="91413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02" indent="-228534" algn="l" defTabSz="91413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70" indent="-228534" algn="l" defTabSz="91413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38" indent="-228534" algn="l" defTabSz="91413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806" indent="-228534" algn="l" defTabSz="91413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74" indent="-228534" algn="l" defTabSz="91413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42" indent="-228534" algn="l" defTabSz="91413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010" indent="-228534" algn="l" defTabSz="91413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78" indent="-228534" algn="l" defTabSz="91413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42863" indent="0">
              <a:buNone/>
            </a:pPr>
            <a:r>
              <a:rPr lang="en-US" sz="2099" b="1" dirty="0"/>
              <a:t>Alan Mathison Turing OBE FRS </a:t>
            </a:r>
            <a:br>
              <a:rPr lang="en-US" sz="2099" dirty="0"/>
            </a:br>
            <a:r>
              <a:rPr lang="en-US" sz="1500" dirty="0"/>
              <a:t>English mathematician, computer scientist, </a:t>
            </a:r>
            <a:br>
              <a:rPr lang="en-US" sz="1500" dirty="0"/>
            </a:br>
            <a:r>
              <a:rPr lang="en-US" sz="1500" dirty="0"/>
              <a:t>logician, cryptanalyst, philosopher, theoretical biologist </a:t>
            </a:r>
            <a:br>
              <a:rPr lang="en-US" sz="1500" dirty="0"/>
            </a:br>
            <a:br>
              <a:rPr lang="en-US" sz="1500" dirty="0"/>
            </a:br>
            <a:r>
              <a:rPr lang="en-US" sz="1800" dirty="0"/>
              <a:t>Broke German Enigma code in 1943</a:t>
            </a:r>
            <a:endParaRPr lang="en-US" sz="2400" dirty="0"/>
          </a:p>
          <a:p>
            <a:pPr marL="445671" lvl="1">
              <a:spcBef>
                <a:spcPts val="450"/>
              </a:spcBef>
            </a:pPr>
            <a:r>
              <a:rPr lang="en-US" sz="1500" dirty="0"/>
              <a:t>Decoded &gt;84,000 secret messages/month</a:t>
            </a:r>
          </a:p>
          <a:p>
            <a:pPr marL="447993" lvl="1">
              <a:spcBef>
                <a:spcPts val="450"/>
              </a:spcBef>
            </a:pPr>
            <a:r>
              <a:rPr lang="en-US" sz="1500" dirty="0"/>
              <a:t>Protected North Atlantic merchant convoys</a:t>
            </a:r>
          </a:p>
          <a:p>
            <a:pPr marL="447993" lvl="1">
              <a:spcBef>
                <a:spcPts val="450"/>
              </a:spcBef>
            </a:pPr>
            <a:r>
              <a:rPr lang="en-US" sz="1500" dirty="0"/>
              <a:t>Credited with accelerating the end of WW II</a:t>
            </a:r>
            <a:br>
              <a:rPr lang="en-US" sz="1500" dirty="0"/>
            </a:br>
            <a:endParaRPr lang="en-US" sz="2700" dirty="0"/>
          </a:p>
        </p:txBody>
      </p:sp>
      <p:pic>
        <p:nvPicPr>
          <p:cNvPr id="7" name="Picture 6">
            <a:extLst>
              <a:ext uri="{FF2B5EF4-FFF2-40B4-BE49-F238E27FC236}">
                <a16:creationId xmlns:a16="http://schemas.microsoft.com/office/drawing/2014/main" id="{4D415992-0AC7-395D-54E6-BC352E08B08A}"/>
              </a:ext>
            </a:extLst>
          </p:cNvPr>
          <p:cNvPicPr>
            <a:picLocks noChangeAspect="1"/>
          </p:cNvPicPr>
          <p:nvPr/>
        </p:nvPicPr>
        <p:blipFill>
          <a:blip r:embed="rId3"/>
          <a:stretch>
            <a:fillRect/>
          </a:stretch>
        </p:blipFill>
        <p:spPr>
          <a:xfrm>
            <a:off x="5915025" y="2300769"/>
            <a:ext cx="2240062" cy="2834455"/>
          </a:xfrm>
          <a:prstGeom prst="rect">
            <a:avLst/>
          </a:prstGeom>
        </p:spPr>
      </p:pic>
    </p:spTree>
    <p:extLst>
      <p:ext uri="{BB962C8B-B14F-4D97-AF65-F5344CB8AC3E}">
        <p14:creationId xmlns:p14="http://schemas.microsoft.com/office/powerpoint/2010/main" val="776012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FF428B-E036-5BFD-7C4C-E45E8C51F5D9}"/>
              </a:ext>
            </a:extLst>
          </p:cNvPr>
          <p:cNvSpPr txBox="1">
            <a:spLocks/>
          </p:cNvSpPr>
          <p:nvPr/>
        </p:nvSpPr>
        <p:spPr>
          <a:xfrm>
            <a:off x="1019340" y="1406869"/>
            <a:ext cx="7743824" cy="693394"/>
          </a:xfrm>
          <a:prstGeom prst="rect">
            <a:avLst/>
          </a:prstGeom>
        </p:spPr>
        <p:txBody>
          <a:bodyPr vert="horz" lIns="68580" tIns="34290" rIns="68580" bIns="34290" rtlCol="0" anchor="b">
            <a:normAutofit fontScale="97500"/>
          </a:bodyPr>
          <a:lstStyle>
            <a:lvl1pPr algn="l" defTabSz="1097280" rtl="0" eaLnBrk="1" latinLnBrk="0" hangingPunct="1">
              <a:lnSpc>
                <a:spcPct val="90000"/>
              </a:lnSpc>
              <a:spcBef>
                <a:spcPct val="0"/>
              </a:spcBef>
              <a:buNone/>
              <a:defRPr sz="5280" b="1" i="0" kern="1200" baseline="0">
                <a:solidFill>
                  <a:schemeClr val="accent1"/>
                </a:solidFill>
                <a:latin typeface="Meta-Normal" pitchFamily="2" charset="0"/>
                <a:ea typeface="+mj-ea"/>
                <a:cs typeface="+mj-cs"/>
              </a:defRPr>
            </a:lvl1pPr>
          </a:lstStyle>
          <a:p>
            <a:pPr defTabSz="822960">
              <a:defRPr/>
            </a:pPr>
            <a:r>
              <a:rPr lang="en-US" sz="3000" dirty="0">
                <a:solidFill>
                  <a:srgbClr val="0096D7"/>
                </a:solidFill>
              </a:rPr>
              <a:t>Alan Turing: Why we’re we talking CMMC</a:t>
            </a:r>
          </a:p>
        </p:txBody>
      </p:sp>
      <p:sp>
        <p:nvSpPr>
          <p:cNvPr id="3" name="Content Placeholder 2">
            <a:extLst>
              <a:ext uri="{FF2B5EF4-FFF2-40B4-BE49-F238E27FC236}">
                <a16:creationId xmlns:a16="http://schemas.microsoft.com/office/drawing/2014/main" id="{58272BD7-0A01-7219-5650-1675F653A5B3}"/>
              </a:ext>
            </a:extLst>
          </p:cNvPr>
          <p:cNvSpPr txBox="1">
            <a:spLocks/>
          </p:cNvSpPr>
          <p:nvPr/>
        </p:nvSpPr>
        <p:spPr>
          <a:xfrm>
            <a:off x="1079119" y="2437557"/>
            <a:ext cx="6674234" cy="2619633"/>
          </a:xfrm>
          <a:prstGeom prst="rect">
            <a:avLst/>
          </a:prstGeom>
        </p:spPr>
        <p:txBody>
          <a:bodyPr>
            <a:normAutofit fontScale="92500" lnSpcReduction="10000"/>
          </a:bodyPr>
          <a:lstStyle>
            <a:lvl1pPr marL="228534" indent="-228534" algn="l" defTabSz="91413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02" indent="-228534" algn="l" defTabSz="91413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70" indent="-228534" algn="l" defTabSz="91413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38" indent="-228534" algn="l" defTabSz="91413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806" indent="-228534" algn="l" defTabSz="91413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74" indent="-228534" algn="l" defTabSz="91413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42" indent="-228534" algn="l" defTabSz="91413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010" indent="-228534" algn="l" defTabSz="91413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78" indent="-228534" algn="l" defTabSz="91413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42863" indent="0">
              <a:buNone/>
            </a:pPr>
            <a:r>
              <a:rPr lang="en-US" sz="2099" b="1" dirty="0"/>
              <a:t>Sea Dragon – June 2018</a:t>
            </a:r>
            <a:br>
              <a:rPr lang="en-US" sz="2099" dirty="0"/>
            </a:br>
            <a:endParaRPr lang="en-US" sz="2099" dirty="0"/>
          </a:p>
          <a:p>
            <a:pPr marL="42863" indent="0">
              <a:buNone/>
            </a:pPr>
            <a:r>
              <a:rPr lang="en-US" sz="1800" dirty="0"/>
              <a:t>614 gigabytes of data stolen by China</a:t>
            </a:r>
          </a:p>
          <a:p>
            <a:pPr marL="445671" lvl="1">
              <a:spcBef>
                <a:spcPts val="450"/>
              </a:spcBef>
            </a:pPr>
            <a:r>
              <a:rPr lang="en-US" sz="1500" dirty="0"/>
              <a:t>Undersea warfare data</a:t>
            </a:r>
          </a:p>
          <a:p>
            <a:pPr marL="445671" lvl="1">
              <a:spcBef>
                <a:spcPts val="450"/>
              </a:spcBef>
            </a:pPr>
            <a:r>
              <a:rPr lang="en-US" sz="1500" dirty="0"/>
              <a:t>Plans for a submarine-based, supersonic </a:t>
            </a:r>
            <a:br>
              <a:rPr lang="en-US" sz="1500" dirty="0"/>
            </a:br>
            <a:r>
              <a:rPr lang="en-US" sz="1500" dirty="0"/>
              <a:t>anti-ship missile</a:t>
            </a:r>
          </a:p>
          <a:p>
            <a:pPr marL="445671" lvl="1">
              <a:spcBef>
                <a:spcPts val="450"/>
              </a:spcBef>
            </a:pPr>
            <a:r>
              <a:rPr lang="en-US" sz="1500" dirty="0"/>
              <a:t>Sensor and cryptographic information</a:t>
            </a:r>
          </a:p>
          <a:p>
            <a:pPr marL="445671" lvl="1">
              <a:spcBef>
                <a:spcPts val="450"/>
              </a:spcBef>
            </a:pPr>
            <a:r>
              <a:rPr lang="en-US" sz="1500" dirty="0"/>
              <a:t>Navy submarine development unit’s electronic </a:t>
            </a:r>
            <a:br>
              <a:rPr lang="en-US" sz="1500" dirty="0"/>
            </a:br>
            <a:r>
              <a:rPr lang="en-US" sz="1500" dirty="0"/>
              <a:t>warfare library</a:t>
            </a:r>
            <a:br>
              <a:rPr lang="en-US" sz="1500" dirty="0"/>
            </a:br>
            <a:endParaRPr lang="en-US" sz="2700" dirty="0"/>
          </a:p>
        </p:txBody>
      </p:sp>
      <p:pic>
        <p:nvPicPr>
          <p:cNvPr id="2" name="Picture 1">
            <a:extLst>
              <a:ext uri="{FF2B5EF4-FFF2-40B4-BE49-F238E27FC236}">
                <a16:creationId xmlns:a16="http://schemas.microsoft.com/office/drawing/2014/main" id="{C08BC3AE-464D-3A6F-2B55-BED999DE3E13}"/>
              </a:ext>
            </a:extLst>
          </p:cNvPr>
          <p:cNvPicPr>
            <a:picLocks noChangeAspect="1"/>
          </p:cNvPicPr>
          <p:nvPr/>
        </p:nvPicPr>
        <p:blipFill>
          <a:blip r:embed="rId3"/>
          <a:stretch>
            <a:fillRect/>
          </a:stretch>
        </p:blipFill>
        <p:spPr>
          <a:xfrm>
            <a:off x="5385389" y="2286459"/>
            <a:ext cx="3441643" cy="2514141"/>
          </a:xfrm>
          <a:prstGeom prst="rect">
            <a:avLst/>
          </a:prstGeom>
        </p:spPr>
      </p:pic>
    </p:spTree>
    <p:extLst>
      <p:ext uri="{BB962C8B-B14F-4D97-AF65-F5344CB8AC3E}">
        <p14:creationId xmlns:p14="http://schemas.microsoft.com/office/powerpoint/2010/main" val="675384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FF428B-E036-5BFD-7C4C-E45E8C51F5D9}"/>
              </a:ext>
            </a:extLst>
          </p:cNvPr>
          <p:cNvSpPr txBox="1">
            <a:spLocks/>
          </p:cNvSpPr>
          <p:nvPr/>
        </p:nvSpPr>
        <p:spPr>
          <a:xfrm>
            <a:off x="1019340" y="1406869"/>
            <a:ext cx="7743824" cy="650531"/>
          </a:xfrm>
          <a:prstGeom prst="rect">
            <a:avLst/>
          </a:prstGeom>
        </p:spPr>
        <p:txBody>
          <a:bodyPr vert="horz" lIns="68580" tIns="34290" rIns="68580" bIns="34290" rtlCol="0" anchor="b">
            <a:normAutofit fontScale="97500"/>
          </a:bodyPr>
          <a:lstStyle>
            <a:lvl1pPr algn="l" defTabSz="1097280" rtl="0" eaLnBrk="1" latinLnBrk="0" hangingPunct="1">
              <a:lnSpc>
                <a:spcPct val="90000"/>
              </a:lnSpc>
              <a:spcBef>
                <a:spcPct val="0"/>
              </a:spcBef>
              <a:buNone/>
              <a:defRPr sz="5280" b="1" i="0" kern="1200" baseline="0">
                <a:solidFill>
                  <a:schemeClr val="accent1"/>
                </a:solidFill>
                <a:latin typeface="Meta-Normal" pitchFamily="2" charset="0"/>
                <a:ea typeface="+mj-ea"/>
                <a:cs typeface="+mj-cs"/>
              </a:defRPr>
            </a:lvl1pPr>
          </a:lstStyle>
          <a:p>
            <a:pPr defTabSz="822960">
              <a:defRPr/>
            </a:pPr>
            <a:r>
              <a:rPr lang="en-US" sz="3000" dirty="0">
                <a:solidFill>
                  <a:srgbClr val="0096D7"/>
                </a:solidFill>
              </a:rPr>
              <a:t>Why are we here talking about CMMC?</a:t>
            </a:r>
          </a:p>
        </p:txBody>
      </p:sp>
      <p:graphicFrame>
        <p:nvGraphicFramePr>
          <p:cNvPr id="2" name="Table 2">
            <a:extLst>
              <a:ext uri="{FF2B5EF4-FFF2-40B4-BE49-F238E27FC236}">
                <a16:creationId xmlns:a16="http://schemas.microsoft.com/office/drawing/2014/main" id="{2DBA517D-0474-385C-4A41-0010334B44BD}"/>
              </a:ext>
            </a:extLst>
          </p:cNvPr>
          <p:cNvGraphicFramePr>
            <a:graphicFrameLocks noGrp="1"/>
          </p:cNvGraphicFramePr>
          <p:nvPr/>
        </p:nvGraphicFramePr>
        <p:xfrm>
          <a:off x="1090448" y="2371489"/>
          <a:ext cx="6871139" cy="2453640"/>
        </p:xfrm>
        <a:graphic>
          <a:graphicData uri="http://schemas.openxmlformats.org/drawingml/2006/table">
            <a:tbl>
              <a:tblPr>
                <a:tableStyleId>{69C7853C-536D-4A76-A0AE-DD22124D55A5}</a:tableStyleId>
              </a:tblPr>
              <a:tblGrid>
                <a:gridCol w="1969529">
                  <a:extLst>
                    <a:ext uri="{9D8B030D-6E8A-4147-A177-3AD203B41FA5}">
                      <a16:colId xmlns:a16="http://schemas.microsoft.com/office/drawing/2014/main" val="734401404"/>
                    </a:ext>
                  </a:extLst>
                </a:gridCol>
                <a:gridCol w="4901610">
                  <a:extLst>
                    <a:ext uri="{9D8B030D-6E8A-4147-A177-3AD203B41FA5}">
                      <a16:colId xmlns:a16="http://schemas.microsoft.com/office/drawing/2014/main" val="3746960981"/>
                    </a:ext>
                  </a:extLst>
                </a:gridCol>
              </a:tblGrid>
              <a:tr h="468630">
                <a:tc>
                  <a:txBody>
                    <a:bodyPr/>
                    <a:lstStyle/>
                    <a:p>
                      <a:pPr algn="ctr"/>
                      <a:r>
                        <a:rPr lang="en-US" sz="1300" dirty="0"/>
                        <a:t>Scenario</a:t>
                      </a:r>
                    </a:p>
                  </a:txBody>
                  <a:tcPr marL="68580" marR="68580" marT="34290" marB="34290" anchor="ctr">
                    <a:lnR w="12700" cap="flat" cmpd="sng" algn="ctr">
                      <a:solidFill>
                        <a:schemeClr val="tx1"/>
                      </a:solidFill>
                      <a:prstDash val="solid"/>
                      <a:round/>
                      <a:headEnd type="none" w="med" len="med"/>
                      <a:tailEnd type="none" w="med" len="med"/>
                    </a:lnR>
                  </a:tcPr>
                </a:tc>
                <a:tc>
                  <a:txBody>
                    <a:bodyPr/>
                    <a:lstStyle/>
                    <a:p>
                      <a:r>
                        <a:rPr lang="en-US" sz="1100" dirty="0"/>
                        <a:t>CEO of a government contractor was notified of an auction on the dark web selling access to the firm’s data, which included access to DoD CTI/CUI.  </a:t>
                      </a:r>
                      <a:br>
                        <a:rPr lang="en-US" sz="500" dirty="0"/>
                      </a:br>
                      <a:r>
                        <a:rPr lang="en-US" sz="500" dirty="0"/>
                        <a:t> </a:t>
                      </a:r>
                      <a:endParaRPr lang="en-US" sz="11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0977064"/>
                  </a:ext>
                </a:extLst>
              </a:tr>
              <a:tr h="480060">
                <a:tc>
                  <a:txBody>
                    <a:bodyPr/>
                    <a:lstStyle/>
                    <a:p>
                      <a:pPr algn="ctr"/>
                      <a:r>
                        <a:rPr lang="en-US" sz="1300" dirty="0"/>
                        <a:t>Attack</a:t>
                      </a:r>
                    </a:p>
                  </a:txBody>
                  <a:tcPr marL="68580" marR="68580" marT="34290" marB="34290" anchor="ctr">
                    <a:lnR w="12700" cap="flat" cmpd="sng" algn="ctr">
                      <a:solidFill>
                        <a:schemeClr val="tx1"/>
                      </a:solidFill>
                      <a:prstDash val="solid"/>
                      <a:round/>
                      <a:headEnd type="none" w="med" len="med"/>
                      <a:tailEnd type="none" w="med" len="med"/>
                    </a:lnR>
                  </a:tcPr>
                </a:tc>
                <a:tc>
                  <a:txBody>
                    <a:bodyPr/>
                    <a:lstStyle/>
                    <a:p>
                      <a:r>
                        <a:rPr lang="en-US" sz="1100" dirty="0"/>
                        <a:t>A phishing attack with malware in the email attachment: A senior employee downloaded a malicious attachment believing it was from a trusted source</a:t>
                      </a:r>
                      <a:br>
                        <a:rPr lang="en-US" sz="600" dirty="0"/>
                      </a:br>
                      <a:r>
                        <a:rPr lang="en-US" sz="600" dirty="0"/>
                        <a:t> </a:t>
                      </a:r>
                      <a:endParaRPr lang="en-US" sz="11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7447912"/>
                  </a:ext>
                </a:extLst>
              </a:tr>
              <a:tr h="628650">
                <a:tc>
                  <a:txBody>
                    <a:bodyPr/>
                    <a:lstStyle/>
                    <a:p>
                      <a:pPr algn="ctr"/>
                      <a:r>
                        <a:rPr lang="en-US" sz="1300" dirty="0"/>
                        <a:t>Response</a:t>
                      </a:r>
                    </a:p>
                  </a:txBody>
                  <a:tcPr marL="68580" marR="68580" marT="34290" marB="34290" anchor="ctr">
                    <a:lnR w="12700" cap="flat" cmpd="sng" algn="ctr">
                      <a:solidFill>
                        <a:schemeClr val="tx1"/>
                      </a:solidFill>
                      <a:prstDash val="solid"/>
                      <a:round/>
                      <a:headEnd type="none" w="med" len="med"/>
                      <a:tailEnd type="none" w="med" len="med"/>
                    </a:lnR>
                  </a:tcPr>
                </a:tc>
                <a:tc>
                  <a:txBody>
                    <a:bodyPr/>
                    <a:lstStyle/>
                    <a:p>
                      <a:r>
                        <a:rPr lang="en-US" sz="1100" dirty="0"/>
                        <a:t>IT shut off access to the affected server and ran network scans to identify any additional breaches. A cybersecurity forensics firm was hired, assisted by the U.S. Secret Service.  Each potential impacted agency was notified.</a:t>
                      </a:r>
                      <a:br>
                        <a:rPr lang="en-US" sz="500" dirty="0"/>
                      </a:br>
                      <a:r>
                        <a:rPr lang="en-US" sz="500" dirty="0"/>
                        <a:t> </a:t>
                      </a:r>
                      <a:endParaRPr lang="en-US" sz="11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1787640"/>
                  </a:ext>
                </a:extLst>
              </a:tr>
              <a:tr h="800100">
                <a:tc>
                  <a:txBody>
                    <a:bodyPr/>
                    <a:lstStyle/>
                    <a:p>
                      <a:pPr algn="ctr"/>
                      <a:r>
                        <a:rPr lang="en-US" sz="1300" dirty="0"/>
                        <a:t>Impact</a:t>
                      </a:r>
                    </a:p>
                  </a:txBody>
                  <a:tcPr marL="68580" marR="68580" marT="34290" marB="34290" anchor="ctr">
                    <a:lnR w="12700" cap="flat" cmpd="sng" algn="ctr">
                      <a:solidFill>
                        <a:schemeClr val="tx1"/>
                      </a:solidFill>
                      <a:prstDash val="solid"/>
                      <a:round/>
                      <a:headEnd type="none" w="med" len="med"/>
                      <a:tailEnd type="none" w="med" len="med"/>
                    </a:lnR>
                  </a:tcPr>
                </a:tc>
                <a:tc>
                  <a:txBody>
                    <a:bodyPr/>
                    <a:lstStyle/>
                    <a:p>
                      <a:r>
                        <a:rPr lang="en-US" sz="1100" dirty="0"/>
                        <a:t>The operational and financial impact from the breach exceeded $2M.  The company was offline for over a week, disrupting business. The company purchased and implemented new security software and a new server.</a:t>
                      </a:r>
                      <a:br>
                        <a:rPr lang="en-US" sz="1100" dirty="0"/>
                      </a:br>
                      <a:r>
                        <a:rPr lang="en-US" sz="1100" dirty="0"/>
                        <a:t>The company’s largest contract was not renewed by DoD.</a:t>
                      </a:r>
                      <a:br>
                        <a:rPr lang="en-US" sz="600" dirty="0"/>
                      </a:br>
                      <a:r>
                        <a:rPr lang="en-US" sz="600" dirty="0"/>
                        <a:t> </a:t>
                      </a:r>
                      <a:endParaRPr lang="en-US" sz="11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7079240"/>
                  </a:ext>
                </a:extLst>
              </a:tr>
            </a:tbl>
          </a:graphicData>
        </a:graphic>
      </p:graphicFrame>
      <p:sp>
        <p:nvSpPr>
          <p:cNvPr id="3" name="TextBox 2">
            <a:extLst>
              <a:ext uri="{FF2B5EF4-FFF2-40B4-BE49-F238E27FC236}">
                <a16:creationId xmlns:a16="http://schemas.microsoft.com/office/drawing/2014/main" id="{1F11F5D9-AE7C-8DA4-460B-9550FEFD44D2}"/>
              </a:ext>
            </a:extLst>
          </p:cNvPr>
          <p:cNvSpPr txBox="1"/>
          <p:nvPr/>
        </p:nvSpPr>
        <p:spPr>
          <a:xfrm>
            <a:off x="1915510" y="4932636"/>
            <a:ext cx="5588876" cy="323165"/>
          </a:xfrm>
          <a:prstGeom prst="rect">
            <a:avLst/>
          </a:prstGeom>
          <a:noFill/>
        </p:spPr>
        <p:txBody>
          <a:bodyPr wrap="square" rtlCol="0">
            <a:spAutoFit/>
          </a:bodyPr>
          <a:lstStyle/>
          <a:p>
            <a:pPr algn="ctr"/>
            <a:r>
              <a:rPr lang="en-US" sz="1500" b="1" i="1" dirty="0"/>
              <a:t>60% of Data Breaches are Fatal to Small and Medium Businesses</a:t>
            </a:r>
          </a:p>
        </p:txBody>
      </p:sp>
    </p:spTree>
    <p:extLst>
      <p:ext uri="{BB962C8B-B14F-4D97-AF65-F5344CB8AC3E}">
        <p14:creationId xmlns:p14="http://schemas.microsoft.com/office/powerpoint/2010/main" val="3191529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FF428B-E036-5BFD-7C4C-E45E8C51F5D9}"/>
              </a:ext>
            </a:extLst>
          </p:cNvPr>
          <p:cNvSpPr txBox="1">
            <a:spLocks/>
          </p:cNvSpPr>
          <p:nvPr/>
        </p:nvSpPr>
        <p:spPr>
          <a:xfrm>
            <a:off x="1019340" y="1406869"/>
            <a:ext cx="7743824" cy="586238"/>
          </a:xfrm>
          <a:prstGeom prst="rect">
            <a:avLst/>
          </a:prstGeom>
        </p:spPr>
        <p:txBody>
          <a:bodyPr vert="horz" lIns="68580" tIns="34290" rIns="68580" bIns="34290" rtlCol="0" anchor="b">
            <a:normAutofit fontScale="97500"/>
          </a:bodyPr>
          <a:lstStyle>
            <a:lvl1pPr algn="l" defTabSz="1097280" rtl="0" eaLnBrk="1" latinLnBrk="0" hangingPunct="1">
              <a:lnSpc>
                <a:spcPct val="90000"/>
              </a:lnSpc>
              <a:spcBef>
                <a:spcPct val="0"/>
              </a:spcBef>
              <a:buNone/>
              <a:defRPr sz="5280" b="1" i="0" kern="1200" baseline="0">
                <a:solidFill>
                  <a:schemeClr val="accent1"/>
                </a:solidFill>
                <a:latin typeface="Meta-Normal" pitchFamily="2" charset="0"/>
                <a:ea typeface="+mj-ea"/>
                <a:cs typeface="+mj-cs"/>
              </a:defRPr>
            </a:lvl1pPr>
          </a:lstStyle>
          <a:p>
            <a:pPr defTabSz="822960">
              <a:defRPr/>
            </a:pPr>
            <a:r>
              <a:rPr lang="en-US" sz="3000" dirty="0">
                <a:solidFill>
                  <a:srgbClr val="0096D7"/>
                </a:solidFill>
              </a:rPr>
              <a:t>Why are we here talking about CMMC?</a:t>
            </a:r>
          </a:p>
        </p:txBody>
      </p:sp>
      <p:sp>
        <p:nvSpPr>
          <p:cNvPr id="5" name="Content Placeholder 2">
            <a:extLst>
              <a:ext uri="{FF2B5EF4-FFF2-40B4-BE49-F238E27FC236}">
                <a16:creationId xmlns:a16="http://schemas.microsoft.com/office/drawing/2014/main" id="{A1456DAC-D5B4-5651-D04E-8CDB3A739A8C}"/>
              </a:ext>
            </a:extLst>
          </p:cNvPr>
          <p:cNvSpPr txBox="1">
            <a:spLocks/>
          </p:cNvSpPr>
          <p:nvPr/>
        </p:nvSpPr>
        <p:spPr>
          <a:xfrm>
            <a:off x="1019341" y="2385348"/>
            <a:ext cx="7743824" cy="2839064"/>
          </a:xfrm>
          <a:prstGeom prst="rect">
            <a:avLst/>
          </a:prstGeom>
        </p:spPr>
        <p:txBody>
          <a:bodyPr vert="horz" lIns="68580" tIns="34290" rIns="68580" bIns="34290" rtlCol="0">
            <a:normAutofit/>
          </a:bodyPr>
          <a:lstStyle>
            <a:lvl1pPr marL="400050" indent="-342900" algn="l" defTabSz="1097280" rtl="0" eaLnBrk="1" latinLnBrk="0" hangingPunct="1">
              <a:lnSpc>
                <a:spcPct val="90000"/>
              </a:lnSpc>
              <a:spcBef>
                <a:spcPts val="1200"/>
              </a:spcBef>
              <a:buClr>
                <a:schemeClr val="accent3"/>
              </a:buClr>
              <a:buFont typeface="Arial" panose="020B0604020202020204" pitchFamily="34" charset="0"/>
              <a:buChar char="•"/>
              <a:defRPr sz="3360" kern="1200">
                <a:solidFill>
                  <a:schemeClr val="accent2"/>
                </a:solidFill>
                <a:latin typeface="Meta-Normal" pitchFamily="2" charset="0"/>
                <a:ea typeface="+mn-ea"/>
                <a:cs typeface="+mn-cs"/>
              </a:defRPr>
            </a:lvl1pPr>
            <a:lvl2pPr marL="822960" indent="-274320" algn="l" defTabSz="1097280" rtl="0" eaLnBrk="1" latinLnBrk="0" hangingPunct="1">
              <a:lnSpc>
                <a:spcPct val="90000"/>
              </a:lnSpc>
              <a:spcBef>
                <a:spcPts val="600"/>
              </a:spcBef>
              <a:buClr>
                <a:schemeClr val="accent3"/>
              </a:buClr>
              <a:buFont typeface="Arial" panose="020B0604020202020204" pitchFamily="34" charset="0"/>
              <a:buChar char="•"/>
              <a:defRPr sz="2880" kern="1200">
                <a:solidFill>
                  <a:schemeClr val="accent2"/>
                </a:solidFill>
                <a:latin typeface="+mn-lt"/>
                <a:ea typeface="+mn-ea"/>
                <a:cs typeface="+mn-cs"/>
              </a:defRPr>
            </a:lvl2pPr>
            <a:lvl3pPr marL="1371600" indent="-274320" algn="l" defTabSz="1097280" rtl="0" eaLnBrk="1" latinLnBrk="0" hangingPunct="1">
              <a:lnSpc>
                <a:spcPct val="90000"/>
              </a:lnSpc>
              <a:spcBef>
                <a:spcPts val="600"/>
              </a:spcBef>
              <a:buClr>
                <a:schemeClr val="accent3"/>
              </a:buClr>
              <a:buFont typeface="Arial" panose="020B0604020202020204" pitchFamily="34" charset="0"/>
              <a:buChar char="•"/>
              <a:defRPr sz="2400" kern="1200">
                <a:solidFill>
                  <a:schemeClr val="accent2"/>
                </a:solidFill>
                <a:latin typeface="+mn-lt"/>
                <a:ea typeface="+mn-ea"/>
                <a:cs typeface="+mn-cs"/>
              </a:defRPr>
            </a:lvl3pPr>
            <a:lvl4pPr marL="1920240" indent="-274320" algn="l" defTabSz="1097280" rtl="0" eaLnBrk="1" latinLnBrk="0" hangingPunct="1">
              <a:lnSpc>
                <a:spcPct val="90000"/>
              </a:lnSpc>
              <a:spcBef>
                <a:spcPts val="600"/>
              </a:spcBef>
              <a:buClr>
                <a:schemeClr val="accent3"/>
              </a:buClr>
              <a:buFont typeface="Arial" panose="020B0604020202020204" pitchFamily="34" charset="0"/>
              <a:buChar char="•"/>
              <a:defRPr sz="2160" kern="1200">
                <a:solidFill>
                  <a:schemeClr val="accent2"/>
                </a:solidFill>
                <a:latin typeface="+mn-lt"/>
                <a:ea typeface="+mn-ea"/>
                <a:cs typeface="+mn-cs"/>
              </a:defRPr>
            </a:lvl4pPr>
            <a:lvl5pPr marL="2468880" indent="-274320" algn="l" defTabSz="1097280" rtl="0" eaLnBrk="1" latinLnBrk="0" hangingPunct="1">
              <a:lnSpc>
                <a:spcPct val="90000"/>
              </a:lnSpc>
              <a:spcBef>
                <a:spcPts val="600"/>
              </a:spcBef>
              <a:buClr>
                <a:schemeClr val="accent3"/>
              </a:buClr>
              <a:buFont typeface="Arial" panose="020B0604020202020204" pitchFamily="34" charset="0"/>
              <a:buChar char="•"/>
              <a:defRPr sz="2160" kern="1200">
                <a:solidFill>
                  <a:schemeClr val="accent2"/>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00038" indent="-257175" defTabSz="822960">
              <a:spcBef>
                <a:spcPts val="900"/>
              </a:spcBef>
              <a:buClr>
                <a:srgbClr val="C0D82F"/>
              </a:buClr>
              <a:defRPr/>
            </a:pPr>
            <a:r>
              <a:rPr lang="en-US" sz="2520" dirty="0">
                <a:solidFill>
                  <a:srgbClr val="004963"/>
                </a:solidFill>
              </a:rPr>
              <a:t>It has nothing to do about compliance.</a:t>
            </a:r>
          </a:p>
          <a:p>
            <a:pPr marL="300038" indent="-257175" defTabSz="822960">
              <a:spcBef>
                <a:spcPts val="900"/>
              </a:spcBef>
              <a:buClr>
                <a:srgbClr val="C0D82F"/>
              </a:buClr>
              <a:defRPr/>
            </a:pPr>
            <a:r>
              <a:rPr lang="en-US" sz="2520" dirty="0">
                <a:solidFill>
                  <a:srgbClr val="004963"/>
                </a:solidFill>
              </a:rPr>
              <a:t>It is about ensuring that what we deliver to our war fighters has not been compromised </a:t>
            </a:r>
          </a:p>
          <a:p>
            <a:pPr marL="300038" indent="-257175" defTabSz="822960">
              <a:spcBef>
                <a:spcPts val="900"/>
              </a:spcBef>
              <a:buClr>
                <a:srgbClr val="C0D82F"/>
              </a:buClr>
              <a:defRPr/>
            </a:pPr>
            <a:r>
              <a:rPr lang="en-US" sz="2520" dirty="0">
                <a:solidFill>
                  <a:srgbClr val="004963"/>
                </a:solidFill>
              </a:rPr>
              <a:t>It is about ensuring our safety and the safety of our nation</a:t>
            </a:r>
          </a:p>
          <a:p>
            <a:pPr marL="300038" indent="-257175" defTabSz="822960">
              <a:spcBef>
                <a:spcPts val="900"/>
              </a:spcBef>
              <a:buClr>
                <a:srgbClr val="C0D82F"/>
              </a:buClr>
              <a:defRPr/>
            </a:pPr>
            <a:r>
              <a:rPr lang="en-US" sz="2520" dirty="0">
                <a:solidFill>
                  <a:srgbClr val="004963"/>
                </a:solidFill>
              </a:rPr>
              <a:t>It is about the ensuring the viability of your business</a:t>
            </a:r>
          </a:p>
          <a:p>
            <a:pPr marL="42863" indent="0" defTabSz="822960">
              <a:spcBef>
                <a:spcPts val="900"/>
              </a:spcBef>
              <a:buClr>
                <a:srgbClr val="C0D82F"/>
              </a:buClr>
              <a:buNone/>
              <a:defRPr/>
            </a:pPr>
            <a:endParaRPr lang="en-US" sz="2520" dirty="0">
              <a:solidFill>
                <a:srgbClr val="004963"/>
              </a:solidFill>
            </a:endParaRPr>
          </a:p>
        </p:txBody>
      </p:sp>
    </p:spTree>
    <p:extLst>
      <p:ext uri="{BB962C8B-B14F-4D97-AF65-F5344CB8AC3E}">
        <p14:creationId xmlns:p14="http://schemas.microsoft.com/office/powerpoint/2010/main" val="26356425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2824</TotalTime>
  <Words>1459</Words>
  <Application>Microsoft Macintosh PowerPoint</Application>
  <PresentationFormat>On-screen Show (4:3)</PresentationFormat>
  <Paragraphs>171</Paragraphs>
  <Slides>33</Slides>
  <Notes>32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33</vt:i4>
      </vt:variant>
    </vt:vector>
  </HeadingPairs>
  <TitlesOfParts>
    <vt:vector size="44" baseType="lpstr">
      <vt:lpstr>Arial</vt:lpstr>
      <vt:lpstr>Calibri</vt:lpstr>
      <vt:lpstr>Calibri Light</vt:lpstr>
      <vt:lpstr>Century Gothic</vt:lpstr>
      <vt:lpstr>Changa One</vt:lpstr>
      <vt:lpstr>Georgia</vt:lpstr>
      <vt:lpstr>Meta-Normal</vt:lpstr>
      <vt:lpstr>Montserrat</vt:lpstr>
      <vt:lpstr>Open Sans</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mcarter@eighthsq.com</dc:creator>
  <cp:lastModifiedBy>Delaney Parrotta</cp:lastModifiedBy>
  <cp:revision>28</cp:revision>
  <dcterms:created xsi:type="dcterms:W3CDTF">2021-09-17T15:49:51Z</dcterms:created>
  <dcterms:modified xsi:type="dcterms:W3CDTF">2023-06-20T14:59:35Z</dcterms:modified>
</cp:coreProperties>
</file>